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4" r:id="rId1"/>
    <p:sldMasterId id="2147483801" r:id="rId2"/>
  </p:sldMasterIdLst>
  <p:notesMasterIdLst>
    <p:notesMasterId r:id="rId30"/>
  </p:notesMasterIdLst>
  <p:sldIdLst>
    <p:sldId id="318" r:id="rId3"/>
    <p:sldId id="2145707627" r:id="rId4"/>
    <p:sldId id="2145707619" r:id="rId5"/>
    <p:sldId id="1407" r:id="rId6"/>
    <p:sldId id="1421" r:id="rId7"/>
    <p:sldId id="1412" r:id="rId8"/>
    <p:sldId id="1416" r:id="rId9"/>
    <p:sldId id="2145707620" r:id="rId10"/>
    <p:sldId id="1419" r:id="rId11"/>
    <p:sldId id="2145707623" r:id="rId12"/>
    <p:sldId id="2145706524" r:id="rId13"/>
    <p:sldId id="2145706556" r:id="rId14"/>
    <p:sldId id="2145707644" r:id="rId15"/>
    <p:sldId id="2145707645" r:id="rId16"/>
    <p:sldId id="2145707640" r:id="rId17"/>
    <p:sldId id="1444" r:id="rId18"/>
    <p:sldId id="2145707642" r:id="rId19"/>
    <p:sldId id="2145707646" r:id="rId20"/>
    <p:sldId id="256" r:id="rId21"/>
    <p:sldId id="2145706588" r:id="rId22"/>
    <p:sldId id="2145706565" r:id="rId23"/>
    <p:sldId id="2145707629" r:id="rId24"/>
    <p:sldId id="2145707631" r:id="rId25"/>
    <p:sldId id="2145707632" r:id="rId26"/>
    <p:sldId id="2145707635" r:id="rId27"/>
    <p:sldId id="2145707636" r:id="rId28"/>
    <p:sldId id="2145707626" r:id="rId29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4" autoAdjust="0"/>
    <p:restoredTop sz="94790" autoAdjust="0"/>
  </p:normalViewPr>
  <p:slideViewPr>
    <p:cSldViewPr snapToGrid="0">
      <p:cViewPr varScale="1">
        <p:scale>
          <a:sx n="90" d="100"/>
          <a:sy n="90" d="100"/>
        </p:scale>
        <p:origin x="99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5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esp007\Downloads\Plan%20VPH%20al%2004-07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'[Plan VPH al 04-07-2023.xlsx]Diario'!$F$4</c:f>
              <c:strCache>
                <c:ptCount val="1"/>
                <c:pt idx="0">
                  <c:v>%cobertura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62-4A7E-8CAA-898CA1125A26}"/>
              </c:ext>
            </c:extLst>
          </c:dPt>
          <c:dPt>
            <c:idx val="1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62-4A7E-8CAA-898CA1125A2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62-4A7E-8CAA-898CA1125A26}"/>
              </c:ext>
            </c:extLst>
          </c:dPt>
          <c:dPt>
            <c:idx val="3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62-4A7E-8CAA-898CA1125A2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62-4A7E-8CAA-898CA1125A2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62-4A7E-8CAA-898CA1125A26}"/>
              </c:ext>
            </c:extLst>
          </c:dPt>
          <c:dPt>
            <c:idx val="6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762-4A7E-8CAA-898CA1125A26}"/>
              </c:ext>
            </c:extLst>
          </c:dPt>
          <c:dPt>
            <c:idx val="7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762-4A7E-8CAA-898CA1125A26}"/>
              </c:ext>
            </c:extLst>
          </c:dPt>
          <c:dPt>
            <c:idx val="8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762-4A7E-8CAA-898CA1125A26}"/>
              </c:ext>
            </c:extLst>
          </c:dPt>
          <c:dPt>
            <c:idx val="9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762-4A7E-8CAA-898CA1125A26}"/>
              </c:ext>
            </c:extLst>
          </c:dPt>
          <c:dPt>
            <c:idx val="10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762-4A7E-8CAA-898CA1125A26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762-4A7E-8CAA-898CA1125A26}"/>
              </c:ext>
            </c:extLst>
          </c:dPt>
          <c:dPt>
            <c:idx val="12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762-4A7E-8CAA-898CA1125A26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762-4A7E-8CAA-898CA1125A26}"/>
              </c:ext>
            </c:extLst>
          </c:dPt>
          <c:dPt>
            <c:idx val="14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762-4A7E-8CAA-898CA1125A26}"/>
              </c:ext>
            </c:extLst>
          </c:dPt>
          <c:dPt>
            <c:idx val="15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762-4A7E-8CAA-898CA1125A26}"/>
              </c:ext>
            </c:extLst>
          </c:dPt>
          <c:dPt>
            <c:idx val="16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762-4A7E-8CAA-898CA1125A26}"/>
              </c:ext>
            </c:extLst>
          </c:dPt>
          <c:dPt>
            <c:idx val="17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762-4A7E-8CAA-898CA1125A26}"/>
              </c:ext>
            </c:extLst>
          </c:dPt>
          <c:dPt>
            <c:idx val="18"/>
            <c:invertIfNegative val="0"/>
            <c:bubble3D val="0"/>
            <c:spPr>
              <a:solidFill>
                <a:srgbClr val="F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762-4A7E-8CAA-898CA1125A2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762-4A7E-8CAA-898CA1125A2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762-4A7E-8CAA-898CA1125A26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762-4A7E-8CAA-898CA1125A26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762-4A7E-8CAA-898CA1125A26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762-4A7E-8CAA-898CA1125A26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762-4A7E-8CAA-898CA1125A26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762-4A7E-8CAA-898CA1125A26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4762-4A7E-8CAA-898CA1125A26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4762-4A7E-8CAA-898CA1125A26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4762-4A7E-8CAA-898CA1125A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 VPH al 04-07-2023.xlsx]Diario'!$C$6:$C$34</c:f>
              <c:strCache>
                <c:ptCount val="29"/>
                <c:pt idx="0">
                  <c:v>MOQUEGUA</c:v>
                </c:pt>
                <c:pt idx="1">
                  <c:v>CALLAO</c:v>
                </c:pt>
                <c:pt idx="2">
                  <c:v>UCAYALI</c:v>
                </c:pt>
                <c:pt idx="3">
                  <c:v>LORETO</c:v>
                </c:pt>
                <c:pt idx="4">
                  <c:v>LIMA DIRIS NORTE</c:v>
                </c:pt>
                <c:pt idx="5">
                  <c:v>PIURA</c:v>
                </c:pt>
                <c:pt idx="6">
                  <c:v>AMAZONAS</c:v>
                </c:pt>
                <c:pt idx="7">
                  <c:v>TACNA</c:v>
                </c:pt>
                <c:pt idx="8">
                  <c:v>HUANCAVELICA</c:v>
                </c:pt>
                <c:pt idx="9">
                  <c:v>LAMBAYEQUE</c:v>
                </c:pt>
                <c:pt idx="10">
                  <c:v>TUMBES</c:v>
                </c:pt>
                <c:pt idx="11">
                  <c:v>PASCO</c:v>
                </c:pt>
                <c:pt idx="12">
                  <c:v>LIMA DIRIS SUR</c:v>
                </c:pt>
                <c:pt idx="13">
                  <c:v>CUSCO</c:v>
                </c:pt>
                <c:pt idx="14">
                  <c:v>HUANUCO</c:v>
                </c:pt>
                <c:pt idx="15">
                  <c:v>AYACUCHO</c:v>
                </c:pt>
                <c:pt idx="16">
                  <c:v>APURIMAC</c:v>
                </c:pt>
                <c:pt idx="17">
                  <c:v>LA LIBERTAD</c:v>
                </c:pt>
                <c:pt idx="18">
                  <c:v>PUNO</c:v>
                </c:pt>
                <c:pt idx="19">
                  <c:v>CAJAMARCA</c:v>
                </c:pt>
                <c:pt idx="20">
                  <c:v>ANCASH</c:v>
                </c:pt>
                <c:pt idx="21">
                  <c:v>LIMA DIRIS CENTRO</c:v>
                </c:pt>
                <c:pt idx="22">
                  <c:v>JUNIN</c:v>
                </c:pt>
                <c:pt idx="23">
                  <c:v>LIMA DIRIS ESTE</c:v>
                </c:pt>
                <c:pt idx="24">
                  <c:v>SAN MARTIN</c:v>
                </c:pt>
                <c:pt idx="25">
                  <c:v>LIMA PROVINCIAS</c:v>
                </c:pt>
                <c:pt idx="26">
                  <c:v>AREQUIPA</c:v>
                </c:pt>
                <c:pt idx="27">
                  <c:v>MADRE DE DIOS</c:v>
                </c:pt>
                <c:pt idx="28">
                  <c:v>ICA</c:v>
                </c:pt>
              </c:strCache>
            </c:strRef>
          </c:cat>
          <c:val>
            <c:numRef>
              <c:f>'[Plan VPH al 04-07-2023.xlsx]Diario'!$F$6:$F$34</c:f>
              <c:numCache>
                <c:formatCode>0.00%</c:formatCode>
                <c:ptCount val="29"/>
                <c:pt idx="0">
                  <c:v>0.29620000000000002</c:v>
                </c:pt>
                <c:pt idx="1">
                  <c:v>0.31269999999999998</c:v>
                </c:pt>
                <c:pt idx="2">
                  <c:v>0.34143333333333331</c:v>
                </c:pt>
                <c:pt idx="3">
                  <c:v>0.36022500000000002</c:v>
                </c:pt>
                <c:pt idx="4">
                  <c:v>0.40608421052631577</c:v>
                </c:pt>
                <c:pt idx="5">
                  <c:v>0.42248000000000002</c:v>
                </c:pt>
                <c:pt idx="6">
                  <c:v>0.45388571428571428</c:v>
                </c:pt>
                <c:pt idx="7">
                  <c:v>0.47339999999999999</c:v>
                </c:pt>
                <c:pt idx="8">
                  <c:v>0.47949999999999998</c:v>
                </c:pt>
                <c:pt idx="9">
                  <c:v>0.49480000000000002</c:v>
                </c:pt>
                <c:pt idx="10">
                  <c:v>0.49733333333333335</c:v>
                </c:pt>
                <c:pt idx="11">
                  <c:v>0.5</c:v>
                </c:pt>
                <c:pt idx="12">
                  <c:v>0.50731428571428572</c:v>
                </c:pt>
                <c:pt idx="13">
                  <c:v>0.52026666666666666</c:v>
                </c:pt>
                <c:pt idx="14">
                  <c:v>0.55615999999999999</c:v>
                </c:pt>
                <c:pt idx="15">
                  <c:v>0.56194999999999995</c:v>
                </c:pt>
                <c:pt idx="16">
                  <c:v>0.56776000000000004</c:v>
                </c:pt>
                <c:pt idx="17">
                  <c:v>0.57311111111111113</c:v>
                </c:pt>
                <c:pt idx="18">
                  <c:v>0.58936666666666671</c:v>
                </c:pt>
                <c:pt idx="19">
                  <c:v>0.63077499999999997</c:v>
                </c:pt>
                <c:pt idx="20">
                  <c:v>0.64763999999999999</c:v>
                </c:pt>
                <c:pt idx="21">
                  <c:v>0.65449999999999997</c:v>
                </c:pt>
                <c:pt idx="22">
                  <c:v>0.67345714285714287</c:v>
                </c:pt>
                <c:pt idx="23">
                  <c:v>0.67515999999999998</c:v>
                </c:pt>
                <c:pt idx="24">
                  <c:v>0.67775384615384615</c:v>
                </c:pt>
                <c:pt idx="25">
                  <c:v>0.70328000000000002</c:v>
                </c:pt>
                <c:pt idx="26">
                  <c:v>0.72674285714285713</c:v>
                </c:pt>
                <c:pt idx="27">
                  <c:v>0.75219999999999998</c:v>
                </c:pt>
                <c:pt idx="28">
                  <c:v>0.76207999999999998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3A-4762-4A7E-8CAA-898CA1125A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045570720"/>
        <c:axId val="-2045565280"/>
        <c:extLst/>
      </c:barChart>
      <c:catAx>
        <c:axId val="-204557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45565280"/>
        <c:crosses val="autoZero"/>
        <c:auto val="1"/>
        <c:lblAlgn val="ctr"/>
        <c:lblOffset val="100"/>
        <c:noMultiLvlLbl val="0"/>
      </c:catAx>
      <c:valAx>
        <c:axId val="-204556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455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DAD4F-0B65-42DC-99FA-B12CDB6D7FF1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1F670A4-C109-4D6D-B78E-E37EDFB2BF67}">
      <dgm:prSet phldrT="[Texto]"/>
      <dgm:spPr/>
      <dgm:t>
        <a:bodyPr/>
        <a:lstStyle/>
        <a:p>
          <a:r>
            <a:rPr lang="es-PE" b="0" i="0" dirty="0"/>
            <a:t>≥ 70%</a:t>
          </a:r>
          <a:endParaRPr lang="es-PE" dirty="0"/>
        </a:p>
      </dgm:t>
    </dgm:pt>
    <dgm:pt modelId="{16DA4A49-7D2E-4D5A-AE5D-C3C43918DD7C}" type="parTrans" cxnId="{F9E84606-2718-47CC-97BB-7B66F74DBCCB}">
      <dgm:prSet/>
      <dgm:spPr/>
      <dgm:t>
        <a:bodyPr/>
        <a:lstStyle/>
        <a:p>
          <a:endParaRPr lang="es-PE"/>
        </a:p>
      </dgm:t>
    </dgm:pt>
    <dgm:pt modelId="{FABB058B-91DC-4A36-B4A9-EDE3C126347E}" type="sibTrans" cxnId="{F9E84606-2718-47CC-97BB-7B66F74DBCCB}">
      <dgm:prSet/>
      <dgm:spPr/>
      <dgm:t>
        <a:bodyPr/>
        <a:lstStyle/>
        <a:p>
          <a:endParaRPr lang="es-PE"/>
        </a:p>
      </dgm:t>
    </dgm:pt>
    <dgm:pt modelId="{E579A3E3-A86E-4DB2-8112-CF9D3D115740}">
      <dgm:prSet phldrT="[Texto]"/>
      <dgm:spPr/>
      <dgm:t>
        <a:bodyPr/>
        <a:lstStyle/>
        <a:p>
          <a:r>
            <a:rPr lang="es-ES" dirty="0"/>
            <a:t>Avance óptimo</a:t>
          </a:r>
          <a:endParaRPr lang="es-PE" dirty="0"/>
        </a:p>
      </dgm:t>
    </dgm:pt>
    <dgm:pt modelId="{D3D00714-E14A-4695-A7F3-407F9FA68787}" type="parTrans" cxnId="{789A0559-ACA9-4F88-B5C9-C4E04A1D2909}">
      <dgm:prSet/>
      <dgm:spPr/>
      <dgm:t>
        <a:bodyPr/>
        <a:lstStyle/>
        <a:p>
          <a:endParaRPr lang="es-PE"/>
        </a:p>
      </dgm:t>
    </dgm:pt>
    <dgm:pt modelId="{E9EA46E7-C3BA-4AA9-873F-1B086E26EFD7}" type="sibTrans" cxnId="{789A0559-ACA9-4F88-B5C9-C4E04A1D2909}">
      <dgm:prSet/>
      <dgm:spPr/>
      <dgm:t>
        <a:bodyPr/>
        <a:lstStyle/>
        <a:p>
          <a:endParaRPr lang="es-PE"/>
        </a:p>
      </dgm:t>
    </dgm:pt>
    <dgm:pt modelId="{9AA4F214-FA5B-4AFA-9053-A2F6472D1DD7}">
      <dgm:prSet phldrT="[Texto]"/>
      <dgm:spPr/>
      <dgm:t>
        <a:bodyPr/>
        <a:lstStyle/>
        <a:p>
          <a:r>
            <a:rPr lang="es-ES" dirty="0"/>
            <a:t>60-69 %</a:t>
          </a:r>
          <a:endParaRPr lang="es-PE" dirty="0"/>
        </a:p>
      </dgm:t>
    </dgm:pt>
    <dgm:pt modelId="{1C9A0B9A-B756-42B7-ABF8-04974A81FFEB}" type="parTrans" cxnId="{05BCF634-2DF0-4C39-82C4-CE9241102473}">
      <dgm:prSet/>
      <dgm:spPr/>
      <dgm:t>
        <a:bodyPr/>
        <a:lstStyle/>
        <a:p>
          <a:endParaRPr lang="es-PE"/>
        </a:p>
      </dgm:t>
    </dgm:pt>
    <dgm:pt modelId="{59D0B79E-BDA7-4A03-9339-8B0DF621DD3B}" type="sibTrans" cxnId="{05BCF634-2DF0-4C39-82C4-CE9241102473}">
      <dgm:prSet/>
      <dgm:spPr/>
      <dgm:t>
        <a:bodyPr/>
        <a:lstStyle/>
        <a:p>
          <a:endParaRPr lang="es-PE"/>
        </a:p>
      </dgm:t>
    </dgm:pt>
    <dgm:pt modelId="{38733C65-CDE4-4C72-A83D-FFE71985C0E3}">
      <dgm:prSet phldrT="[Texto]"/>
      <dgm:spPr/>
      <dgm:t>
        <a:bodyPr/>
        <a:lstStyle/>
        <a:p>
          <a:r>
            <a:rPr lang="es-ES" dirty="0"/>
            <a:t>Avance regular</a:t>
          </a:r>
          <a:endParaRPr lang="es-PE" dirty="0"/>
        </a:p>
      </dgm:t>
    </dgm:pt>
    <dgm:pt modelId="{248C895C-DB69-4C60-AB5C-F398C265F12D}" type="parTrans" cxnId="{3E9E63CB-C7D2-4D07-9C6A-3E7AE602453A}">
      <dgm:prSet/>
      <dgm:spPr/>
      <dgm:t>
        <a:bodyPr/>
        <a:lstStyle/>
        <a:p>
          <a:endParaRPr lang="es-PE"/>
        </a:p>
      </dgm:t>
    </dgm:pt>
    <dgm:pt modelId="{3D48EF0C-3B67-4B59-B6E0-7CDB6D933C31}" type="sibTrans" cxnId="{3E9E63CB-C7D2-4D07-9C6A-3E7AE602453A}">
      <dgm:prSet/>
      <dgm:spPr/>
      <dgm:t>
        <a:bodyPr/>
        <a:lstStyle/>
        <a:p>
          <a:endParaRPr lang="es-PE"/>
        </a:p>
      </dgm:t>
    </dgm:pt>
    <dgm:pt modelId="{CA2A9402-4A8A-4E05-BAFB-4980383BA2FF}">
      <dgm:prSet phldrT="[Texto]"/>
      <dgm:spPr/>
      <dgm:t>
        <a:bodyPr/>
        <a:lstStyle/>
        <a:p>
          <a:r>
            <a:rPr lang="es-PE" b="0" i="0" dirty="0"/>
            <a:t>&lt; 59%</a:t>
          </a:r>
          <a:endParaRPr lang="es-PE" dirty="0"/>
        </a:p>
      </dgm:t>
    </dgm:pt>
    <dgm:pt modelId="{D382D389-2576-412D-B32E-F3DEC862EC12}" type="parTrans" cxnId="{5BDA8BFD-337A-43BD-BF21-966633849386}">
      <dgm:prSet/>
      <dgm:spPr/>
      <dgm:t>
        <a:bodyPr/>
        <a:lstStyle/>
        <a:p>
          <a:endParaRPr lang="es-PE"/>
        </a:p>
      </dgm:t>
    </dgm:pt>
    <dgm:pt modelId="{B72F8BD6-77D7-4717-B374-BF4D1BF871DA}" type="sibTrans" cxnId="{5BDA8BFD-337A-43BD-BF21-966633849386}">
      <dgm:prSet/>
      <dgm:spPr/>
      <dgm:t>
        <a:bodyPr/>
        <a:lstStyle/>
        <a:p>
          <a:endParaRPr lang="es-PE"/>
        </a:p>
      </dgm:t>
    </dgm:pt>
    <dgm:pt modelId="{5A032AA1-566D-43E5-BDD1-B8F94892AD57}">
      <dgm:prSet phldrT="[Texto]"/>
      <dgm:spPr/>
      <dgm:t>
        <a:bodyPr/>
        <a:lstStyle/>
        <a:p>
          <a:r>
            <a:rPr lang="es-ES" dirty="0"/>
            <a:t>Avance deficiente</a:t>
          </a:r>
          <a:endParaRPr lang="es-PE" dirty="0"/>
        </a:p>
      </dgm:t>
    </dgm:pt>
    <dgm:pt modelId="{B6330FE2-112C-4D06-BF88-9343DAEC589E}" type="parTrans" cxnId="{FA4F45D4-1038-4762-98CD-E38741A51673}">
      <dgm:prSet/>
      <dgm:spPr/>
      <dgm:t>
        <a:bodyPr/>
        <a:lstStyle/>
        <a:p>
          <a:endParaRPr lang="es-PE"/>
        </a:p>
      </dgm:t>
    </dgm:pt>
    <dgm:pt modelId="{D5912572-C1D9-44E5-B327-45F017077E74}" type="sibTrans" cxnId="{FA4F45D4-1038-4762-98CD-E38741A51673}">
      <dgm:prSet/>
      <dgm:spPr/>
      <dgm:t>
        <a:bodyPr/>
        <a:lstStyle/>
        <a:p>
          <a:endParaRPr lang="es-PE"/>
        </a:p>
      </dgm:t>
    </dgm:pt>
    <dgm:pt modelId="{28157E89-1CA0-4039-BC45-6C12183519D5}" type="pres">
      <dgm:prSet presAssocID="{339DAD4F-0B65-42DC-99FA-B12CDB6D7FF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A769D51C-00F6-48AB-A122-69095A341F3A}" type="pres">
      <dgm:prSet presAssocID="{11F670A4-C109-4D6D-B78E-E37EDFB2BF67}" presName="ParentComposite" presStyleCnt="0"/>
      <dgm:spPr/>
    </dgm:pt>
    <dgm:pt modelId="{17837192-8587-4884-9B8F-31E757200106}" type="pres">
      <dgm:prSet presAssocID="{11F670A4-C109-4D6D-B78E-E37EDFB2BF67}" presName="Chord" presStyleLbl="bgShp" presStyleIdx="0" presStyleCnt="3"/>
      <dgm:spPr>
        <a:solidFill>
          <a:srgbClr val="00B050"/>
        </a:solidFill>
      </dgm:spPr>
    </dgm:pt>
    <dgm:pt modelId="{001816CD-FF04-47E6-A436-4AA6A1C68908}" type="pres">
      <dgm:prSet presAssocID="{11F670A4-C109-4D6D-B78E-E37EDFB2BF67}" presName="Pie" presStyleLbl="alignNode1" presStyleIdx="0" presStyleCnt="3" custLinFactNeighborX="-13037" custLinFactNeighborY="20489"/>
      <dgm:spPr>
        <a:solidFill>
          <a:srgbClr val="00B853"/>
        </a:solidFill>
        <a:ln>
          <a:noFill/>
        </a:ln>
      </dgm:spPr>
    </dgm:pt>
    <dgm:pt modelId="{518E8A04-856F-4FBA-91E0-A1829BC82097}" type="pres">
      <dgm:prSet presAssocID="{11F670A4-C109-4D6D-B78E-E37EDFB2BF67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54585CD6-0DBB-4DEA-915C-C3868E52B6D6}" type="pres">
      <dgm:prSet presAssocID="{E9EA46E7-C3BA-4AA9-873F-1B086E26EFD7}" presName="negSibTrans" presStyleCnt="0"/>
      <dgm:spPr/>
    </dgm:pt>
    <dgm:pt modelId="{EE06CA20-4AA2-4601-B44F-9ACB3109BC07}" type="pres">
      <dgm:prSet presAssocID="{11F670A4-C109-4D6D-B78E-E37EDFB2BF67}" presName="composite" presStyleCnt="0"/>
      <dgm:spPr/>
    </dgm:pt>
    <dgm:pt modelId="{7E356D73-C3E8-4434-A14B-51190A9A9BFB}" type="pres">
      <dgm:prSet presAssocID="{11F670A4-C109-4D6D-B78E-E37EDFB2BF67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1C0C6111-7F6E-441F-B482-129A37A0B375}" type="pres">
      <dgm:prSet presAssocID="{FABB058B-91DC-4A36-B4A9-EDE3C126347E}" presName="sibTrans" presStyleCnt="0"/>
      <dgm:spPr/>
    </dgm:pt>
    <dgm:pt modelId="{5367E1CE-9018-4143-A370-5577A71CF42D}" type="pres">
      <dgm:prSet presAssocID="{9AA4F214-FA5B-4AFA-9053-A2F6472D1DD7}" presName="ParentComposite" presStyleCnt="0"/>
      <dgm:spPr/>
    </dgm:pt>
    <dgm:pt modelId="{4CF55B45-4585-4D14-A42A-1C6359F92A96}" type="pres">
      <dgm:prSet presAssocID="{9AA4F214-FA5B-4AFA-9053-A2F6472D1DD7}" presName="Chord" presStyleLbl="bgShp" presStyleIdx="1" presStyleCnt="3"/>
      <dgm:spPr>
        <a:solidFill>
          <a:srgbClr val="FFFF79"/>
        </a:solidFill>
      </dgm:spPr>
    </dgm:pt>
    <dgm:pt modelId="{E4FBF792-AA9E-4EF4-97C5-991685D42AF5}" type="pres">
      <dgm:prSet presAssocID="{9AA4F214-FA5B-4AFA-9053-A2F6472D1DD7}" presName="Pie" presStyleLbl="alignNode1" presStyleIdx="1" presStyleCnt="3"/>
      <dgm:spPr>
        <a:solidFill>
          <a:srgbClr val="FFFF00"/>
        </a:solidFill>
        <a:ln>
          <a:noFill/>
        </a:ln>
      </dgm:spPr>
    </dgm:pt>
    <dgm:pt modelId="{47D6176C-DC8D-4196-8306-7B0ECD9BBFF9}" type="pres">
      <dgm:prSet presAssocID="{9AA4F214-FA5B-4AFA-9053-A2F6472D1DD7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E21D95A2-8DB5-4600-97F7-ECF19032D7AF}" type="pres">
      <dgm:prSet presAssocID="{3D48EF0C-3B67-4B59-B6E0-7CDB6D933C31}" presName="negSibTrans" presStyleCnt="0"/>
      <dgm:spPr/>
    </dgm:pt>
    <dgm:pt modelId="{FC1E04AA-407B-45BB-A405-01A6D1DE2B5C}" type="pres">
      <dgm:prSet presAssocID="{9AA4F214-FA5B-4AFA-9053-A2F6472D1DD7}" presName="composite" presStyleCnt="0"/>
      <dgm:spPr/>
    </dgm:pt>
    <dgm:pt modelId="{F126E378-CD79-406D-91FC-4919B316C92B}" type="pres">
      <dgm:prSet presAssocID="{9AA4F214-FA5B-4AFA-9053-A2F6472D1DD7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0A92798-6EDD-4609-865A-8AA30836C81F}" type="pres">
      <dgm:prSet presAssocID="{59D0B79E-BDA7-4A03-9339-8B0DF621DD3B}" presName="sibTrans" presStyleCnt="0"/>
      <dgm:spPr/>
    </dgm:pt>
    <dgm:pt modelId="{7A182249-F5E8-4D58-8F3F-D9F353598494}" type="pres">
      <dgm:prSet presAssocID="{CA2A9402-4A8A-4E05-BAFB-4980383BA2FF}" presName="ParentComposite" presStyleCnt="0"/>
      <dgm:spPr/>
    </dgm:pt>
    <dgm:pt modelId="{06A1478C-4B65-4068-A6CA-6427A7D248BE}" type="pres">
      <dgm:prSet presAssocID="{CA2A9402-4A8A-4E05-BAFB-4980383BA2FF}" presName="Chord" presStyleLbl="bgShp" presStyleIdx="2" presStyleCnt="3"/>
      <dgm:spPr>
        <a:solidFill>
          <a:srgbClr val="FF0000"/>
        </a:solidFill>
      </dgm:spPr>
    </dgm:pt>
    <dgm:pt modelId="{8ECF1985-40DB-4BFD-A1A5-4E504C08CEEE}" type="pres">
      <dgm:prSet presAssocID="{CA2A9402-4A8A-4E05-BAFB-4980383BA2FF}" presName="Pie" presStyleLbl="alignNode1" presStyleIdx="2" presStyleCnt="3"/>
      <dgm:spPr>
        <a:solidFill>
          <a:srgbClr val="FF0000"/>
        </a:solidFill>
        <a:ln>
          <a:noFill/>
        </a:ln>
      </dgm:spPr>
    </dgm:pt>
    <dgm:pt modelId="{FC0A2F70-8522-4B0C-8C66-0408E662C0FF}" type="pres">
      <dgm:prSet presAssocID="{CA2A9402-4A8A-4E05-BAFB-4980383BA2F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4323624A-6AC4-4003-8FED-7E06B0E795AC}" type="pres">
      <dgm:prSet presAssocID="{D5912572-C1D9-44E5-B327-45F017077E74}" presName="negSibTrans" presStyleCnt="0"/>
      <dgm:spPr/>
    </dgm:pt>
    <dgm:pt modelId="{CAB20F60-44D4-49C4-9DDA-9A4EBF82E415}" type="pres">
      <dgm:prSet presAssocID="{CA2A9402-4A8A-4E05-BAFB-4980383BA2FF}" presName="composite" presStyleCnt="0"/>
      <dgm:spPr/>
    </dgm:pt>
    <dgm:pt modelId="{2BCAC868-6BD5-4ADF-8845-3287E645E677}" type="pres">
      <dgm:prSet presAssocID="{CA2A9402-4A8A-4E05-BAFB-4980383BA2FF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9E84606-2718-47CC-97BB-7B66F74DBCCB}" srcId="{339DAD4F-0B65-42DC-99FA-B12CDB6D7FF1}" destId="{11F670A4-C109-4D6D-B78E-E37EDFB2BF67}" srcOrd="0" destOrd="0" parTransId="{16DA4A49-7D2E-4D5A-AE5D-C3C43918DD7C}" sibTransId="{FABB058B-91DC-4A36-B4A9-EDE3C126347E}"/>
    <dgm:cxn modelId="{AF429929-775B-486E-A6D9-065A1AB321A8}" type="presOf" srcId="{11F670A4-C109-4D6D-B78E-E37EDFB2BF67}" destId="{518E8A04-856F-4FBA-91E0-A1829BC82097}" srcOrd="0" destOrd="0" presId="urn:microsoft.com/office/officeart/2009/3/layout/PieProcess"/>
    <dgm:cxn modelId="{05BCF634-2DF0-4C39-82C4-CE9241102473}" srcId="{339DAD4F-0B65-42DC-99FA-B12CDB6D7FF1}" destId="{9AA4F214-FA5B-4AFA-9053-A2F6472D1DD7}" srcOrd="1" destOrd="0" parTransId="{1C9A0B9A-B756-42B7-ABF8-04974A81FFEB}" sibTransId="{59D0B79E-BDA7-4A03-9339-8B0DF621DD3B}"/>
    <dgm:cxn modelId="{789A0559-ACA9-4F88-B5C9-C4E04A1D2909}" srcId="{11F670A4-C109-4D6D-B78E-E37EDFB2BF67}" destId="{E579A3E3-A86E-4DB2-8112-CF9D3D115740}" srcOrd="0" destOrd="0" parTransId="{D3D00714-E14A-4695-A7F3-407F9FA68787}" sibTransId="{E9EA46E7-C3BA-4AA9-873F-1B086E26EFD7}"/>
    <dgm:cxn modelId="{C9DA8FB8-42EA-4CF1-809B-030D8ECAB3F2}" type="presOf" srcId="{5A032AA1-566D-43E5-BDD1-B8F94892AD57}" destId="{2BCAC868-6BD5-4ADF-8845-3287E645E677}" srcOrd="0" destOrd="0" presId="urn:microsoft.com/office/officeart/2009/3/layout/PieProcess"/>
    <dgm:cxn modelId="{3635B6BC-8E7F-4E5D-839F-046794D5FB7F}" type="presOf" srcId="{38733C65-CDE4-4C72-A83D-FFE71985C0E3}" destId="{F126E378-CD79-406D-91FC-4919B316C92B}" srcOrd="0" destOrd="0" presId="urn:microsoft.com/office/officeart/2009/3/layout/PieProcess"/>
    <dgm:cxn modelId="{21A168C8-2BA3-4052-9B7D-17AAFED18E71}" type="presOf" srcId="{E579A3E3-A86E-4DB2-8112-CF9D3D115740}" destId="{7E356D73-C3E8-4434-A14B-51190A9A9BFB}" srcOrd="0" destOrd="0" presId="urn:microsoft.com/office/officeart/2009/3/layout/PieProcess"/>
    <dgm:cxn modelId="{3E9E63CB-C7D2-4D07-9C6A-3E7AE602453A}" srcId="{9AA4F214-FA5B-4AFA-9053-A2F6472D1DD7}" destId="{38733C65-CDE4-4C72-A83D-FFE71985C0E3}" srcOrd="0" destOrd="0" parTransId="{248C895C-DB69-4C60-AB5C-F398C265F12D}" sibTransId="{3D48EF0C-3B67-4B59-B6E0-7CDB6D933C31}"/>
    <dgm:cxn modelId="{706429D2-BF9D-44B5-8CF6-1787546CCAC0}" type="presOf" srcId="{9AA4F214-FA5B-4AFA-9053-A2F6472D1DD7}" destId="{47D6176C-DC8D-4196-8306-7B0ECD9BBFF9}" srcOrd="0" destOrd="0" presId="urn:microsoft.com/office/officeart/2009/3/layout/PieProcess"/>
    <dgm:cxn modelId="{197F72D2-4AB6-46FA-80FB-CCBDA2656C23}" type="presOf" srcId="{CA2A9402-4A8A-4E05-BAFB-4980383BA2FF}" destId="{FC0A2F70-8522-4B0C-8C66-0408E662C0FF}" srcOrd="0" destOrd="0" presId="urn:microsoft.com/office/officeart/2009/3/layout/PieProcess"/>
    <dgm:cxn modelId="{FA4F45D4-1038-4762-98CD-E38741A51673}" srcId="{CA2A9402-4A8A-4E05-BAFB-4980383BA2FF}" destId="{5A032AA1-566D-43E5-BDD1-B8F94892AD57}" srcOrd="0" destOrd="0" parTransId="{B6330FE2-112C-4D06-BF88-9343DAEC589E}" sibTransId="{D5912572-C1D9-44E5-B327-45F017077E74}"/>
    <dgm:cxn modelId="{1334C0DB-355D-4CA3-A906-3B9DBE92E951}" type="presOf" srcId="{339DAD4F-0B65-42DC-99FA-B12CDB6D7FF1}" destId="{28157E89-1CA0-4039-BC45-6C12183519D5}" srcOrd="0" destOrd="0" presId="urn:microsoft.com/office/officeart/2009/3/layout/PieProcess"/>
    <dgm:cxn modelId="{5BDA8BFD-337A-43BD-BF21-966633849386}" srcId="{339DAD4F-0B65-42DC-99FA-B12CDB6D7FF1}" destId="{CA2A9402-4A8A-4E05-BAFB-4980383BA2FF}" srcOrd="2" destOrd="0" parTransId="{D382D389-2576-412D-B32E-F3DEC862EC12}" sibTransId="{B72F8BD6-77D7-4717-B374-BF4D1BF871DA}"/>
    <dgm:cxn modelId="{3C0977F7-2734-4B1B-B58D-0009CC7CC91C}" type="presParOf" srcId="{28157E89-1CA0-4039-BC45-6C12183519D5}" destId="{A769D51C-00F6-48AB-A122-69095A341F3A}" srcOrd="0" destOrd="0" presId="urn:microsoft.com/office/officeart/2009/3/layout/PieProcess"/>
    <dgm:cxn modelId="{0F9D7690-C1C1-42FF-B709-25E1E5AF1E2E}" type="presParOf" srcId="{A769D51C-00F6-48AB-A122-69095A341F3A}" destId="{17837192-8587-4884-9B8F-31E757200106}" srcOrd="0" destOrd="0" presId="urn:microsoft.com/office/officeart/2009/3/layout/PieProcess"/>
    <dgm:cxn modelId="{8A36DFD2-DD57-4302-8FF0-1595EB0DEBCE}" type="presParOf" srcId="{A769D51C-00F6-48AB-A122-69095A341F3A}" destId="{001816CD-FF04-47E6-A436-4AA6A1C68908}" srcOrd="1" destOrd="0" presId="urn:microsoft.com/office/officeart/2009/3/layout/PieProcess"/>
    <dgm:cxn modelId="{64150B39-9951-4E37-8CEF-92E1022F7381}" type="presParOf" srcId="{A769D51C-00F6-48AB-A122-69095A341F3A}" destId="{518E8A04-856F-4FBA-91E0-A1829BC82097}" srcOrd="2" destOrd="0" presId="urn:microsoft.com/office/officeart/2009/3/layout/PieProcess"/>
    <dgm:cxn modelId="{BD5FF494-FD02-4335-AC4D-E4D5AFB0292B}" type="presParOf" srcId="{28157E89-1CA0-4039-BC45-6C12183519D5}" destId="{54585CD6-0DBB-4DEA-915C-C3868E52B6D6}" srcOrd="1" destOrd="0" presId="urn:microsoft.com/office/officeart/2009/3/layout/PieProcess"/>
    <dgm:cxn modelId="{799B285F-C2D9-4AB9-9663-D51CA00CF04D}" type="presParOf" srcId="{28157E89-1CA0-4039-BC45-6C12183519D5}" destId="{EE06CA20-4AA2-4601-B44F-9ACB3109BC07}" srcOrd="2" destOrd="0" presId="urn:microsoft.com/office/officeart/2009/3/layout/PieProcess"/>
    <dgm:cxn modelId="{D663C238-8B36-4C3A-BFA0-E769DCDAB53E}" type="presParOf" srcId="{EE06CA20-4AA2-4601-B44F-9ACB3109BC07}" destId="{7E356D73-C3E8-4434-A14B-51190A9A9BFB}" srcOrd="0" destOrd="0" presId="urn:microsoft.com/office/officeart/2009/3/layout/PieProcess"/>
    <dgm:cxn modelId="{27258877-A556-44E7-B6D2-0B33587E8C38}" type="presParOf" srcId="{28157E89-1CA0-4039-BC45-6C12183519D5}" destId="{1C0C6111-7F6E-441F-B482-129A37A0B375}" srcOrd="3" destOrd="0" presId="urn:microsoft.com/office/officeart/2009/3/layout/PieProcess"/>
    <dgm:cxn modelId="{FF63F558-4B8E-459F-BEAE-64E050D31A1A}" type="presParOf" srcId="{28157E89-1CA0-4039-BC45-6C12183519D5}" destId="{5367E1CE-9018-4143-A370-5577A71CF42D}" srcOrd="4" destOrd="0" presId="urn:microsoft.com/office/officeart/2009/3/layout/PieProcess"/>
    <dgm:cxn modelId="{03FDE734-0F39-43E6-9ACD-EE0E32C6D746}" type="presParOf" srcId="{5367E1CE-9018-4143-A370-5577A71CF42D}" destId="{4CF55B45-4585-4D14-A42A-1C6359F92A96}" srcOrd="0" destOrd="0" presId="urn:microsoft.com/office/officeart/2009/3/layout/PieProcess"/>
    <dgm:cxn modelId="{9DD9EB39-3A7D-41DD-A24B-C8588554AB47}" type="presParOf" srcId="{5367E1CE-9018-4143-A370-5577A71CF42D}" destId="{E4FBF792-AA9E-4EF4-97C5-991685D42AF5}" srcOrd="1" destOrd="0" presId="urn:microsoft.com/office/officeart/2009/3/layout/PieProcess"/>
    <dgm:cxn modelId="{244283B7-AA7C-4949-90FF-863AD842336A}" type="presParOf" srcId="{5367E1CE-9018-4143-A370-5577A71CF42D}" destId="{47D6176C-DC8D-4196-8306-7B0ECD9BBFF9}" srcOrd="2" destOrd="0" presId="urn:microsoft.com/office/officeart/2009/3/layout/PieProcess"/>
    <dgm:cxn modelId="{6900727C-8B95-4B45-B848-5A9F23648D99}" type="presParOf" srcId="{28157E89-1CA0-4039-BC45-6C12183519D5}" destId="{E21D95A2-8DB5-4600-97F7-ECF19032D7AF}" srcOrd="5" destOrd="0" presId="urn:microsoft.com/office/officeart/2009/3/layout/PieProcess"/>
    <dgm:cxn modelId="{8903AD6D-1117-42D3-9D24-D24490087B90}" type="presParOf" srcId="{28157E89-1CA0-4039-BC45-6C12183519D5}" destId="{FC1E04AA-407B-45BB-A405-01A6D1DE2B5C}" srcOrd="6" destOrd="0" presId="urn:microsoft.com/office/officeart/2009/3/layout/PieProcess"/>
    <dgm:cxn modelId="{E82F290E-2195-4B51-9210-386BDEC5EB4F}" type="presParOf" srcId="{FC1E04AA-407B-45BB-A405-01A6D1DE2B5C}" destId="{F126E378-CD79-406D-91FC-4919B316C92B}" srcOrd="0" destOrd="0" presId="urn:microsoft.com/office/officeart/2009/3/layout/PieProcess"/>
    <dgm:cxn modelId="{7BB192ED-A33D-4BDF-B6CD-5F68B6CB4536}" type="presParOf" srcId="{28157E89-1CA0-4039-BC45-6C12183519D5}" destId="{A0A92798-6EDD-4609-865A-8AA30836C81F}" srcOrd="7" destOrd="0" presId="urn:microsoft.com/office/officeart/2009/3/layout/PieProcess"/>
    <dgm:cxn modelId="{097CC009-8905-41AA-8CC4-93113DC421F5}" type="presParOf" srcId="{28157E89-1CA0-4039-BC45-6C12183519D5}" destId="{7A182249-F5E8-4D58-8F3F-D9F353598494}" srcOrd="8" destOrd="0" presId="urn:microsoft.com/office/officeart/2009/3/layout/PieProcess"/>
    <dgm:cxn modelId="{E79BB057-A0AD-4CF9-A052-1C02E949F27D}" type="presParOf" srcId="{7A182249-F5E8-4D58-8F3F-D9F353598494}" destId="{06A1478C-4B65-4068-A6CA-6427A7D248BE}" srcOrd="0" destOrd="0" presId="urn:microsoft.com/office/officeart/2009/3/layout/PieProcess"/>
    <dgm:cxn modelId="{8E39EA72-4C77-45DD-B304-70FA0FCF044B}" type="presParOf" srcId="{7A182249-F5E8-4D58-8F3F-D9F353598494}" destId="{8ECF1985-40DB-4BFD-A1A5-4E504C08CEEE}" srcOrd="1" destOrd="0" presId="urn:microsoft.com/office/officeart/2009/3/layout/PieProcess"/>
    <dgm:cxn modelId="{AB88504A-9FD2-478E-A7F3-711BA5554494}" type="presParOf" srcId="{7A182249-F5E8-4D58-8F3F-D9F353598494}" destId="{FC0A2F70-8522-4B0C-8C66-0408E662C0FF}" srcOrd="2" destOrd="0" presId="urn:microsoft.com/office/officeart/2009/3/layout/PieProcess"/>
    <dgm:cxn modelId="{3751082E-4F03-49CE-BDF5-5716D8330395}" type="presParOf" srcId="{28157E89-1CA0-4039-BC45-6C12183519D5}" destId="{4323624A-6AC4-4003-8FED-7E06B0E795AC}" srcOrd="9" destOrd="0" presId="urn:microsoft.com/office/officeart/2009/3/layout/PieProcess"/>
    <dgm:cxn modelId="{978650A3-994A-49A9-AE2E-2AAFC737DB44}" type="presParOf" srcId="{28157E89-1CA0-4039-BC45-6C12183519D5}" destId="{CAB20F60-44D4-49C4-9DDA-9A4EBF82E415}" srcOrd="10" destOrd="0" presId="urn:microsoft.com/office/officeart/2009/3/layout/PieProcess"/>
    <dgm:cxn modelId="{C290FAB6-0568-4BD9-B173-7C34E6125743}" type="presParOf" srcId="{CAB20F60-44D4-49C4-9DDA-9A4EBF82E415}" destId="{2BCAC868-6BD5-4ADF-8845-3287E645E67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37192-8587-4884-9B8F-31E757200106}">
      <dsp:nvSpPr>
        <dsp:cNvPr id="0" name=""/>
        <dsp:cNvSpPr/>
      </dsp:nvSpPr>
      <dsp:spPr>
        <a:xfrm>
          <a:off x="566" y="65969"/>
          <a:ext cx="369115" cy="369115"/>
        </a:xfrm>
        <a:prstGeom prst="chord">
          <a:avLst>
            <a:gd name="adj1" fmla="val 4800000"/>
            <a:gd name="adj2" fmla="val 1680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816CD-FF04-47E6-A436-4AA6A1C68908}">
      <dsp:nvSpPr>
        <dsp:cNvPr id="0" name=""/>
        <dsp:cNvSpPr/>
      </dsp:nvSpPr>
      <dsp:spPr>
        <a:xfrm>
          <a:off x="-1019" y="163383"/>
          <a:ext cx="295292" cy="295292"/>
        </a:xfrm>
        <a:prstGeom prst="pie">
          <a:avLst>
            <a:gd name="adj1" fmla="val 12600000"/>
            <a:gd name="adj2" fmla="val 16200000"/>
          </a:avLst>
        </a:prstGeom>
        <a:solidFill>
          <a:srgbClr val="00B8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E8A04-856F-4FBA-91E0-A1829BC82097}">
      <dsp:nvSpPr>
        <dsp:cNvPr id="0" name=""/>
        <dsp:cNvSpPr/>
      </dsp:nvSpPr>
      <dsp:spPr>
        <a:xfrm rot="16200000">
          <a:off x="-423917" y="896480"/>
          <a:ext cx="1070436" cy="221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0" i="0" kern="1200" dirty="0"/>
            <a:t>≥ 70%</a:t>
          </a:r>
          <a:endParaRPr lang="es-PE" sz="1600" kern="1200" dirty="0"/>
        </a:p>
      </dsp:txBody>
      <dsp:txXfrm>
        <a:off x="-423917" y="896480"/>
        <a:ext cx="1070436" cy="221469"/>
      </dsp:txXfrm>
    </dsp:sp>
    <dsp:sp modelId="{7E356D73-C3E8-4434-A14B-51190A9A9BFB}">
      <dsp:nvSpPr>
        <dsp:cNvPr id="0" name=""/>
        <dsp:cNvSpPr/>
      </dsp:nvSpPr>
      <dsp:spPr>
        <a:xfrm>
          <a:off x="258947" y="65969"/>
          <a:ext cx="738231" cy="147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Avance óptimo</a:t>
          </a:r>
          <a:endParaRPr lang="es-PE" sz="1300" kern="1200" dirty="0"/>
        </a:p>
      </dsp:txBody>
      <dsp:txXfrm>
        <a:off x="258947" y="65969"/>
        <a:ext cx="738231" cy="1476463"/>
      </dsp:txXfrm>
    </dsp:sp>
    <dsp:sp modelId="{4CF55B45-4585-4D14-A42A-1C6359F92A96}">
      <dsp:nvSpPr>
        <dsp:cNvPr id="0" name=""/>
        <dsp:cNvSpPr/>
      </dsp:nvSpPr>
      <dsp:spPr>
        <a:xfrm>
          <a:off x="1123743" y="65969"/>
          <a:ext cx="369115" cy="369115"/>
        </a:xfrm>
        <a:prstGeom prst="chord">
          <a:avLst>
            <a:gd name="adj1" fmla="val 4800000"/>
            <a:gd name="adj2" fmla="val 16800000"/>
          </a:avLst>
        </a:prstGeom>
        <a:solidFill>
          <a:srgbClr val="FFFF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BF792-AA9E-4EF4-97C5-991685D42AF5}">
      <dsp:nvSpPr>
        <dsp:cNvPr id="0" name=""/>
        <dsp:cNvSpPr/>
      </dsp:nvSpPr>
      <dsp:spPr>
        <a:xfrm>
          <a:off x="1160655" y="102881"/>
          <a:ext cx="295292" cy="295292"/>
        </a:xfrm>
        <a:prstGeom prst="pie">
          <a:avLst>
            <a:gd name="adj1" fmla="val 9000000"/>
            <a:gd name="adj2" fmla="val 16200000"/>
          </a:avLst>
        </a:prstGeom>
        <a:solidFill>
          <a:srgbClr val="FFFF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6176C-DC8D-4196-8306-7B0ECD9BBFF9}">
      <dsp:nvSpPr>
        <dsp:cNvPr id="0" name=""/>
        <dsp:cNvSpPr/>
      </dsp:nvSpPr>
      <dsp:spPr>
        <a:xfrm rot="16200000">
          <a:off x="699260" y="896480"/>
          <a:ext cx="1070436" cy="221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60-69 %</a:t>
          </a:r>
          <a:endParaRPr lang="es-PE" sz="1600" kern="1200" dirty="0"/>
        </a:p>
      </dsp:txBody>
      <dsp:txXfrm>
        <a:off x="699260" y="896480"/>
        <a:ext cx="1070436" cy="221469"/>
      </dsp:txXfrm>
    </dsp:sp>
    <dsp:sp modelId="{F126E378-CD79-406D-91FC-4919B316C92B}">
      <dsp:nvSpPr>
        <dsp:cNvPr id="0" name=""/>
        <dsp:cNvSpPr/>
      </dsp:nvSpPr>
      <dsp:spPr>
        <a:xfrm>
          <a:off x="1382124" y="65969"/>
          <a:ext cx="738231" cy="147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Avance regular</a:t>
          </a:r>
          <a:endParaRPr lang="es-PE" sz="1300" kern="1200" dirty="0"/>
        </a:p>
      </dsp:txBody>
      <dsp:txXfrm>
        <a:off x="1382124" y="65969"/>
        <a:ext cx="738231" cy="1476463"/>
      </dsp:txXfrm>
    </dsp:sp>
    <dsp:sp modelId="{06A1478C-4B65-4068-A6CA-6427A7D248BE}">
      <dsp:nvSpPr>
        <dsp:cNvPr id="0" name=""/>
        <dsp:cNvSpPr/>
      </dsp:nvSpPr>
      <dsp:spPr>
        <a:xfrm>
          <a:off x="2246920" y="65969"/>
          <a:ext cx="369115" cy="369115"/>
        </a:xfrm>
        <a:prstGeom prst="chord">
          <a:avLst>
            <a:gd name="adj1" fmla="val 4800000"/>
            <a:gd name="adj2" fmla="val 1680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F1985-40DB-4BFD-A1A5-4E504C08CEEE}">
      <dsp:nvSpPr>
        <dsp:cNvPr id="0" name=""/>
        <dsp:cNvSpPr/>
      </dsp:nvSpPr>
      <dsp:spPr>
        <a:xfrm>
          <a:off x="2283832" y="102881"/>
          <a:ext cx="295292" cy="295292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A2F70-8522-4B0C-8C66-0408E662C0FF}">
      <dsp:nvSpPr>
        <dsp:cNvPr id="0" name=""/>
        <dsp:cNvSpPr/>
      </dsp:nvSpPr>
      <dsp:spPr>
        <a:xfrm rot="16200000">
          <a:off x="1822437" y="896480"/>
          <a:ext cx="1070436" cy="221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0" i="0" kern="1200" dirty="0"/>
            <a:t>&lt; 59%</a:t>
          </a:r>
          <a:endParaRPr lang="es-PE" sz="1600" kern="1200" dirty="0"/>
        </a:p>
      </dsp:txBody>
      <dsp:txXfrm>
        <a:off x="1822437" y="896480"/>
        <a:ext cx="1070436" cy="221469"/>
      </dsp:txXfrm>
    </dsp:sp>
    <dsp:sp modelId="{2BCAC868-6BD5-4ADF-8845-3287E645E677}">
      <dsp:nvSpPr>
        <dsp:cNvPr id="0" name=""/>
        <dsp:cNvSpPr/>
      </dsp:nvSpPr>
      <dsp:spPr>
        <a:xfrm>
          <a:off x="2505301" y="65969"/>
          <a:ext cx="738231" cy="147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Avance deficiente</a:t>
          </a:r>
          <a:endParaRPr lang="es-PE" sz="1300" kern="1200" dirty="0"/>
        </a:p>
      </dsp:txBody>
      <dsp:txXfrm>
        <a:off x="2505301" y="65969"/>
        <a:ext cx="738231" cy="1476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A5679-C8CD-4B72-87D0-158E4B18619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383" y="4777620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3774-E2F8-48BF-AB78-386EE7F373B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686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58833" y="5101440"/>
            <a:ext cx="5273740" cy="417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1325563"/>
            <a:ext cx="6361112" cy="3578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461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3774-E2F8-48BF-AB78-386EE7F373B9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705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P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26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P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06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58836" y="5101443"/>
            <a:ext cx="5273740" cy="417406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1325563"/>
            <a:ext cx="6361112" cy="3578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3774-E2F8-48BF-AB78-386EE7F373B9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6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116;p3:notes">
            <a:extLst>
              <a:ext uri="{FF2B5EF4-FFF2-40B4-BE49-F238E27FC236}">
                <a16:creationId xmlns:a16="http://schemas.microsoft.com/office/drawing/2014/main" id="{F9BD90DD-CA1C-2E0C-E203-8494490C3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6887" y="3774536"/>
            <a:ext cx="3339032" cy="3575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560" tIns="60560" rIns="60560" bIns="6056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s-PE" dirty="0"/>
          </a:p>
        </p:txBody>
      </p:sp>
      <p:sp>
        <p:nvSpPr>
          <p:cNvPr id="47107" name="Google Shape;117;p3:notes">
            <a:extLst>
              <a:ext uri="{FF2B5EF4-FFF2-40B4-BE49-F238E27FC236}">
                <a16:creationId xmlns:a16="http://schemas.microsoft.com/office/drawing/2014/main" id="{6F160A89-A5D1-0191-5F15-77FFC0CF8B9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560388" y="595313"/>
            <a:ext cx="5294313" cy="2979737"/>
          </a:xfrm>
          <a:custGeom>
            <a:avLst/>
            <a:gdLst>
              <a:gd name="T0" fmla="*/ 0 w 120000"/>
              <a:gd name="T1" fmla="*/ 0 h 120000"/>
              <a:gd name="T2" fmla="*/ 430204989 w 120000"/>
              <a:gd name="T3" fmla="*/ 0 h 120000"/>
              <a:gd name="T4" fmla="*/ 430204989 w 120000"/>
              <a:gd name="T5" fmla="*/ 136132876 h 120000"/>
              <a:gd name="T6" fmla="*/ 0 w 120000"/>
              <a:gd name="T7" fmla="*/ 13613287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4534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61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479202-E8DB-4133-9B7D-9CA51BC9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683C-EC1F-44BA-814C-EEB761B6C7AB}" type="datetimeFigureOut">
              <a:rPr lang="es-PE" smtClean="0"/>
              <a:pPr/>
              <a:t>11/07/2023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CABC7A-CB0B-43E0-A7B9-9F836547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9FA965-08B7-4B1C-A1F2-A214B9B9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6DED-3983-4D16-B81B-B23EBB53A22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908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6700"/>
            <a:ext cx="1776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88" y="122238"/>
            <a:ext cx="860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62D3-C60F-4024-8D48-19FB3E8C554A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6ECF-683A-4781-A9C1-5F30FCC4DEE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8388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06957-2B9F-4A82-A180-EDC7A8356A72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4A0AB8-1F97-4136-BB0F-5773C3AC938A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5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669C5-83B9-4CEF-830A-891DD0D23D06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721E5C-C10D-4D78-AC5A-98DEEC0FF430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B29F8-1C1B-415A-9C62-927787472552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531D4B-3B69-4757-AC71-96D8019B8DE5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9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65CC7-5352-4C15-8277-56E08C51CB35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B4A380-2F5B-4630-BF61-7ABCA4D3456B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3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3EAC2-F4CB-44CE-B49C-9C62090A7D1C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CACD5-67B5-4C90-B3EA-E6B2248AF29E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78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7B98-A6BD-414C-AB5E-972616441D2F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5F4040-7037-4B87-BD27-35186D5E2308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8DEA8-617C-4930-835C-7F598E0A8339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277DA-0599-469A-B37C-87F39D6F85F0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79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866A6-476C-4A7A-A0D3-DD29C152E1DA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F8C14F-880B-48F0-BB6D-30C134BE02D0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0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755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32249-2713-42F4-BC49-20ED741CE384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D718C0-6362-4F35-B0D3-66E902952FAA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168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443C9-7876-4DC2-BD82-635E6728C397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9317A-5DA2-4C2B-949E-D13F4352D177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37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9B6FD-4B1A-4C09-8505-7DC5A7AA49A8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778E8-F4F4-4E20-B141-7E6B66075910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60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201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6700"/>
            <a:ext cx="1776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88" y="122238"/>
            <a:ext cx="860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D62D3-C60F-4024-8D48-19FB3E8C554A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A6ECF-683A-4781-A9C1-5F30FCC4DEE5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3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7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82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42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28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16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E6D86-E0DD-8F1F-240F-76A549F1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DA29B2-E003-2DF3-41C6-36E66CD43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9AB773-9334-9CF8-A9B3-1286F2BF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B497-8E7C-4151-B5DB-EBBFFF8E14EB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5D9A29-6ADA-5C95-1BCE-B9F717DE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7BC33-5DC4-2033-9F16-A1232D8D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F135-CD99-4689-9279-EAFE518911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681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55A0-7EDC-4AA0-BCA7-742D0B64607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11/07/2023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B2CB-B40C-49A5-BFF6-0D580514A5DC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17DD5B-1C70-4FE8-934B-2C309BF1D3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1633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5832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9" r:id="rId2"/>
    <p:sldLayoutId id="2147483790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8" r:id="rId9"/>
    <p:sldLayoutId id="2147483799" r:id="rId10"/>
    <p:sldLayoutId id="214748380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8B64D-8AB9-4B8A-B522-D68903AAE46E}" type="datetimeFigureOut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F426CC-38DC-4D83-87DF-866D53FC5A3F}" type="slidenum">
              <a:rPr kumimoji="0" lang="es-PE" altLang="es-P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46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47.png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11" Type="http://schemas.openxmlformats.org/officeDocument/2006/relationships/image" Target="../media/image22.em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pn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2788122" y="6046838"/>
            <a:ext cx="2580968" cy="81116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 descr="Identidad visual &amp;quot;Siempre con el pueblo&amp;quot; - Gobierno del Perú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260245"/>
            <a:ext cx="1898405" cy="8058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1">
            <a:extLst>
              <a:ext uri="{FF2B5EF4-FFF2-40B4-BE49-F238E27FC236}">
                <a16:creationId xmlns:a16="http://schemas.microsoft.com/office/drawing/2014/main" id="{C69FC30B-3FF5-E5C4-2A55-9B1AE21E96A8}"/>
              </a:ext>
            </a:extLst>
          </p:cNvPr>
          <p:cNvSpPr/>
          <p:nvPr/>
        </p:nvSpPr>
        <p:spPr>
          <a:xfrm>
            <a:off x="-1" y="5436201"/>
            <a:ext cx="751123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600" b="1" dirty="0"/>
              <a:t>06 de Julio de 2023</a:t>
            </a:r>
            <a:endParaRPr lang="es-PE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C7BA69-E9AD-7179-33A2-BA1466A9686E}"/>
              </a:ext>
            </a:extLst>
          </p:cNvPr>
          <p:cNvSpPr txBox="1"/>
          <p:nvPr/>
        </p:nvSpPr>
        <p:spPr>
          <a:xfrm>
            <a:off x="768032" y="1719494"/>
            <a:ext cx="5975165" cy="230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PE" sz="3200" b="1" dirty="0">
              <a:solidFill>
                <a:srgbClr val="002060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Comisión de Presupuesto y Cuenta General de la República</a:t>
            </a:r>
            <a:endParaRPr lang="es-PE" sz="3200" b="1" dirty="0">
              <a:solidFill>
                <a:srgbClr val="002060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C69FC30B-3FF5-E5C4-2A55-9B1AE21E96A8}"/>
              </a:ext>
            </a:extLst>
          </p:cNvPr>
          <p:cNvSpPr/>
          <p:nvPr/>
        </p:nvSpPr>
        <p:spPr>
          <a:xfrm>
            <a:off x="0" y="4698941"/>
            <a:ext cx="75112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600" b="1" dirty="0"/>
              <a:t>Dr. César Vásquez Sánchez</a:t>
            </a:r>
          </a:p>
          <a:p>
            <a:pPr algn="ctr"/>
            <a:r>
              <a:rPr lang="es-ES" sz="1600" b="1" dirty="0"/>
              <a:t>Ministro de Salud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354231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pic>
        <p:nvPicPr>
          <p:cNvPr id="6" name="Picture 28" descr="Architect ">
            <a:extLst>
              <a:ext uri="{FF2B5EF4-FFF2-40B4-BE49-F238E27FC236}">
                <a16:creationId xmlns:a16="http://schemas.microsoft.com/office/drawing/2014/main" id="{7C4BE2EC-BEEF-5C82-AF81-5A61D3FB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6" y="3820648"/>
            <a:ext cx="361941" cy="3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0628EDF-D04D-499C-AC44-C11544CF3097}"/>
              </a:ext>
            </a:extLst>
          </p:cNvPr>
          <p:cNvGraphicFramePr>
            <a:graphicFrameLocks noGrp="1"/>
          </p:cNvGraphicFramePr>
          <p:nvPr/>
        </p:nvGraphicFramePr>
        <p:xfrm>
          <a:off x="1141964" y="1024474"/>
          <a:ext cx="5952108" cy="5273790"/>
        </p:xfrm>
        <a:graphic>
          <a:graphicData uri="http://schemas.openxmlformats.org/drawingml/2006/table">
            <a:tbl>
              <a:tblPr firstRow="1" bandRow="1"/>
              <a:tblGrid>
                <a:gridCol w="4008369">
                  <a:extLst>
                    <a:ext uri="{9D8B030D-6E8A-4147-A177-3AD203B41FA5}">
                      <a16:colId xmlns:a16="http://schemas.microsoft.com/office/drawing/2014/main" val="73918062"/>
                    </a:ext>
                  </a:extLst>
                </a:gridCol>
                <a:gridCol w="1943739">
                  <a:extLst>
                    <a:ext uri="{9D8B030D-6E8A-4147-A177-3AD203B41FA5}">
                      <a16:colId xmlns:a16="http://schemas.microsoft.com/office/drawing/2014/main" val="645745124"/>
                    </a:ext>
                  </a:extLst>
                </a:gridCol>
              </a:tblGrid>
              <a:tr h="36408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kern="1200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Emergencia por dengue 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RM 240-2023 (DS 002-2023-SA)</a:t>
                      </a:r>
                    </a:p>
                    <a:p>
                      <a:pPr marL="0" algn="l" defTabSz="914400" rtl="0" eaLnBrk="1" latinLnBrk="0" hangingPunct="1"/>
                      <a:endParaRPr lang="es-PE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1200" b="0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16.2 millones</a:t>
                      </a:r>
                    </a:p>
                    <a:p>
                      <a:pPr marL="0" algn="r" defTabSz="914400" rtl="0" eaLnBrk="1" latinLnBrk="0" hangingPunct="1"/>
                      <a:endParaRPr lang="es-PE" sz="12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619734"/>
                  </a:ext>
                </a:extLst>
              </a:tr>
              <a:tr h="4023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PE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Emergencia por dengue 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DS 096 -2023- EF  (DS 002-2023-SA)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s-PE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34.0 millones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964018"/>
                  </a:ext>
                </a:extLst>
              </a:tr>
              <a:tr h="5402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Emergencia por lluvias:  Acciones e Infraestructura móvil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DS 057-2023-EF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s-PE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93.6 millones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267335"/>
                  </a:ext>
                </a:extLst>
              </a:tr>
              <a:tr h="4023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PE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Emergencia por lluvias: Manteniendo EESS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es-P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DS 102 – 2023 –EF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s-PE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62.8  millones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994809"/>
                  </a:ext>
                </a:extLst>
              </a:tr>
              <a:tr h="5402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PE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Mantenimiento de infraestructura y equipos de cáncer 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es-P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Ley de Presupuesto art 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s-PE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189.6 millones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502754"/>
                  </a:ext>
                </a:extLst>
              </a:tr>
              <a:tr h="3559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PE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Adquisición de equipo biomédico de cáncer 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es-PE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Ley de Presupuesto art 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s-MX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100.0 millones</a:t>
                      </a:r>
                      <a:endParaRPr lang="es-PE" sz="12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04705"/>
                  </a:ext>
                </a:extLst>
              </a:tr>
              <a:tr h="4023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PE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Vacunación VPH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Ley de Presupuesto art. 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s-PE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8.0 millones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894111"/>
                  </a:ext>
                </a:extLst>
              </a:tr>
              <a:tr h="5571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Proyecto de inversión e IOARR </a:t>
                      </a:r>
                      <a:r>
                        <a:rPr lang="es-PE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(Ambulancias, grupo electrógeno, equipo biomédico, telemedicina)</a:t>
                      </a:r>
                      <a:endParaRPr lang="es-PE" sz="1100" b="0" kern="12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Ley Punche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s-PE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338.4 millones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270405"/>
                  </a:ext>
                </a:extLst>
              </a:tr>
              <a:tr h="4023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Contrato de recursos humanos para cáncer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DS 100-2023-EF / RS 060-2023-MINSA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s-PE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22.7 millones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940367"/>
                  </a:ext>
                </a:extLst>
              </a:tr>
              <a:tr h="27855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Transferencias SIS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1,948.1 millones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533549"/>
                  </a:ext>
                </a:extLst>
              </a:tr>
              <a:tr h="4023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Centros de salud mental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DS 108-2023-EF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52.1 millones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393731"/>
                  </a:ext>
                </a:extLst>
              </a:tr>
              <a:tr h="3559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Valorización principal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Ley </a:t>
                      </a:r>
                      <a:r>
                        <a:rPr kumimoji="0" lang="es-PE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kumimoji="0" lang="es-PE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31728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400.4 millones</a:t>
                      </a:r>
                      <a:endParaRPr lang="es-PE" sz="12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142113"/>
                  </a:ext>
                </a:extLst>
              </a:tr>
            </a:tbl>
          </a:graphicData>
        </a:graphic>
      </p:graphicFrame>
      <p:pic>
        <p:nvPicPr>
          <p:cNvPr id="10" name="Picture 2" descr="Hospital ">
            <a:extLst>
              <a:ext uri="{FF2B5EF4-FFF2-40B4-BE49-F238E27FC236}">
                <a16:creationId xmlns:a16="http://schemas.microsoft.com/office/drawing/2014/main" id="{2FB51B4E-6CC0-6BDC-4C73-21F908A1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1" y="1961989"/>
            <a:ext cx="380417" cy="3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elemedicina - Iconos gratis de comunicaciones">
            <a:extLst>
              <a:ext uri="{FF2B5EF4-FFF2-40B4-BE49-F238E27FC236}">
                <a16:creationId xmlns:a16="http://schemas.microsoft.com/office/drawing/2014/main" id="{673A1956-812E-92A8-1C4D-E7EC780B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9" y="5412927"/>
            <a:ext cx="302494" cy="3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ed ">
            <a:extLst>
              <a:ext uri="{FF2B5EF4-FFF2-40B4-BE49-F238E27FC236}">
                <a16:creationId xmlns:a16="http://schemas.microsoft.com/office/drawing/2014/main" id="{D5D2BB1F-65EA-AAAE-378A-4C8C3833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4" y="1504381"/>
            <a:ext cx="389726" cy="3458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ospital ">
            <a:extLst>
              <a:ext uri="{FF2B5EF4-FFF2-40B4-BE49-F238E27FC236}">
                <a16:creationId xmlns:a16="http://schemas.microsoft.com/office/drawing/2014/main" id="{B8FE9239-A96D-2879-85B6-F9FC9F63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8" y="2437338"/>
            <a:ext cx="343084" cy="2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rchitecture ">
            <a:extLst>
              <a:ext uri="{FF2B5EF4-FFF2-40B4-BE49-F238E27FC236}">
                <a16:creationId xmlns:a16="http://schemas.microsoft.com/office/drawing/2014/main" id="{39C4DD29-62A6-9D5D-C17E-CBEC7CBA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8" y="2914105"/>
            <a:ext cx="361941" cy="3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octor ">
            <a:extLst>
              <a:ext uri="{FF2B5EF4-FFF2-40B4-BE49-F238E27FC236}">
                <a16:creationId xmlns:a16="http://schemas.microsoft.com/office/drawing/2014/main" id="{2B37FE1F-59A1-7B4D-CDA8-6450F504C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7" y="4361727"/>
            <a:ext cx="332320" cy="3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iseño de dibujos animados de vacunas e inyecciones | Vector Premium">
            <a:extLst>
              <a:ext uri="{FF2B5EF4-FFF2-40B4-BE49-F238E27FC236}">
                <a16:creationId xmlns:a16="http://schemas.microsoft.com/office/drawing/2014/main" id="{7C881349-7E9E-883F-885D-CA763D05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4" y="3382044"/>
            <a:ext cx="347977" cy="3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a depresión y ansiedad incrementaron durante la pandemia - Rebagliati Salud">
            <a:extLst>
              <a:ext uri="{FF2B5EF4-FFF2-40B4-BE49-F238E27FC236}">
                <a16:creationId xmlns:a16="http://schemas.microsoft.com/office/drawing/2014/main" id="{99BE9BB8-0E7F-CE2B-0E98-90D0C2F5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7" y="5007813"/>
            <a:ext cx="391772" cy="2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octor vector icon">
            <a:extLst>
              <a:ext uri="{FF2B5EF4-FFF2-40B4-BE49-F238E27FC236}">
                <a16:creationId xmlns:a16="http://schemas.microsoft.com/office/drawing/2014/main" id="{C2C6A66B-2004-B14D-F9B9-A5FDD4B5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2" y="6387261"/>
            <a:ext cx="303472" cy="3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cono del Centro de Cuidado de la salud. Diseño plano Imagen ...">
            <a:extLst>
              <a:ext uri="{FF2B5EF4-FFF2-40B4-BE49-F238E27FC236}">
                <a16:creationId xmlns:a16="http://schemas.microsoft.com/office/drawing/2014/main" id="{B78837D9-2B56-D095-F309-B8FE1571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8" y="5799380"/>
            <a:ext cx="275569" cy="26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errar llave 3"/>
          <p:cNvSpPr/>
          <p:nvPr/>
        </p:nvSpPr>
        <p:spPr>
          <a:xfrm>
            <a:off x="7357403" y="973462"/>
            <a:ext cx="829994" cy="55908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/>
          <p:cNvSpPr txBox="1"/>
          <p:nvPr/>
        </p:nvSpPr>
        <p:spPr>
          <a:xfrm>
            <a:off x="1133833" y="6291867"/>
            <a:ext cx="296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/>
            </a:lvl1pPr>
          </a:lstStyle>
          <a:p>
            <a:r>
              <a:rPr lang="es-PE" sz="1200" b="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Vacunación Poliomielitis y Sarampión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81719" y="6494745"/>
            <a:ext cx="9589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PE" sz="800" kern="1200" dirty="0">
                <a:solidFill>
                  <a:prstClr val="black"/>
                </a:solidFill>
              </a:rPr>
              <a:t>DS 117-2023-EF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955052" y="6342699"/>
            <a:ext cx="1087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Tx/>
              <a:defRPr/>
            </a:pPr>
            <a:r>
              <a:rPr lang="es-MX" sz="1200" kern="1200" dirty="0">
                <a:solidFill>
                  <a:srgbClr val="C00000"/>
                </a:solidFill>
              </a:rPr>
              <a:t>27.7 millones</a:t>
            </a:r>
            <a:endParaRPr lang="es-PE" sz="1200" kern="1200" dirty="0">
              <a:solidFill>
                <a:srgbClr val="C00000"/>
              </a:solidFill>
            </a:endParaRPr>
          </a:p>
        </p:txBody>
      </p:sp>
      <p:pic>
        <p:nvPicPr>
          <p:cNvPr id="7" name="Picture 10" descr="Bed ">
            <a:extLst>
              <a:ext uri="{FF2B5EF4-FFF2-40B4-BE49-F238E27FC236}">
                <a16:creationId xmlns:a16="http://schemas.microsoft.com/office/drawing/2014/main" id="{2898AF5C-DE33-4984-D5B1-F6A8E2FE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5" y="1024474"/>
            <a:ext cx="389726" cy="3458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144">
            <a:extLst>
              <a:ext uri="{FF2B5EF4-FFF2-40B4-BE49-F238E27FC236}">
                <a16:creationId xmlns:a16="http://schemas.microsoft.com/office/drawing/2014/main" id="{C9CED475-6154-3EA8-81B9-CCDC376F969A}"/>
              </a:ext>
            </a:extLst>
          </p:cNvPr>
          <p:cNvSpPr/>
          <p:nvPr/>
        </p:nvSpPr>
        <p:spPr>
          <a:xfrm>
            <a:off x="3154997" y="229953"/>
            <a:ext cx="6782782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3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LOGROS DE GESTIÓN EN MATERIA PRESUPUESTAL</a:t>
            </a:r>
            <a:endParaRPr lang="es-MX" sz="1800" b="1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50165A5-2B5E-58B4-75C6-0E377C7473F3}"/>
              </a:ext>
            </a:extLst>
          </p:cNvPr>
          <p:cNvSpPr txBox="1"/>
          <p:nvPr/>
        </p:nvSpPr>
        <p:spPr>
          <a:xfrm>
            <a:off x="8289342" y="1558490"/>
            <a:ext cx="32968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cs typeface="Segoe UI" panose="020B0502040204020203" pitchFamily="34" charset="0"/>
              </a:rPr>
              <a:t>Al primer semestre se han </a:t>
            </a:r>
            <a:r>
              <a:rPr lang="es-PE" sz="2400" dirty="0"/>
              <a:t>transferido a </a:t>
            </a:r>
            <a:r>
              <a:rPr lang="es-ES" sz="2400" b="1" dirty="0">
                <a:cs typeface="Segoe UI" panose="020B0502040204020203" pitchFamily="34" charset="0"/>
              </a:rPr>
              <a:t>Regiones y Lima Metropolitana un total de </a:t>
            </a:r>
            <a:r>
              <a:rPr lang="es-PE" sz="2400" dirty="0"/>
              <a:t> </a:t>
            </a:r>
          </a:p>
          <a:p>
            <a:pPr algn="ctr"/>
            <a:r>
              <a:rPr lang="es-PE" sz="2400" b="1" dirty="0">
                <a:solidFill>
                  <a:srgbClr val="FF0000"/>
                </a:solidFill>
              </a:rPr>
              <a:t>3,293.6 millones, </a:t>
            </a:r>
            <a:r>
              <a:rPr lang="es-PE" sz="2400" b="1" dirty="0"/>
              <a:t>lo que ha permitido financiar las intervenciones sanitarias y las  contingencias por desastres naturales</a:t>
            </a:r>
            <a:endParaRPr lang="es-ES" sz="2400" b="1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0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45"/>
          <p:cNvSpPr/>
          <p:nvPr/>
        </p:nvSpPr>
        <p:spPr>
          <a:xfrm>
            <a:off x="8750741" y="2829472"/>
            <a:ext cx="3279085" cy="925752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7" name="Rectangle 23"/>
          <p:cNvSpPr/>
          <p:nvPr/>
        </p:nvSpPr>
        <p:spPr>
          <a:xfrm>
            <a:off x="6388477" y="4255111"/>
            <a:ext cx="4720728" cy="2500611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36" name="Grupo 135">
            <a:extLst>
              <a:ext uri="{FF2B5EF4-FFF2-40B4-BE49-F238E27FC236}">
                <a16:creationId xmlns:a16="http://schemas.microsoft.com/office/drawing/2014/main" id="{C0D710F2-23F5-ED99-A77F-5576B3D0D6FC}"/>
              </a:ext>
            </a:extLst>
          </p:cNvPr>
          <p:cNvGrpSpPr/>
          <p:nvPr/>
        </p:nvGrpSpPr>
        <p:grpSpPr>
          <a:xfrm>
            <a:off x="1097635" y="1251878"/>
            <a:ext cx="3198379" cy="4467938"/>
            <a:chOff x="0" y="0"/>
            <a:chExt cx="3454740" cy="4696354"/>
          </a:xfrm>
          <a:solidFill>
            <a:srgbClr val="0070C0"/>
          </a:solidFill>
        </p:grpSpPr>
        <p:sp>
          <p:nvSpPr>
            <p:cNvPr id="137" name="Puno">
              <a:extLst>
                <a:ext uri="{FF2B5EF4-FFF2-40B4-BE49-F238E27FC236}">
                  <a16:creationId xmlns:a16="http://schemas.microsoft.com/office/drawing/2014/main" id="{7D5C15D8-388D-BEE6-87C2-9B600ACA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47" y="3321369"/>
              <a:ext cx="623493" cy="1121072"/>
            </a:xfrm>
            <a:custGeom>
              <a:avLst/>
              <a:gdLst>
                <a:gd name="T0" fmla="*/ 1386271047 w 694"/>
                <a:gd name="T1" fmla="*/ 2147483647 h 755"/>
                <a:gd name="T2" fmla="*/ 1386271047 w 694"/>
                <a:gd name="T3" fmla="*/ 2147483647 h 755"/>
                <a:gd name="T4" fmla="*/ 1386271047 w 694"/>
                <a:gd name="T5" fmla="*/ 2147483647 h 755"/>
                <a:gd name="T6" fmla="*/ 1386271047 w 694"/>
                <a:gd name="T7" fmla="*/ 2147483647 h 755"/>
                <a:gd name="T8" fmla="*/ 1386271047 w 694"/>
                <a:gd name="T9" fmla="*/ 2147483647 h 755"/>
                <a:gd name="T10" fmla="*/ 1386271047 w 694"/>
                <a:gd name="T11" fmla="*/ 2147483647 h 755"/>
                <a:gd name="T12" fmla="*/ 1386271047 w 694"/>
                <a:gd name="T13" fmla="*/ 2147483647 h 755"/>
                <a:gd name="T14" fmla="*/ 1386271047 w 694"/>
                <a:gd name="T15" fmla="*/ 2147483647 h 755"/>
                <a:gd name="T16" fmla="*/ 1386271047 w 694"/>
                <a:gd name="T17" fmla="*/ 2147483647 h 755"/>
                <a:gd name="T18" fmla="*/ 1386271047 w 694"/>
                <a:gd name="T19" fmla="*/ 2147483647 h 755"/>
                <a:gd name="T20" fmla="*/ 1386271047 w 694"/>
                <a:gd name="T21" fmla="*/ 2147483647 h 755"/>
                <a:gd name="T22" fmla="*/ 1386271047 w 694"/>
                <a:gd name="T23" fmla="*/ 2147483647 h 755"/>
                <a:gd name="T24" fmla="*/ 1386271047 w 694"/>
                <a:gd name="T25" fmla="*/ 2147483647 h 755"/>
                <a:gd name="T26" fmla="*/ 1386271047 w 694"/>
                <a:gd name="T27" fmla="*/ 2147483647 h 755"/>
                <a:gd name="T28" fmla="*/ 1386271047 w 694"/>
                <a:gd name="T29" fmla="*/ 2147483647 h 755"/>
                <a:gd name="T30" fmla="*/ 1386271047 w 694"/>
                <a:gd name="T31" fmla="*/ 2147483647 h 755"/>
                <a:gd name="T32" fmla="*/ 1386271047 w 694"/>
                <a:gd name="T33" fmla="*/ 2147483647 h 755"/>
                <a:gd name="T34" fmla="*/ 1386271047 w 694"/>
                <a:gd name="T35" fmla="*/ 2147483647 h 755"/>
                <a:gd name="T36" fmla="*/ 1386271047 w 694"/>
                <a:gd name="T37" fmla="*/ 2147483647 h 755"/>
                <a:gd name="T38" fmla="*/ 1386271047 w 694"/>
                <a:gd name="T39" fmla="*/ 2147483647 h 755"/>
                <a:gd name="T40" fmla="*/ 1386271047 w 694"/>
                <a:gd name="T41" fmla="*/ 2147483647 h 755"/>
                <a:gd name="T42" fmla="*/ 1386271047 w 694"/>
                <a:gd name="T43" fmla="*/ 2147483647 h 755"/>
                <a:gd name="T44" fmla="*/ 1386271047 w 694"/>
                <a:gd name="T45" fmla="*/ 2147483647 h 755"/>
                <a:gd name="T46" fmla="*/ 1386271047 w 694"/>
                <a:gd name="T47" fmla="*/ 2147483647 h 755"/>
                <a:gd name="T48" fmla="*/ 1386271047 w 694"/>
                <a:gd name="T49" fmla="*/ 2147483647 h 755"/>
                <a:gd name="T50" fmla="*/ 1386271047 w 694"/>
                <a:gd name="T51" fmla="*/ 2147483647 h 755"/>
                <a:gd name="T52" fmla="*/ 1386271047 w 694"/>
                <a:gd name="T53" fmla="*/ 2147483647 h 755"/>
                <a:gd name="T54" fmla="*/ 1386271047 w 694"/>
                <a:gd name="T55" fmla="*/ 2147483647 h 755"/>
                <a:gd name="T56" fmla="*/ 1386271047 w 694"/>
                <a:gd name="T57" fmla="*/ 2147483647 h 755"/>
                <a:gd name="T58" fmla="*/ 1386271047 w 694"/>
                <a:gd name="T59" fmla="*/ 2147483647 h 755"/>
                <a:gd name="T60" fmla="*/ 1386271047 w 694"/>
                <a:gd name="T61" fmla="*/ 2147483647 h 755"/>
                <a:gd name="T62" fmla="*/ 1386271047 w 694"/>
                <a:gd name="T63" fmla="*/ 2147483647 h 755"/>
                <a:gd name="T64" fmla="*/ 1386271047 w 694"/>
                <a:gd name="T65" fmla="*/ 2147483647 h 755"/>
                <a:gd name="T66" fmla="*/ 1386271047 w 694"/>
                <a:gd name="T67" fmla="*/ 2147483647 h 755"/>
                <a:gd name="T68" fmla="*/ 1386271047 w 694"/>
                <a:gd name="T69" fmla="*/ 2147483647 h 755"/>
                <a:gd name="T70" fmla="*/ 1386271047 w 694"/>
                <a:gd name="T71" fmla="*/ 2147483647 h 755"/>
                <a:gd name="T72" fmla="*/ 1386271047 w 694"/>
                <a:gd name="T73" fmla="*/ 2147483647 h 755"/>
                <a:gd name="T74" fmla="*/ 1386271047 w 694"/>
                <a:gd name="T75" fmla="*/ 2147483647 h 755"/>
                <a:gd name="T76" fmla="*/ 1386271047 w 694"/>
                <a:gd name="T77" fmla="*/ 2147483647 h 755"/>
                <a:gd name="T78" fmla="*/ 1386271047 w 694"/>
                <a:gd name="T79" fmla="*/ 2147483647 h 755"/>
                <a:gd name="T80" fmla="*/ 1386271047 w 694"/>
                <a:gd name="T81" fmla="*/ 2147483647 h 755"/>
                <a:gd name="T82" fmla="*/ 1386271047 w 694"/>
                <a:gd name="T83" fmla="*/ 2147483647 h 755"/>
                <a:gd name="T84" fmla="*/ 1386271047 w 694"/>
                <a:gd name="T85" fmla="*/ 2147483647 h 755"/>
                <a:gd name="T86" fmla="*/ 1386271047 w 694"/>
                <a:gd name="T87" fmla="*/ 2147483647 h 755"/>
                <a:gd name="T88" fmla="*/ 1386271047 w 694"/>
                <a:gd name="T89" fmla="*/ 2147483647 h 755"/>
                <a:gd name="T90" fmla="*/ 1386271047 w 694"/>
                <a:gd name="T91" fmla="*/ 2147483647 h 755"/>
                <a:gd name="T92" fmla="*/ 1386271047 w 694"/>
                <a:gd name="T93" fmla="*/ 2147483647 h 755"/>
                <a:gd name="T94" fmla="*/ 1386271047 w 694"/>
                <a:gd name="T95" fmla="*/ 2147483647 h 755"/>
                <a:gd name="T96" fmla="*/ 1386271047 w 694"/>
                <a:gd name="T97" fmla="*/ 2147483647 h 755"/>
                <a:gd name="T98" fmla="*/ 1386271047 w 694"/>
                <a:gd name="T99" fmla="*/ 2147483647 h 755"/>
                <a:gd name="T100" fmla="*/ 1386271047 w 694"/>
                <a:gd name="T101" fmla="*/ 2147483647 h 755"/>
                <a:gd name="T102" fmla="*/ 1386271047 w 694"/>
                <a:gd name="T103" fmla="*/ 2147483647 h 755"/>
                <a:gd name="T104" fmla="*/ 1386271047 w 694"/>
                <a:gd name="T105" fmla="*/ 2147483647 h 755"/>
                <a:gd name="T106" fmla="*/ 1386271047 w 694"/>
                <a:gd name="T107" fmla="*/ 2147483647 h 755"/>
                <a:gd name="T108" fmla="*/ 1386271047 w 694"/>
                <a:gd name="T109" fmla="*/ 2147483647 h 755"/>
                <a:gd name="T110" fmla="*/ 1386271047 w 694"/>
                <a:gd name="T111" fmla="*/ 2147483647 h 755"/>
                <a:gd name="T112" fmla="*/ 1386271047 w 694"/>
                <a:gd name="T113" fmla="*/ 2147483647 h 755"/>
                <a:gd name="T114" fmla="*/ 1386271047 w 694"/>
                <a:gd name="T115" fmla="*/ 2147483647 h 7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4"/>
                <a:gd name="T175" fmla="*/ 0 h 755"/>
                <a:gd name="T176" fmla="*/ 694 w 694"/>
                <a:gd name="T177" fmla="*/ 755 h 7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4" h="755">
                  <a:moveTo>
                    <a:pt x="238" y="0"/>
                  </a:moveTo>
                  <a:lnTo>
                    <a:pt x="235" y="3"/>
                  </a:lnTo>
                  <a:lnTo>
                    <a:pt x="231" y="6"/>
                  </a:lnTo>
                  <a:lnTo>
                    <a:pt x="229" y="9"/>
                  </a:lnTo>
                  <a:lnTo>
                    <a:pt x="227" y="12"/>
                  </a:lnTo>
                  <a:lnTo>
                    <a:pt x="223" y="15"/>
                  </a:lnTo>
                  <a:lnTo>
                    <a:pt x="218" y="19"/>
                  </a:lnTo>
                  <a:lnTo>
                    <a:pt x="214" y="22"/>
                  </a:lnTo>
                  <a:lnTo>
                    <a:pt x="212" y="23"/>
                  </a:lnTo>
                  <a:lnTo>
                    <a:pt x="216" y="29"/>
                  </a:lnTo>
                  <a:lnTo>
                    <a:pt x="218" y="33"/>
                  </a:lnTo>
                  <a:lnTo>
                    <a:pt x="227" y="43"/>
                  </a:lnTo>
                  <a:lnTo>
                    <a:pt x="223" y="47"/>
                  </a:lnTo>
                  <a:lnTo>
                    <a:pt x="222" y="49"/>
                  </a:lnTo>
                  <a:lnTo>
                    <a:pt x="218" y="50"/>
                  </a:lnTo>
                  <a:lnTo>
                    <a:pt x="216" y="50"/>
                  </a:lnTo>
                  <a:lnTo>
                    <a:pt x="214" y="50"/>
                  </a:lnTo>
                  <a:lnTo>
                    <a:pt x="214" y="51"/>
                  </a:lnTo>
                  <a:lnTo>
                    <a:pt x="214" y="53"/>
                  </a:lnTo>
                  <a:lnTo>
                    <a:pt x="216" y="57"/>
                  </a:lnTo>
                  <a:lnTo>
                    <a:pt x="212" y="65"/>
                  </a:lnTo>
                  <a:lnTo>
                    <a:pt x="209" y="71"/>
                  </a:lnTo>
                  <a:lnTo>
                    <a:pt x="199" y="77"/>
                  </a:lnTo>
                  <a:lnTo>
                    <a:pt x="188" y="82"/>
                  </a:lnTo>
                  <a:lnTo>
                    <a:pt x="181" y="89"/>
                  </a:lnTo>
                  <a:lnTo>
                    <a:pt x="174" y="95"/>
                  </a:lnTo>
                  <a:lnTo>
                    <a:pt x="164" y="99"/>
                  </a:lnTo>
                  <a:lnTo>
                    <a:pt x="150" y="101"/>
                  </a:lnTo>
                  <a:lnTo>
                    <a:pt x="137" y="113"/>
                  </a:lnTo>
                  <a:lnTo>
                    <a:pt x="126" y="125"/>
                  </a:lnTo>
                  <a:lnTo>
                    <a:pt x="124" y="129"/>
                  </a:lnTo>
                  <a:lnTo>
                    <a:pt x="124" y="131"/>
                  </a:lnTo>
                  <a:lnTo>
                    <a:pt x="122" y="133"/>
                  </a:lnTo>
                  <a:lnTo>
                    <a:pt x="113" y="135"/>
                  </a:lnTo>
                  <a:lnTo>
                    <a:pt x="102" y="137"/>
                  </a:lnTo>
                  <a:lnTo>
                    <a:pt x="94" y="138"/>
                  </a:lnTo>
                  <a:lnTo>
                    <a:pt x="92" y="139"/>
                  </a:lnTo>
                  <a:lnTo>
                    <a:pt x="91" y="139"/>
                  </a:lnTo>
                  <a:lnTo>
                    <a:pt x="89" y="141"/>
                  </a:lnTo>
                  <a:lnTo>
                    <a:pt x="87" y="144"/>
                  </a:lnTo>
                  <a:lnTo>
                    <a:pt x="89" y="148"/>
                  </a:lnTo>
                  <a:lnTo>
                    <a:pt x="91" y="152"/>
                  </a:lnTo>
                  <a:lnTo>
                    <a:pt x="94" y="155"/>
                  </a:lnTo>
                  <a:lnTo>
                    <a:pt x="94" y="156"/>
                  </a:lnTo>
                  <a:lnTo>
                    <a:pt x="91" y="161"/>
                  </a:lnTo>
                  <a:lnTo>
                    <a:pt x="85" y="167"/>
                  </a:lnTo>
                  <a:lnTo>
                    <a:pt x="83" y="172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5" y="181"/>
                  </a:lnTo>
                  <a:lnTo>
                    <a:pt x="87" y="186"/>
                  </a:lnTo>
                  <a:lnTo>
                    <a:pt x="83" y="190"/>
                  </a:lnTo>
                  <a:lnTo>
                    <a:pt x="79" y="193"/>
                  </a:lnTo>
                  <a:lnTo>
                    <a:pt x="74" y="195"/>
                  </a:lnTo>
                  <a:lnTo>
                    <a:pt x="70" y="201"/>
                  </a:lnTo>
                  <a:lnTo>
                    <a:pt x="67" y="207"/>
                  </a:lnTo>
                  <a:lnTo>
                    <a:pt x="54" y="219"/>
                  </a:lnTo>
                  <a:lnTo>
                    <a:pt x="39" y="231"/>
                  </a:lnTo>
                  <a:lnTo>
                    <a:pt x="24" y="242"/>
                  </a:lnTo>
                  <a:lnTo>
                    <a:pt x="30" y="247"/>
                  </a:lnTo>
                  <a:lnTo>
                    <a:pt x="35" y="254"/>
                  </a:lnTo>
                  <a:lnTo>
                    <a:pt x="37" y="260"/>
                  </a:lnTo>
                  <a:lnTo>
                    <a:pt x="35" y="263"/>
                  </a:lnTo>
                  <a:lnTo>
                    <a:pt x="31" y="265"/>
                  </a:lnTo>
                  <a:lnTo>
                    <a:pt x="26" y="268"/>
                  </a:lnTo>
                  <a:lnTo>
                    <a:pt x="19" y="271"/>
                  </a:lnTo>
                  <a:lnTo>
                    <a:pt x="13" y="272"/>
                  </a:lnTo>
                  <a:lnTo>
                    <a:pt x="11" y="273"/>
                  </a:lnTo>
                  <a:lnTo>
                    <a:pt x="4" y="279"/>
                  </a:lnTo>
                  <a:lnTo>
                    <a:pt x="0" y="284"/>
                  </a:lnTo>
                  <a:lnTo>
                    <a:pt x="0" y="291"/>
                  </a:lnTo>
                  <a:lnTo>
                    <a:pt x="4" y="295"/>
                  </a:lnTo>
                  <a:lnTo>
                    <a:pt x="7" y="300"/>
                  </a:lnTo>
                  <a:lnTo>
                    <a:pt x="13" y="302"/>
                  </a:lnTo>
                  <a:lnTo>
                    <a:pt x="19" y="304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26" y="309"/>
                  </a:lnTo>
                  <a:lnTo>
                    <a:pt x="24" y="313"/>
                  </a:lnTo>
                  <a:lnTo>
                    <a:pt x="22" y="318"/>
                  </a:lnTo>
                  <a:lnTo>
                    <a:pt x="22" y="322"/>
                  </a:lnTo>
                  <a:lnTo>
                    <a:pt x="20" y="325"/>
                  </a:lnTo>
                  <a:lnTo>
                    <a:pt x="20" y="328"/>
                  </a:lnTo>
                  <a:lnTo>
                    <a:pt x="20" y="332"/>
                  </a:lnTo>
                  <a:lnTo>
                    <a:pt x="20" y="339"/>
                  </a:lnTo>
                  <a:lnTo>
                    <a:pt x="19" y="344"/>
                  </a:lnTo>
                  <a:lnTo>
                    <a:pt x="19" y="349"/>
                  </a:lnTo>
                  <a:lnTo>
                    <a:pt x="19" y="358"/>
                  </a:lnTo>
                  <a:lnTo>
                    <a:pt x="22" y="367"/>
                  </a:lnTo>
                  <a:lnTo>
                    <a:pt x="24" y="368"/>
                  </a:lnTo>
                  <a:lnTo>
                    <a:pt x="26" y="370"/>
                  </a:lnTo>
                  <a:lnTo>
                    <a:pt x="28" y="371"/>
                  </a:lnTo>
                  <a:lnTo>
                    <a:pt x="28" y="373"/>
                  </a:lnTo>
                  <a:lnTo>
                    <a:pt x="28" y="379"/>
                  </a:lnTo>
                  <a:lnTo>
                    <a:pt x="26" y="386"/>
                  </a:lnTo>
                  <a:lnTo>
                    <a:pt x="19" y="402"/>
                  </a:lnTo>
                  <a:lnTo>
                    <a:pt x="7" y="418"/>
                  </a:lnTo>
                  <a:lnTo>
                    <a:pt x="4" y="425"/>
                  </a:lnTo>
                  <a:lnTo>
                    <a:pt x="0" y="431"/>
                  </a:lnTo>
                  <a:lnTo>
                    <a:pt x="6" y="432"/>
                  </a:lnTo>
                  <a:lnTo>
                    <a:pt x="11" y="433"/>
                  </a:lnTo>
                  <a:lnTo>
                    <a:pt x="13" y="435"/>
                  </a:lnTo>
                  <a:lnTo>
                    <a:pt x="17" y="439"/>
                  </a:lnTo>
                  <a:lnTo>
                    <a:pt x="19" y="444"/>
                  </a:lnTo>
                  <a:lnTo>
                    <a:pt x="24" y="449"/>
                  </a:lnTo>
                  <a:lnTo>
                    <a:pt x="30" y="460"/>
                  </a:lnTo>
                  <a:lnTo>
                    <a:pt x="33" y="465"/>
                  </a:lnTo>
                  <a:lnTo>
                    <a:pt x="35" y="468"/>
                  </a:lnTo>
                  <a:lnTo>
                    <a:pt x="35" y="478"/>
                  </a:lnTo>
                  <a:lnTo>
                    <a:pt x="37" y="487"/>
                  </a:lnTo>
                  <a:lnTo>
                    <a:pt x="37" y="491"/>
                  </a:lnTo>
                  <a:lnTo>
                    <a:pt x="41" y="494"/>
                  </a:lnTo>
                  <a:lnTo>
                    <a:pt x="46" y="497"/>
                  </a:lnTo>
                  <a:lnTo>
                    <a:pt x="54" y="499"/>
                  </a:lnTo>
                  <a:lnTo>
                    <a:pt x="57" y="506"/>
                  </a:lnTo>
                  <a:lnTo>
                    <a:pt x="59" y="513"/>
                  </a:lnTo>
                  <a:lnTo>
                    <a:pt x="59" y="520"/>
                  </a:lnTo>
                  <a:lnTo>
                    <a:pt x="63" y="527"/>
                  </a:lnTo>
                  <a:lnTo>
                    <a:pt x="68" y="528"/>
                  </a:lnTo>
                  <a:lnTo>
                    <a:pt x="76" y="526"/>
                  </a:lnTo>
                  <a:lnTo>
                    <a:pt x="83" y="524"/>
                  </a:lnTo>
                  <a:lnTo>
                    <a:pt x="85" y="523"/>
                  </a:lnTo>
                  <a:lnTo>
                    <a:pt x="87" y="519"/>
                  </a:lnTo>
                  <a:lnTo>
                    <a:pt x="89" y="516"/>
                  </a:lnTo>
                  <a:lnTo>
                    <a:pt x="91" y="515"/>
                  </a:lnTo>
                  <a:lnTo>
                    <a:pt x="94" y="514"/>
                  </a:lnTo>
                  <a:lnTo>
                    <a:pt x="100" y="515"/>
                  </a:lnTo>
                  <a:lnTo>
                    <a:pt x="107" y="516"/>
                  </a:lnTo>
                  <a:lnTo>
                    <a:pt x="120" y="517"/>
                  </a:lnTo>
                  <a:lnTo>
                    <a:pt x="137" y="519"/>
                  </a:lnTo>
                  <a:lnTo>
                    <a:pt x="142" y="520"/>
                  </a:lnTo>
                  <a:lnTo>
                    <a:pt x="150" y="521"/>
                  </a:lnTo>
                  <a:lnTo>
                    <a:pt x="155" y="522"/>
                  </a:lnTo>
                  <a:lnTo>
                    <a:pt x="157" y="523"/>
                  </a:lnTo>
                  <a:lnTo>
                    <a:pt x="161" y="526"/>
                  </a:lnTo>
                  <a:lnTo>
                    <a:pt x="164" y="529"/>
                  </a:lnTo>
                  <a:lnTo>
                    <a:pt x="170" y="531"/>
                  </a:lnTo>
                  <a:lnTo>
                    <a:pt x="177" y="532"/>
                  </a:lnTo>
                  <a:lnTo>
                    <a:pt x="183" y="533"/>
                  </a:lnTo>
                  <a:lnTo>
                    <a:pt x="185" y="533"/>
                  </a:lnTo>
                  <a:lnTo>
                    <a:pt x="190" y="539"/>
                  </a:lnTo>
                  <a:lnTo>
                    <a:pt x="196" y="545"/>
                  </a:lnTo>
                  <a:lnTo>
                    <a:pt x="209" y="556"/>
                  </a:lnTo>
                  <a:lnTo>
                    <a:pt x="212" y="559"/>
                  </a:lnTo>
                  <a:lnTo>
                    <a:pt x="214" y="563"/>
                  </a:lnTo>
                  <a:lnTo>
                    <a:pt x="216" y="567"/>
                  </a:lnTo>
                  <a:lnTo>
                    <a:pt x="216" y="568"/>
                  </a:lnTo>
                  <a:lnTo>
                    <a:pt x="214" y="574"/>
                  </a:lnTo>
                  <a:lnTo>
                    <a:pt x="214" y="579"/>
                  </a:lnTo>
                  <a:lnTo>
                    <a:pt x="214" y="584"/>
                  </a:lnTo>
                  <a:lnTo>
                    <a:pt x="212" y="589"/>
                  </a:lnTo>
                  <a:lnTo>
                    <a:pt x="216" y="594"/>
                  </a:lnTo>
                  <a:lnTo>
                    <a:pt x="222" y="597"/>
                  </a:lnTo>
                  <a:lnTo>
                    <a:pt x="229" y="599"/>
                  </a:lnTo>
                  <a:lnTo>
                    <a:pt x="238" y="601"/>
                  </a:lnTo>
                  <a:lnTo>
                    <a:pt x="246" y="606"/>
                  </a:lnTo>
                  <a:lnTo>
                    <a:pt x="251" y="611"/>
                  </a:lnTo>
                  <a:lnTo>
                    <a:pt x="262" y="621"/>
                  </a:lnTo>
                  <a:lnTo>
                    <a:pt x="268" y="625"/>
                  </a:lnTo>
                  <a:lnTo>
                    <a:pt x="275" y="629"/>
                  </a:lnTo>
                  <a:lnTo>
                    <a:pt x="284" y="632"/>
                  </a:lnTo>
                  <a:lnTo>
                    <a:pt x="297" y="634"/>
                  </a:lnTo>
                  <a:lnTo>
                    <a:pt x="301" y="636"/>
                  </a:lnTo>
                  <a:lnTo>
                    <a:pt x="307" y="639"/>
                  </a:lnTo>
                  <a:lnTo>
                    <a:pt x="310" y="643"/>
                  </a:lnTo>
                  <a:lnTo>
                    <a:pt x="310" y="646"/>
                  </a:lnTo>
                  <a:lnTo>
                    <a:pt x="308" y="648"/>
                  </a:lnTo>
                  <a:lnTo>
                    <a:pt x="305" y="650"/>
                  </a:lnTo>
                  <a:lnTo>
                    <a:pt x="294" y="652"/>
                  </a:lnTo>
                  <a:lnTo>
                    <a:pt x="283" y="654"/>
                  </a:lnTo>
                  <a:lnTo>
                    <a:pt x="281" y="654"/>
                  </a:lnTo>
                  <a:lnTo>
                    <a:pt x="279" y="654"/>
                  </a:lnTo>
                  <a:lnTo>
                    <a:pt x="273" y="664"/>
                  </a:lnTo>
                  <a:lnTo>
                    <a:pt x="270" y="674"/>
                  </a:lnTo>
                  <a:lnTo>
                    <a:pt x="268" y="684"/>
                  </a:lnTo>
                  <a:lnTo>
                    <a:pt x="266" y="695"/>
                  </a:lnTo>
                  <a:lnTo>
                    <a:pt x="268" y="693"/>
                  </a:lnTo>
                  <a:lnTo>
                    <a:pt x="268" y="691"/>
                  </a:lnTo>
                  <a:lnTo>
                    <a:pt x="270" y="689"/>
                  </a:lnTo>
                  <a:lnTo>
                    <a:pt x="279" y="692"/>
                  </a:lnTo>
                  <a:lnTo>
                    <a:pt x="284" y="696"/>
                  </a:lnTo>
                  <a:lnTo>
                    <a:pt x="290" y="702"/>
                  </a:lnTo>
                  <a:lnTo>
                    <a:pt x="294" y="708"/>
                  </a:lnTo>
                  <a:lnTo>
                    <a:pt x="292" y="712"/>
                  </a:lnTo>
                  <a:lnTo>
                    <a:pt x="290" y="715"/>
                  </a:lnTo>
                  <a:lnTo>
                    <a:pt x="290" y="718"/>
                  </a:lnTo>
                  <a:lnTo>
                    <a:pt x="294" y="722"/>
                  </a:lnTo>
                  <a:lnTo>
                    <a:pt x="299" y="725"/>
                  </a:lnTo>
                  <a:lnTo>
                    <a:pt x="305" y="727"/>
                  </a:lnTo>
                  <a:lnTo>
                    <a:pt x="316" y="730"/>
                  </a:lnTo>
                  <a:lnTo>
                    <a:pt x="327" y="731"/>
                  </a:lnTo>
                  <a:lnTo>
                    <a:pt x="338" y="734"/>
                  </a:lnTo>
                  <a:lnTo>
                    <a:pt x="343" y="735"/>
                  </a:lnTo>
                  <a:lnTo>
                    <a:pt x="347" y="737"/>
                  </a:lnTo>
                  <a:lnTo>
                    <a:pt x="349" y="738"/>
                  </a:lnTo>
                  <a:lnTo>
                    <a:pt x="345" y="737"/>
                  </a:lnTo>
                  <a:lnTo>
                    <a:pt x="347" y="737"/>
                  </a:lnTo>
                  <a:lnTo>
                    <a:pt x="349" y="737"/>
                  </a:lnTo>
                  <a:lnTo>
                    <a:pt x="355" y="738"/>
                  </a:lnTo>
                  <a:lnTo>
                    <a:pt x="360" y="739"/>
                  </a:lnTo>
                  <a:lnTo>
                    <a:pt x="369" y="741"/>
                  </a:lnTo>
                  <a:lnTo>
                    <a:pt x="380" y="744"/>
                  </a:lnTo>
                  <a:lnTo>
                    <a:pt x="391" y="748"/>
                  </a:lnTo>
                  <a:lnTo>
                    <a:pt x="401" y="752"/>
                  </a:lnTo>
                  <a:lnTo>
                    <a:pt x="412" y="755"/>
                  </a:lnTo>
                  <a:lnTo>
                    <a:pt x="419" y="753"/>
                  </a:lnTo>
                  <a:lnTo>
                    <a:pt x="425" y="750"/>
                  </a:lnTo>
                  <a:lnTo>
                    <a:pt x="428" y="746"/>
                  </a:lnTo>
                  <a:lnTo>
                    <a:pt x="432" y="741"/>
                  </a:lnTo>
                  <a:lnTo>
                    <a:pt x="434" y="736"/>
                  </a:lnTo>
                  <a:lnTo>
                    <a:pt x="436" y="732"/>
                  </a:lnTo>
                  <a:lnTo>
                    <a:pt x="438" y="729"/>
                  </a:lnTo>
                  <a:lnTo>
                    <a:pt x="439" y="727"/>
                  </a:lnTo>
                  <a:lnTo>
                    <a:pt x="447" y="724"/>
                  </a:lnTo>
                  <a:lnTo>
                    <a:pt x="452" y="723"/>
                  </a:lnTo>
                  <a:lnTo>
                    <a:pt x="460" y="720"/>
                  </a:lnTo>
                  <a:lnTo>
                    <a:pt x="467" y="715"/>
                  </a:lnTo>
                  <a:lnTo>
                    <a:pt x="478" y="710"/>
                  </a:lnTo>
                  <a:lnTo>
                    <a:pt x="489" y="705"/>
                  </a:lnTo>
                  <a:lnTo>
                    <a:pt x="499" y="700"/>
                  </a:lnTo>
                  <a:lnTo>
                    <a:pt x="502" y="692"/>
                  </a:lnTo>
                  <a:lnTo>
                    <a:pt x="508" y="686"/>
                  </a:lnTo>
                  <a:lnTo>
                    <a:pt x="515" y="681"/>
                  </a:lnTo>
                  <a:lnTo>
                    <a:pt x="521" y="679"/>
                  </a:lnTo>
                  <a:lnTo>
                    <a:pt x="530" y="677"/>
                  </a:lnTo>
                  <a:lnTo>
                    <a:pt x="547" y="669"/>
                  </a:lnTo>
                  <a:lnTo>
                    <a:pt x="563" y="659"/>
                  </a:lnTo>
                  <a:lnTo>
                    <a:pt x="580" y="648"/>
                  </a:lnTo>
                  <a:lnTo>
                    <a:pt x="585" y="643"/>
                  </a:lnTo>
                  <a:lnTo>
                    <a:pt x="589" y="638"/>
                  </a:lnTo>
                  <a:lnTo>
                    <a:pt x="585" y="632"/>
                  </a:lnTo>
                  <a:lnTo>
                    <a:pt x="582" y="627"/>
                  </a:lnTo>
                  <a:lnTo>
                    <a:pt x="576" y="622"/>
                  </a:lnTo>
                  <a:lnTo>
                    <a:pt x="572" y="616"/>
                  </a:lnTo>
                  <a:lnTo>
                    <a:pt x="572" y="613"/>
                  </a:lnTo>
                  <a:lnTo>
                    <a:pt x="574" y="608"/>
                  </a:lnTo>
                  <a:lnTo>
                    <a:pt x="576" y="603"/>
                  </a:lnTo>
                  <a:lnTo>
                    <a:pt x="578" y="599"/>
                  </a:lnTo>
                  <a:lnTo>
                    <a:pt x="583" y="595"/>
                  </a:lnTo>
                  <a:lnTo>
                    <a:pt x="587" y="592"/>
                  </a:lnTo>
                  <a:lnTo>
                    <a:pt x="591" y="588"/>
                  </a:lnTo>
                  <a:lnTo>
                    <a:pt x="593" y="587"/>
                  </a:lnTo>
                  <a:lnTo>
                    <a:pt x="595" y="584"/>
                  </a:lnTo>
                  <a:lnTo>
                    <a:pt x="600" y="580"/>
                  </a:lnTo>
                  <a:lnTo>
                    <a:pt x="604" y="576"/>
                  </a:lnTo>
                  <a:lnTo>
                    <a:pt x="604" y="572"/>
                  </a:lnTo>
                  <a:lnTo>
                    <a:pt x="602" y="570"/>
                  </a:lnTo>
                  <a:lnTo>
                    <a:pt x="598" y="567"/>
                  </a:lnTo>
                  <a:lnTo>
                    <a:pt x="587" y="562"/>
                  </a:lnTo>
                  <a:lnTo>
                    <a:pt x="578" y="557"/>
                  </a:lnTo>
                  <a:lnTo>
                    <a:pt x="574" y="554"/>
                  </a:lnTo>
                  <a:lnTo>
                    <a:pt x="572" y="552"/>
                  </a:lnTo>
                  <a:lnTo>
                    <a:pt x="571" y="549"/>
                  </a:lnTo>
                  <a:lnTo>
                    <a:pt x="572" y="547"/>
                  </a:lnTo>
                  <a:lnTo>
                    <a:pt x="580" y="543"/>
                  </a:lnTo>
                  <a:lnTo>
                    <a:pt x="585" y="540"/>
                  </a:lnTo>
                  <a:lnTo>
                    <a:pt x="587" y="538"/>
                  </a:lnTo>
                  <a:lnTo>
                    <a:pt x="585" y="535"/>
                  </a:lnTo>
                  <a:lnTo>
                    <a:pt x="582" y="532"/>
                  </a:lnTo>
                  <a:lnTo>
                    <a:pt x="576" y="528"/>
                  </a:lnTo>
                  <a:lnTo>
                    <a:pt x="561" y="519"/>
                  </a:lnTo>
                  <a:lnTo>
                    <a:pt x="547" y="510"/>
                  </a:lnTo>
                  <a:lnTo>
                    <a:pt x="539" y="505"/>
                  </a:lnTo>
                  <a:lnTo>
                    <a:pt x="534" y="499"/>
                  </a:lnTo>
                  <a:lnTo>
                    <a:pt x="535" y="486"/>
                  </a:lnTo>
                  <a:lnTo>
                    <a:pt x="535" y="472"/>
                  </a:lnTo>
                  <a:lnTo>
                    <a:pt x="530" y="459"/>
                  </a:lnTo>
                  <a:lnTo>
                    <a:pt x="519" y="447"/>
                  </a:lnTo>
                  <a:lnTo>
                    <a:pt x="521" y="441"/>
                  </a:lnTo>
                  <a:lnTo>
                    <a:pt x="521" y="439"/>
                  </a:lnTo>
                  <a:lnTo>
                    <a:pt x="523" y="437"/>
                  </a:lnTo>
                  <a:lnTo>
                    <a:pt x="526" y="437"/>
                  </a:lnTo>
                  <a:lnTo>
                    <a:pt x="528" y="438"/>
                  </a:lnTo>
                  <a:lnTo>
                    <a:pt x="532" y="439"/>
                  </a:lnTo>
                  <a:lnTo>
                    <a:pt x="534" y="439"/>
                  </a:lnTo>
                  <a:lnTo>
                    <a:pt x="537" y="439"/>
                  </a:lnTo>
                  <a:lnTo>
                    <a:pt x="545" y="437"/>
                  </a:lnTo>
                  <a:lnTo>
                    <a:pt x="552" y="436"/>
                  </a:lnTo>
                  <a:lnTo>
                    <a:pt x="558" y="435"/>
                  </a:lnTo>
                  <a:lnTo>
                    <a:pt x="558" y="430"/>
                  </a:lnTo>
                  <a:lnTo>
                    <a:pt x="554" y="425"/>
                  </a:lnTo>
                  <a:lnTo>
                    <a:pt x="550" y="422"/>
                  </a:lnTo>
                  <a:lnTo>
                    <a:pt x="547" y="418"/>
                  </a:lnTo>
                  <a:lnTo>
                    <a:pt x="543" y="415"/>
                  </a:lnTo>
                  <a:lnTo>
                    <a:pt x="541" y="414"/>
                  </a:lnTo>
                  <a:lnTo>
                    <a:pt x="548" y="409"/>
                  </a:lnTo>
                  <a:lnTo>
                    <a:pt x="556" y="406"/>
                  </a:lnTo>
                  <a:lnTo>
                    <a:pt x="565" y="405"/>
                  </a:lnTo>
                  <a:lnTo>
                    <a:pt x="578" y="404"/>
                  </a:lnTo>
                  <a:lnTo>
                    <a:pt x="583" y="401"/>
                  </a:lnTo>
                  <a:lnTo>
                    <a:pt x="585" y="398"/>
                  </a:lnTo>
                  <a:lnTo>
                    <a:pt x="587" y="395"/>
                  </a:lnTo>
                  <a:lnTo>
                    <a:pt x="587" y="393"/>
                  </a:lnTo>
                  <a:lnTo>
                    <a:pt x="585" y="389"/>
                  </a:lnTo>
                  <a:lnTo>
                    <a:pt x="583" y="385"/>
                  </a:lnTo>
                  <a:lnTo>
                    <a:pt x="582" y="378"/>
                  </a:lnTo>
                  <a:lnTo>
                    <a:pt x="582" y="377"/>
                  </a:lnTo>
                  <a:lnTo>
                    <a:pt x="580" y="374"/>
                  </a:lnTo>
                  <a:lnTo>
                    <a:pt x="578" y="373"/>
                  </a:lnTo>
                  <a:lnTo>
                    <a:pt x="580" y="375"/>
                  </a:lnTo>
                  <a:lnTo>
                    <a:pt x="582" y="379"/>
                  </a:lnTo>
                  <a:lnTo>
                    <a:pt x="583" y="383"/>
                  </a:lnTo>
                  <a:lnTo>
                    <a:pt x="585" y="386"/>
                  </a:lnTo>
                  <a:lnTo>
                    <a:pt x="580" y="389"/>
                  </a:lnTo>
                  <a:lnTo>
                    <a:pt x="578" y="390"/>
                  </a:lnTo>
                  <a:lnTo>
                    <a:pt x="576" y="390"/>
                  </a:lnTo>
                  <a:lnTo>
                    <a:pt x="571" y="388"/>
                  </a:lnTo>
                  <a:lnTo>
                    <a:pt x="567" y="385"/>
                  </a:lnTo>
                  <a:lnTo>
                    <a:pt x="561" y="378"/>
                  </a:lnTo>
                  <a:lnTo>
                    <a:pt x="559" y="377"/>
                  </a:lnTo>
                  <a:lnTo>
                    <a:pt x="554" y="375"/>
                  </a:lnTo>
                  <a:lnTo>
                    <a:pt x="541" y="370"/>
                  </a:lnTo>
                  <a:lnTo>
                    <a:pt x="528" y="364"/>
                  </a:lnTo>
                  <a:lnTo>
                    <a:pt x="523" y="362"/>
                  </a:lnTo>
                  <a:lnTo>
                    <a:pt x="519" y="361"/>
                  </a:lnTo>
                  <a:lnTo>
                    <a:pt x="517" y="358"/>
                  </a:lnTo>
                  <a:lnTo>
                    <a:pt x="517" y="357"/>
                  </a:lnTo>
                  <a:lnTo>
                    <a:pt x="515" y="355"/>
                  </a:lnTo>
                  <a:lnTo>
                    <a:pt x="517" y="356"/>
                  </a:lnTo>
                  <a:lnTo>
                    <a:pt x="517" y="357"/>
                  </a:lnTo>
                  <a:lnTo>
                    <a:pt x="517" y="355"/>
                  </a:lnTo>
                  <a:lnTo>
                    <a:pt x="517" y="351"/>
                  </a:lnTo>
                  <a:lnTo>
                    <a:pt x="515" y="348"/>
                  </a:lnTo>
                  <a:lnTo>
                    <a:pt x="513" y="343"/>
                  </a:lnTo>
                  <a:lnTo>
                    <a:pt x="511" y="340"/>
                  </a:lnTo>
                  <a:lnTo>
                    <a:pt x="510" y="336"/>
                  </a:lnTo>
                  <a:lnTo>
                    <a:pt x="508" y="333"/>
                  </a:lnTo>
                  <a:lnTo>
                    <a:pt x="506" y="332"/>
                  </a:lnTo>
                  <a:lnTo>
                    <a:pt x="508" y="327"/>
                  </a:lnTo>
                  <a:lnTo>
                    <a:pt x="508" y="324"/>
                  </a:lnTo>
                  <a:lnTo>
                    <a:pt x="510" y="321"/>
                  </a:lnTo>
                  <a:lnTo>
                    <a:pt x="511" y="320"/>
                  </a:lnTo>
                  <a:lnTo>
                    <a:pt x="519" y="318"/>
                  </a:lnTo>
                  <a:lnTo>
                    <a:pt x="526" y="317"/>
                  </a:lnTo>
                  <a:lnTo>
                    <a:pt x="534" y="316"/>
                  </a:lnTo>
                  <a:lnTo>
                    <a:pt x="539" y="312"/>
                  </a:lnTo>
                  <a:lnTo>
                    <a:pt x="543" y="307"/>
                  </a:lnTo>
                  <a:lnTo>
                    <a:pt x="548" y="297"/>
                  </a:lnTo>
                  <a:lnTo>
                    <a:pt x="550" y="293"/>
                  </a:lnTo>
                  <a:lnTo>
                    <a:pt x="554" y="289"/>
                  </a:lnTo>
                  <a:lnTo>
                    <a:pt x="559" y="285"/>
                  </a:lnTo>
                  <a:lnTo>
                    <a:pt x="569" y="283"/>
                  </a:lnTo>
                  <a:lnTo>
                    <a:pt x="574" y="278"/>
                  </a:lnTo>
                  <a:lnTo>
                    <a:pt x="580" y="274"/>
                  </a:lnTo>
                  <a:lnTo>
                    <a:pt x="587" y="269"/>
                  </a:lnTo>
                  <a:lnTo>
                    <a:pt x="598" y="265"/>
                  </a:lnTo>
                  <a:lnTo>
                    <a:pt x="606" y="264"/>
                  </a:lnTo>
                  <a:lnTo>
                    <a:pt x="617" y="263"/>
                  </a:lnTo>
                  <a:lnTo>
                    <a:pt x="626" y="258"/>
                  </a:lnTo>
                  <a:lnTo>
                    <a:pt x="635" y="252"/>
                  </a:lnTo>
                  <a:lnTo>
                    <a:pt x="639" y="247"/>
                  </a:lnTo>
                  <a:lnTo>
                    <a:pt x="641" y="243"/>
                  </a:lnTo>
                  <a:lnTo>
                    <a:pt x="644" y="237"/>
                  </a:lnTo>
                  <a:lnTo>
                    <a:pt x="646" y="234"/>
                  </a:lnTo>
                  <a:lnTo>
                    <a:pt x="652" y="232"/>
                  </a:lnTo>
                  <a:lnTo>
                    <a:pt x="657" y="230"/>
                  </a:lnTo>
                  <a:lnTo>
                    <a:pt x="667" y="228"/>
                  </a:lnTo>
                  <a:lnTo>
                    <a:pt x="674" y="227"/>
                  </a:lnTo>
                  <a:lnTo>
                    <a:pt x="679" y="226"/>
                  </a:lnTo>
                  <a:lnTo>
                    <a:pt x="685" y="222"/>
                  </a:lnTo>
                  <a:lnTo>
                    <a:pt x="687" y="220"/>
                  </a:lnTo>
                  <a:lnTo>
                    <a:pt x="687" y="218"/>
                  </a:lnTo>
                  <a:lnTo>
                    <a:pt x="685" y="216"/>
                  </a:lnTo>
                  <a:lnTo>
                    <a:pt x="683" y="213"/>
                  </a:lnTo>
                  <a:lnTo>
                    <a:pt x="679" y="206"/>
                  </a:lnTo>
                  <a:lnTo>
                    <a:pt x="674" y="198"/>
                  </a:lnTo>
                  <a:lnTo>
                    <a:pt x="670" y="192"/>
                  </a:lnTo>
                  <a:lnTo>
                    <a:pt x="668" y="190"/>
                  </a:lnTo>
                  <a:lnTo>
                    <a:pt x="668" y="189"/>
                  </a:lnTo>
                  <a:lnTo>
                    <a:pt x="668" y="187"/>
                  </a:lnTo>
                  <a:lnTo>
                    <a:pt x="668" y="184"/>
                  </a:lnTo>
                  <a:lnTo>
                    <a:pt x="667" y="176"/>
                  </a:lnTo>
                  <a:lnTo>
                    <a:pt x="665" y="168"/>
                  </a:lnTo>
                  <a:lnTo>
                    <a:pt x="661" y="164"/>
                  </a:lnTo>
                  <a:lnTo>
                    <a:pt x="659" y="162"/>
                  </a:lnTo>
                  <a:lnTo>
                    <a:pt x="657" y="162"/>
                  </a:lnTo>
                  <a:lnTo>
                    <a:pt x="655" y="163"/>
                  </a:lnTo>
                  <a:lnTo>
                    <a:pt x="652" y="167"/>
                  </a:lnTo>
                  <a:lnTo>
                    <a:pt x="650" y="172"/>
                  </a:lnTo>
                  <a:lnTo>
                    <a:pt x="650" y="174"/>
                  </a:lnTo>
                  <a:lnTo>
                    <a:pt x="650" y="176"/>
                  </a:lnTo>
                  <a:lnTo>
                    <a:pt x="654" y="177"/>
                  </a:lnTo>
                  <a:lnTo>
                    <a:pt x="659" y="177"/>
                  </a:lnTo>
                  <a:lnTo>
                    <a:pt x="665" y="177"/>
                  </a:lnTo>
                  <a:lnTo>
                    <a:pt x="668" y="178"/>
                  </a:lnTo>
                  <a:lnTo>
                    <a:pt x="668" y="179"/>
                  </a:lnTo>
                  <a:lnTo>
                    <a:pt x="668" y="181"/>
                  </a:lnTo>
                  <a:lnTo>
                    <a:pt x="668" y="183"/>
                  </a:lnTo>
                  <a:lnTo>
                    <a:pt x="667" y="183"/>
                  </a:lnTo>
                  <a:lnTo>
                    <a:pt x="659" y="182"/>
                  </a:lnTo>
                  <a:lnTo>
                    <a:pt x="652" y="180"/>
                  </a:lnTo>
                  <a:lnTo>
                    <a:pt x="646" y="177"/>
                  </a:lnTo>
                  <a:lnTo>
                    <a:pt x="644" y="176"/>
                  </a:lnTo>
                  <a:lnTo>
                    <a:pt x="643" y="170"/>
                  </a:lnTo>
                  <a:lnTo>
                    <a:pt x="646" y="166"/>
                  </a:lnTo>
                  <a:lnTo>
                    <a:pt x="652" y="163"/>
                  </a:lnTo>
                  <a:lnTo>
                    <a:pt x="659" y="158"/>
                  </a:lnTo>
                  <a:lnTo>
                    <a:pt x="655" y="152"/>
                  </a:lnTo>
                  <a:lnTo>
                    <a:pt x="652" y="148"/>
                  </a:lnTo>
                  <a:lnTo>
                    <a:pt x="644" y="146"/>
                  </a:lnTo>
                  <a:lnTo>
                    <a:pt x="635" y="144"/>
                  </a:lnTo>
                  <a:lnTo>
                    <a:pt x="626" y="138"/>
                  </a:lnTo>
                  <a:lnTo>
                    <a:pt x="622" y="133"/>
                  </a:lnTo>
                  <a:lnTo>
                    <a:pt x="626" y="127"/>
                  </a:lnTo>
                  <a:lnTo>
                    <a:pt x="635" y="121"/>
                  </a:lnTo>
                  <a:lnTo>
                    <a:pt x="639" y="118"/>
                  </a:lnTo>
                  <a:lnTo>
                    <a:pt x="644" y="116"/>
                  </a:lnTo>
                  <a:lnTo>
                    <a:pt x="652" y="115"/>
                  </a:lnTo>
                  <a:lnTo>
                    <a:pt x="657" y="112"/>
                  </a:lnTo>
                  <a:lnTo>
                    <a:pt x="667" y="105"/>
                  </a:lnTo>
                  <a:lnTo>
                    <a:pt x="674" y="98"/>
                  </a:lnTo>
                  <a:lnTo>
                    <a:pt x="678" y="91"/>
                  </a:lnTo>
                  <a:lnTo>
                    <a:pt x="683" y="82"/>
                  </a:lnTo>
                  <a:lnTo>
                    <a:pt x="687" y="63"/>
                  </a:lnTo>
                  <a:lnTo>
                    <a:pt x="694" y="43"/>
                  </a:lnTo>
                  <a:lnTo>
                    <a:pt x="692" y="32"/>
                  </a:lnTo>
                  <a:lnTo>
                    <a:pt x="692" y="20"/>
                  </a:lnTo>
                  <a:lnTo>
                    <a:pt x="691" y="11"/>
                  </a:lnTo>
                  <a:lnTo>
                    <a:pt x="685" y="6"/>
                  </a:lnTo>
                  <a:lnTo>
                    <a:pt x="679" y="3"/>
                  </a:lnTo>
                  <a:lnTo>
                    <a:pt x="676" y="3"/>
                  </a:lnTo>
                  <a:lnTo>
                    <a:pt x="670" y="5"/>
                  </a:lnTo>
                  <a:lnTo>
                    <a:pt x="665" y="6"/>
                  </a:lnTo>
                  <a:lnTo>
                    <a:pt x="655" y="8"/>
                  </a:lnTo>
                  <a:lnTo>
                    <a:pt x="637" y="12"/>
                  </a:lnTo>
                  <a:lnTo>
                    <a:pt x="630" y="14"/>
                  </a:lnTo>
                  <a:lnTo>
                    <a:pt x="624" y="16"/>
                  </a:lnTo>
                  <a:lnTo>
                    <a:pt x="619" y="18"/>
                  </a:lnTo>
                  <a:lnTo>
                    <a:pt x="611" y="20"/>
                  </a:lnTo>
                  <a:lnTo>
                    <a:pt x="606" y="22"/>
                  </a:lnTo>
                  <a:lnTo>
                    <a:pt x="604" y="23"/>
                  </a:lnTo>
                  <a:lnTo>
                    <a:pt x="598" y="28"/>
                  </a:lnTo>
                  <a:lnTo>
                    <a:pt x="591" y="31"/>
                  </a:lnTo>
                  <a:lnTo>
                    <a:pt x="585" y="33"/>
                  </a:lnTo>
                  <a:lnTo>
                    <a:pt x="576" y="35"/>
                  </a:lnTo>
                  <a:lnTo>
                    <a:pt x="563" y="39"/>
                  </a:lnTo>
                  <a:lnTo>
                    <a:pt x="548" y="43"/>
                  </a:lnTo>
                  <a:lnTo>
                    <a:pt x="517" y="50"/>
                  </a:lnTo>
                  <a:lnTo>
                    <a:pt x="502" y="55"/>
                  </a:lnTo>
                  <a:lnTo>
                    <a:pt x="487" y="61"/>
                  </a:lnTo>
                  <a:lnTo>
                    <a:pt x="471" y="66"/>
                  </a:lnTo>
                  <a:lnTo>
                    <a:pt x="456" y="68"/>
                  </a:lnTo>
                  <a:lnTo>
                    <a:pt x="443" y="65"/>
                  </a:lnTo>
                  <a:lnTo>
                    <a:pt x="430" y="62"/>
                  </a:lnTo>
                  <a:lnTo>
                    <a:pt x="417" y="58"/>
                  </a:lnTo>
                  <a:lnTo>
                    <a:pt x="403" y="55"/>
                  </a:lnTo>
                  <a:lnTo>
                    <a:pt x="382" y="46"/>
                  </a:lnTo>
                  <a:lnTo>
                    <a:pt x="371" y="42"/>
                  </a:lnTo>
                  <a:lnTo>
                    <a:pt x="360" y="39"/>
                  </a:lnTo>
                  <a:lnTo>
                    <a:pt x="345" y="32"/>
                  </a:lnTo>
                  <a:lnTo>
                    <a:pt x="327" y="26"/>
                  </a:lnTo>
                  <a:lnTo>
                    <a:pt x="307" y="21"/>
                  </a:lnTo>
                  <a:lnTo>
                    <a:pt x="286" y="18"/>
                  </a:lnTo>
                  <a:lnTo>
                    <a:pt x="275" y="15"/>
                  </a:lnTo>
                  <a:lnTo>
                    <a:pt x="262" y="12"/>
                  </a:lnTo>
                  <a:lnTo>
                    <a:pt x="249" y="10"/>
                  </a:lnTo>
                  <a:lnTo>
                    <a:pt x="238" y="8"/>
                  </a:lnTo>
                  <a:lnTo>
                    <a:pt x="231" y="7"/>
                  </a:lnTo>
                  <a:lnTo>
                    <a:pt x="229" y="7"/>
                  </a:lnTo>
                  <a:lnTo>
                    <a:pt x="227" y="6"/>
                  </a:lnTo>
                  <a:lnTo>
                    <a:pt x="229" y="4"/>
                  </a:lnTo>
                  <a:lnTo>
                    <a:pt x="231" y="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900" b="1" kern="0" dirty="0">
                  <a:solidFill>
                    <a:prstClr val="white"/>
                  </a:solidFill>
                  <a:sym typeface="Arial"/>
                </a:rPr>
                <a:t> </a:t>
              </a:r>
              <a:endParaRPr lang="es-PE" sz="900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8" name="Tacna">
              <a:extLst>
                <a:ext uri="{FF2B5EF4-FFF2-40B4-BE49-F238E27FC236}">
                  <a16:creationId xmlns:a16="http://schemas.microsoft.com/office/drawing/2014/main" id="{54026C4B-CC3B-AEF5-B328-87EDF8CFE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133" y="4299052"/>
              <a:ext cx="448608" cy="397302"/>
            </a:xfrm>
            <a:custGeom>
              <a:avLst/>
              <a:gdLst>
                <a:gd name="T0" fmla="*/ 1202590046 w 575"/>
                <a:gd name="T1" fmla="*/ 1237730640 h 550"/>
                <a:gd name="T2" fmla="*/ 1202590046 w 575"/>
                <a:gd name="T3" fmla="*/ 1237730640 h 550"/>
                <a:gd name="T4" fmla="*/ 1202590046 w 575"/>
                <a:gd name="T5" fmla="*/ 1237730640 h 550"/>
                <a:gd name="T6" fmla="*/ 1202590046 w 575"/>
                <a:gd name="T7" fmla="*/ 1237730640 h 550"/>
                <a:gd name="T8" fmla="*/ 1202590046 w 575"/>
                <a:gd name="T9" fmla="*/ 1237730640 h 550"/>
                <a:gd name="T10" fmla="*/ 1202590046 w 575"/>
                <a:gd name="T11" fmla="*/ 1237730640 h 550"/>
                <a:gd name="T12" fmla="*/ 1202590046 w 575"/>
                <a:gd name="T13" fmla="*/ 1237730640 h 550"/>
                <a:gd name="T14" fmla="*/ 1202590046 w 575"/>
                <a:gd name="T15" fmla="*/ 1237730640 h 550"/>
                <a:gd name="T16" fmla="*/ 1202590046 w 575"/>
                <a:gd name="T17" fmla="*/ 1237730640 h 550"/>
                <a:gd name="T18" fmla="*/ 1202590046 w 575"/>
                <a:gd name="T19" fmla="*/ 1237730640 h 550"/>
                <a:gd name="T20" fmla="*/ 1202590046 w 575"/>
                <a:gd name="T21" fmla="*/ 1237730640 h 550"/>
                <a:gd name="T22" fmla="*/ 1202590046 w 575"/>
                <a:gd name="T23" fmla="*/ 1237730640 h 550"/>
                <a:gd name="T24" fmla="*/ 1202590046 w 575"/>
                <a:gd name="T25" fmla="*/ 1237730640 h 550"/>
                <a:gd name="T26" fmla="*/ 1202590046 w 575"/>
                <a:gd name="T27" fmla="*/ 1237730640 h 550"/>
                <a:gd name="T28" fmla="*/ 1202590046 w 575"/>
                <a:gd name="T29" fmla="*/ 1237730640 h 550"/>
                <a:gd name="T30" fmla="*/ 1202590046 w 575"/>
                <a:gd name="T31" fmla="*/ 1237730640 h 550"/>
                <a:gd name="T32" fmla="*/ 1202590046 w 575"/>
                <a:gd name="T33" fmla="*/ 1237730640 h 550"/>
                <a:gd name="T34" fmla="*/ 1202590046 w 575"/>
                <a:gd name="T35" fmla="*/ 1237730640 h 550"/>
                <a:gd name="T36" fmla="*/ 1202590046 w 575"/>
                <a:gd name="T37" fmla="*/ 1237730640 h 550"/>
                <a:gd name="T38" fmla="*/ 1202590046 w 575"/>
                <a:gd name="T39" fmla="*/ 1237730640 h 550"/>
                <a:gd name="T40" fmla="*/ 1202590046 w 575"/>
                <a:gd name="T41" fmla="*/ 1237730640 h 550"/>
                <a:gd name="T42" fmla="*/ 1202590046 w 575"/>
                <a:gd name="T43" fmla="*/ 1237730640 h 550"/>
                <a:gd name="T44" fmla="*/ 1202590046 w 575"/>
                <a:gd name="T45" fmla="*/ 1237730640 h 550"/>
                <a:gd name="T46" fmla="*/ 1202590046 w 575"/>
                <a:gd name="T47" fmla="*/ 1237730640 h 550"/>
                <a:gd name="T48" fmla="*/ 1202590046 w 575"/>
                <a:gd name="T49" fmla="*/ 1237730640 h 550"/>
                <a:gd name="T50" fmla="*/ 1202590046 w 575"/>
                <a:gd name="T51" fmla="*/ 1237730640 h 550"/>
                <a:gd name="T52" fmla="*/ 1202590046 w 575"/>
                <a:gd name="T53" fmla="*/ 1237730640 h 550"/>
                <a:gd name="T54" fmla="*/ 1202590046 w 575"/>
                <a:gd name="T55" fmla="*/ 1237730640 h 550"/>
                <a:gd name="T56" fmla="*/ 1202590046 w 575"/>
                <a:gd name="T57" fmla="*/ 1237730640 h 550"/>
                <a:gd name="T58" fmla="*/ 1202590046 w 575"/>
                <a:gd name="T59" fmla="*/ 1237730640 h 550"/>
                <a:gd name="T60" fmla="*/ 1202590046 w 575"/>
                <a:gd name="T61" fmla="*/ 1237730640 h 550"/>
                <a:gd name="T62" fmla="*/ 1202590046 w 575"/>
                <a:gd name="T63" fmla="*/ 1237730640 h 550"/>
                <a:gd name="T64" fmla="*/ 1202590046 w 575"/>
                <a:gd name="T65" fmla="*/ 1237730640 h 550"/>
                <a:gd name="T66" fmla="*/ 1202590046 w 575"/>
                <a:gd name="T67" fmla="*/ 1237730640 h 550"/>
                <a:gd name="T68" fmla="*/ 1202590046 w 575"/>
                <a:gd name="T69" fmla="*/ 1237730640 h 550"/>
                <a:gd name="T70" fmla="*/ 1202590046 w 575"/>
                <a:gd name="T71" fmla="*/ 1237730640 h 550"/>
                <a:gd name="T72" fmla="*/ 1202590046 w 575"/>
                <a:gd name="T73" fmla="*/ 1237730640 h 550"/>
                <a:gd name="T74" fmla="*/ 1202590046 w 575"/>
                <a:gd name="T75" fmla="*/ 1237730640 h 550"/>
                <a:gd name="T76" fmla="*/ 1202590046 w 575"/>
                <a:gd name="T77" fmla="*/ 0 h 550"/>
                <a:gd name="T78" fmla="*/ 1202590046 w 575"/>
                <a:gd name="T79" fmla="*/ 1237730640 h 550"/>
                <a:gd name="T80" fmla="*/ 1202590046 w 575"/>
                <a:gd name="T81" fmla="*/ 1237730640 h 550"/>
                <a:gd name="T82" fmla="*/ 1202590046 w 575"/>
                <a:gd name="T83" fmla="*/ 1237730640 h 550"/>
                <a:gd name="T84" fmla="*/ 1202590046 w 575"/>
                <a:gd name="T85" fmla="*/ 1237730640 h 550"/>
                <a:gd name="T86" fmla="*/ 1202590046 w 575"/>
                <a:gd name="T87" fmla="*/ 1237730640 h 550"/>
                <a:gd name="T88" fmla="*/ 1202590046 w 575"/>
                <a:gd name="T89" fmla="*/ 1237730640 h 550"/>
                <a:gd name="T90" fmla="*/ 1202590046 w 575"/>
                <a:gd name="T91" fmla="*/ 1237730640 h 550"/>
                <a:gd name="T92" fmla="*/ 1202590046 w 575"/>
                <a:gd name="T93" fmla="*/ 1237730640 h 550"/>
                <a:gd name="T94" fmla="*/ 1202590046 w 575"/>
                <a:gd name="T95" fmla="*/ 1237730640 h 550"/>
                <a:gd name="T96" fmla="*/ 1202590046 w 575"/>
                <a:gd name="T97" fmla="*/ 1237730640 h 550"/>
                <a:gd name="T98" fmla="*/ 1202590046 w 575"/>
                <a:gd name="T99" fmla="*/ 1237730640 h 550"/>
                <a:gd name="T100" fmla="*/ 1202590046 w 575"/>
                <a:gd name="T101" fmla="*/ 1237730640 h 550"/>
                <a:gd name="T102" fmla="*/ 1202590046 w 575"/>
                <a:gd name="T103" fmla="*/ 1237730640 h 550"/>
                <a:gd name="T104" fmla="*/ 1202590046 w 575"/>
                <a:gd name="T105" fmla="*/ 1237730640 h 550"/>
                <a:gd name="T106" fmla="*/ 1202590046 w 575"/>
                <a:gd name="T107" fmla="*/ 1237730640 h 5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5"/>
                <a:gd name="T163" fmla="*/ 0 h 550"/>
                <a:gd name="T164" fmla="*/ 575 w 575"/>
                <a:gd name="T165" fmla="*/ 550 h 5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5" h="550">
                  <a:moveTo>
                    <a:pt x="6" y="350"/>
                  </a:moveTo>
                  <a:cubicBezTo>
                    <a:pt x="4" y="364"/>
                    <a:pt x="1" y="370"/>
                    <a:pt x="14" y="374"/>
                  </a:cubicBezTo>
                  <a:cubicBezTo>
                    <a:pt x="24" y="389"/>
                    <a:pt x="41" y="383"/>
                    <a:pt x="60" y="384"/>
                  </a:cubicBezTo>
                  <a:cubicBezTo>
                    <a:pt x="64" y="397"/>
                    <a:pt x="81" y="436"/>
                    <a:pt x="96" y="438"/>
                  </a:cubicBezTo>
                  <a:cubicBezTo>
                    <a:pt x="111" y="440"/>
                    <a:pt x="113" y="442"/>
                    <a:pt x="126" y="450"/>
                  </a:cubicBezTo>
                  <a:cubicBezTo>
                    <a:pt x="135" y="456"/>
                    <a:pt x="137" y="465"/>
                    <a:pt x="148" y="470"/>
                  </a:cubicBezTo>
                  <a:cubicBezTo>
                    <a:pt x="155" y="473"/>
                    <a:pt x="168" y="482"/>
                    <a:pt x="168" y="482"/>
                  </a:cubicBezTo>
                  <a:cubicBezTo>
                    <a:pt x="181" y="501"/>
                    <a:pt x="187" y="510"/>
                    <a:pt x="212" y="512"/>
                  </a:cubicBezTo>
                  <a:cubicBezTo>
                    <a:pt x="219" y="522"/>
                    <a:pt x="230" y="531"/>
                    <a:pt x="240" y="538"/>
                  </a:cubicBezTo>
                  <a:cubicBezTo>
                    <a:pt x="245" y="545"/>
                    <a:pt x="248" y="547"/>
                    <a:pt x="256" y="550"/>
                  </a:cubicBezTo>
                  <a:cubicBezTo>
                    <a:pt x="261" y="549"/>
                    <a:pt x="267" y="549"/>
                    <a:pt x="272" y="548"/>
                  </a:cubicBezTo>
                  <a:cubicBezTo>
                    <a:pt x="276" y="547"/>
                    <a:pt x="284" y="544"/>
                    <a:pt x="284" y="544"/>
                  </a:cubicBezTo>
                  <a:cubicBezTo>
                    <a:pt x="299" y="548"/>
                    <a:pt x="313" y="544"/>
                    <a:pt x="328" y="542"/>
                  </a:cubicBezTo>
                  <a:cubicBezTo>
                    <a:pt x="335" y="544"/>
                    <a:pt x="339" y="542"/>
                    <a:pt x="346" y="544"/>
                  </a:cubicBezTo>
                  <a:cubicBezTo>
                    <a:pt x="352" y="527"/>
                    <a:pt x="368" y="535"/>
                    <a:pt x="382" y="538"/>
                  </a:cubicBezTo>
                  <a:cubicBezTo>
                    <a:pt x="400" y="535"/>
                    <a:pt x="408" y="526"/>
                    <a:pt x="424" y="518"/>
                  </a:cubicBezTo>
                  <a:cubicBezTo>
                    <a:pt x="428" y="513"/>
                    <a:pt x="426" y="505"/>
                    <a:pt x="430" y="500"/>
                  </a:cubicBezTo>
                  <a:cubicBezTo>
                    <a:pt x="434" y="494"/>
                    <a:pt x="453" y="482"/>
                    <a:pt x="460" y="480"/>
                  </a:cubicBezTo>
                  <a:cubicBezTo>
                    <a:pt x="467" y="470"/>
                    <a:pt x="464" y="461"/>
                    <a:pt x="474" y="454"/>
                  </a:cubicBezTo>
                  <a:cubicBezTo>
                    <a:pt x="483" y="441"/>
                    <a:pt x="482" y="427"/>
                    <a:pt x="468" y="418"/>
                  </a:cubicBezTo>
                  <a:cubicBezTo>
                    <a:pt x="458" y="404"/>
                    <a:pt x="465" y="401"/>
                    <a:pt x="460" y="380"/>
                  </a:cubicBezTo>
                  <a:cubicBezTo>
                    <a:pt x="458" y="373"/>
                    <a:pt x="452" y="369"/>
                    <a:pt x="450" y="362"/>
                  </a:cubicBezTo>
                  <a:cubicBezTo>
                    <a:pt x="452" y="348"/>
                    <a:pt x="464" y="328"/>
                    <a:pt x="476" y="320"/>
                  </a:cubicBezTo>
                  <a:cubicBezTo>
                    <a:pt x="486" y="323"/>
                    <a:pt x="494" y="321"/>
                    <a:pt x="504" y="318"/>
                  </a:cubicBezTo>
                  <a:cubicBezTo>
                    <a:pt x="510" y="312"/>
                    <a:pt x="513" y="307"/>
                    <a:pt x="520" y="302"/>
                  </a:cubicBezTo>
                  <a:cubicBezTo>
                    <a:pt x="524" y="290"/>
                    <a:pt x="528" y="291"/>
                    <a:pt x="540" y="288"/>
                  </a:cubicBezTo>
                  <a:cubicBezTo>
                    <a:pt x="544" y="287"/>
                    <a:pt x="552" y="284"/>
                    <a:pt x="552" y="284"/>
                  </a:cubicBezTo>
                  <a:cubicBezTo>
                    <a:pt x="555" y="275"/>
                    <a:pt x="557" y="268"/>
                    <a:pt x="562" y="260"/>
                  </a:cubicBezTo>
                  <a:cubicBezTo>
                    <a:pt x="569" y="227"/>
                    <a:pt x="575" y="207"/>
                    <a:pt x="540" y="198"/>
                  </a:cubicBezTo>
                  <a:cubicBezTo>
                    <a:pt x="533" y="187"/>
                    <a:pt x="529" y="190"/>
                    <a:pt x="516" y="192"/>
                  </a:cubicBezTo>
                  <a:cubicBezTo>
                    <a:pt x="509" y="191"/>
                    <a:pt x="501" y="192"/>
                    <a:pt x="494" y="190"/>
                  </a:cubicBezTo>
                  <a:cubicBezTo>
                    <a:pt x="489" y="189"/>
                    <a:pt x="486" y="182"/>
                    <a:pt x="482" y="180"/>
                  </a:cubicBezTo>
                  <a:cubicBezTo>
                    <a:pt x="466" y="169"/>
                    <a:pt x="455" y="165"/>
                    <a:pt x="436" y="162"/>
                  </a:cubicBezTo>
                  <a:cubicBezTo>
                    <a:pt x="422" y="153"/>
                    <a:pt x="421" y="152"/>
                    <a:pt x="404" y="150"/>
                  </a:cubicBezTo>
                  <a:cubicBezTo>
                    <a:pt x="402" y="146"/>
                    <a:pt x="402" y="141"/>
                    <a:pt x="398" y="138"/>
                  </a:cubicBezTo>
                  <a:cubicBezTo>
                    <a:pt x="395" y="136"/>
                    <a:pt x="386" y="134"/>
                    <a:pt x="386" y="134"/>
                  </a:cubicBezTo>
                  <a:cubicBezTo>
                    <a:pt x="376" y="95"/>
                    <a:pt x="386" y="59"/>
                    <a:pt x="338" y="52"/>
                  </a:cubicBezTo>
                  <a:cubicBezTo>
                    <a:pt x="332" y="46"/>
                    <a:pt x="327" y="39"/>
                    <a:pt x="322" y="32"/>
                  </a:cubicBezTo>
                  <a:cubicBezTo>
                    <a:pt x="320" y="19"/>
                    <a:pt x="318" y="5"/>
                    <a:pt x="304" y="0"/>
                  </a:cubicBezTo>
                  <a:cubicBezTo>
                    <a:pt x="288" y="2"/>
                    <a:pt x="274" y="8"/>
                    <a:pt x="258" y="12"/>
                  </a:cubicBezTo>
                  <a:cubicBezTo>
                    <a:pt x="255" y="20"/>
                    <a:pt x="251" y="23"/>
                    <a:pt x="244" y="28"/>
                  </a:cubicBezTo>
                  <a:cubicBezTo>
                    <a:pt x="241" y="37"/>
                    <a:pt x="240" y="41"/>
                    <a:pt x="242" y="50"/>
                  </a:cubicBezTo>
                  <a:cubicBezTo>
                    <a:pt x="239" y="70"/>
                    <a:pt x="237" y="98"/>
                    <a:pt x="218" y="110"/>
                  </a:cubicBezTo>
                  <a:cubicBezTo>
                    <a:pt x="209" y="136"/>
                    <a:pt x="206" y="140"/>
                    <a:pt x="178" y="144"/>
                  </a:cubicBezTo>
                  <a:cubicBezTo>
                    <a:pt x="170" y="147"/>
                    <a:pt x="168" y="152"/>
                    <a:pt x="162" y="158"/>
                  </a:cubicBezTo>
                  <a:cubicBezTo>
                    <a:pt x="159" y="184"/>
                    <a:pt x="154" y="190"/>
                    <a:pt x="136" y="202"/>
                  </a:cubicBezTo>
                  <a:cubicBezTo>
                    <a:pt x="133" y="212"/>
                    <a:pt x="135" y="228"/>
                    <a:pt x="128" y="236"/>
                  </a:cubicBezTo>
                  <a:cubicBezTo>
                    <a:pt x="124" y="241"/>
                    <a:pt x="121" y="239"/>
                    <a:pt x="116" y="242"/>
                  </a:cubicBezTo>
                  <a:cubicBezTo>
                    <a:pt x="112" y="244"/>
                    <a:pt x="104" y="250"/>
                    <a:pt x="104" y="250"/>
                  </a:cubicBezTo>
                  <a:cubicBezTo>
                    <a:pt x="95" y="264"/>
                    <a:pt x="93" y="280"/>
                    <a:pt x="78" y="290"/>
                  </a:cubicBezTo>
                  <a:cubicBezTo>
                    <a:pt x="71" y="301"/>
                    <a:pt x="70" y="304"/>
                    <a:pt x="58" y="308"/>
                  </a:cubicBezTo>
                  <a:cubicBezTo>
                    <a:pt x="51" y="318"/>
                    <a:pt x="36" y="318"/>
                    <a:pt x="24" y="320"/>
                  </a:cubicBezTo>
                  <a:cubicBezTo>
                    <a:pt x="14" y="323"/>
                    <a:pt x="13" y="330"/>
                    <a:pt x="10" y="340"/>
                  </a:cubicBezTo>
                  <a:cubicBezTo>
                    <a:pt x="8" y="346"/>
                    <a:pt x="0" y="350"/>
                    <a:pt x="6" y="35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PE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9" name="Moquegua">
              <a:extLst>
                <a:ext uri="{FF2B5EF4-FFF2-40B4-BE49-F238E27FC236}">
                  <a16:creationId xmlns:a16="http://schemas.microsoft.com/office/drawing/2014/main" id="{E891B3DD-AE35-3AC6-D8BF-A5E7160C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975" y="4091080"/>
              <a:ext cx="420849" cy="458195"/>
            </a:xfrm>
            <a:custGeom>
              <a:avLst/>
              <a:gdLst>
                <a:gd name="T0" fmla="*/ 1212223572 w 535"/>
                <a:gd name="T1" fmla="*/ 1239713762 h 634"/>
                <a:gd name="T2" fmla="*/ 1212223572 w 535"/>
                <a:gd name="T3" fmla="*/ 1239713762 h 634"/>
                <a:gd name="T4" fmla="*/ 1212223572 w 535"/>
                <a:gd name="T5" fmla="*/ 1239713762 h 634"/>
                <a:gd name="T6" fmla="*/ 1212223572 w 535"/>
                <a:gd name="T7" fmla="*/ 1239713762 h 634"/>
                <a:gd name="T8" fmla="*/ 1212223572 w 535"/>
                <a:gd name="T9" fmla="*/ 1239713762 h 634"/>
                <a:gd name="T10" fmla="*/ 1212223572 w 535"/>
                <a:gd name="T11" fmla="*/ 1239713762 h 634"/>
                <a:gd name="T12" fmla="*/ 1212223572 w 535"/>
                <a:gd name="T13" fmla="*/ 1239713762 h 634"/>
                <a:gd name="T14" fmla="*/ 1212223572 w 535"/>
                <a:gd name="T15" fmla="*/ 1239713762 h 634"/>
                <a:gd name="T16" fmla="*/ 1212223572 w 535"/>
                <a:gd name="T17" fmla="*/ 1239713762 h 634"/>
                <a:gd name="T18" fmla="*/ 1212223572 w 535"/>
                <a:gd name="T19" fmla="*/ 1239713762 h 634"/>
                <a:gd name="T20" fmla="*/ 1212223572 w 535"/>
                <a:gd name="T21" fmla="*/ 1239713762 h 634"/>
                <a:gd name="T22" fmla="*/ 1212223572 w 535"/>
                <a:gd name="T23" fmla="*/ 1239713762 h 634"/>
                <a:gd name="T24" fmla="*/ 1212223572 w 535"/>
                <a:gd name="T25" fmla="*/ 1239713762 h 634"/>
                <a:gd name="T26" fmla="*/ 1212223572 w 535"/>
                <a:gd name="T27" fmla="*/ 1239713762 h 634"/>
                <a:gd name="T28" fmla="*/ 1212223572 w 535"/>
                <a:gd name="T29" fmla="*/ 1239713762 h 634"/>
                <a:gd name="T30" fmla="*/ 1212223572 w 535"/>
                <a:gd name="T31" fmla="*/ 1239713762 h 634"/>
                <a:gd name="T32" fmla="*/ 1212223572 w 535"/>
                <a:gd name="T33" fmla="*/ 1239713762 h 634"/>
                <a:gd name="T34" fmla="*/ 1212223572 w 535"/>
                <a:gd name="T35" fmla="*/ 1239713762 h 634"/>
                <a:gd name="T36" fmla="*/ 1212223572 w 535"/>
                <a:gd name="T37" fmla="*/ 1239713762 h 634"/>
                <a:gd name="T38" fmla="*/ 1212223572 w 535"/>
                <a:gd name="T39" fmla="*/ 1239713762 h 634"/>
                <a:gd name="T40" fmla="*/ 1212223572 w 535"/>
                <a:gd name="T41" fmla="*/ 1239713762 h 634"/>
                <a:gd name="T42" fmla="*/ 1212223572 w 535"/>
                <a:gd name="T43" fmla="*/ 1239713762 h 634"/>
                <a:gd name="T44" fmla="*/ 1212223572 w 535"/>
                <a:gd name="T45" fmla="*/ 1239713762 h 634"/>
                <a:gd name="T46" fmla="*/ 1212223572 w 535"/>
                <a:gd name="T47" fmla="*/ 1239713762 h 634"/>
                <a:gd name="T48" fmla="*/ 1212223572 w 535"/>
                <a:gd name="T49" fmla="*/ 1239713762 h 634"/>
                <a:gd name="T50" fmla="*/ 1212223572 w 535"/>
                <a:gd name="T51" fmla="*/ 1239713762 h 634"/>
                <a:gd name="T52" fmla="*/ 1212223572 w 535"/>
                <a:gd name="T53" fmla="*/ 1239713762 h 634"/>
                <a:gd name="T54" fmla="*/ 1212223572 w 535"/>
                <a:gd name="T55" fmla="*/ 1239713762 h 634"/>
                <a:gd name="T56" fmla="*/ 1212223572 w 535"/>
                <a:gd name="T57" fmla="*/ 1239713762 h 634"/>
                <a:gd name="T58" fmla="*/ 1212223572 w 535"/>
                <a:gd name="T59" fmla="*/ 1239713762 h 634"/>
                <a:gd name="T60" fmla="*/ 1212223572 w 535"/>
                <a:gd name="T61" fmla="*/ 1239713762 h 634"/>
                <a:gd name="T62" fmla="*/ 1212223572 w 535"/>
                <a:gd name="T63" fmla="*/ 1239713762 h 634"/>
                <a:gd name="T64" fmla="*/ 1212223572 w 535"/>
                <a:gd name="T65" fmla="*/ 1239713762 h 634"/>
                <a:gd name="T66" fmla="*/ 1212223572 w 535"/>
                <a:gd name="T67" fmla="*/ 1239713762 h 634"/>
                <a:gd name="T68" fmla="*/ 1212223572 w 535"/>
                <a:gd name="T69" fmla="*/ 1239713762 h 634"/>
                <a:gd name="T70" fmla="*/ 1212223572 w 535"/>
                <a:gd name="T71" fmla="*/ 1239713762 h 6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5"/>
                <a:gd name="T109" fmla="*/ 0 h 634"/>
                <a:gd name="T110" fmla="*/ 535 w 535"/>
                <a:gd name="T111" fmla="*/ 634 h 6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5" h="634">
                  <a:moveTo>
                    <a:pt x="5" y="454"/>
                  </a:moveTo>
                  <a:cubicBezTo>
                    <a:pt x="18" y="457"/>
                    <a:pt x="20" y="471"/>
                    <a:pt x="29" y="480"/>
                  </a:cubicBezTo>
                  <a:cubicBezTo>
                    <a:pt x="33" y="491"/>
                    <a:pt x="32" y="496"/>
                    <a:pt x="41" y="502"/>
                  </a:cubicBezTo>
                  <a:cubicBezTo>
                    <a:pt x="46" y="523"/>
                    <a:pt x="39" y="498"/>
                    <a:pt x="47" y="516"/>
                  </a:cubicBezTo>
                  <a:cubicBezTo>
                    <a:pt x="49" y="520"/>
                    <a:pt x="51" y="528"/>
                    <a:pt x="51" y="528"/>
                  </a:cubicBezTo>
                  <a:cubicBezTo>
                    <a:pt x="47" y="541"/>
                    <a:pt x="55" y="558"/>
                    <a:pt x="61" y="570"/>
                  </a:cubicBezTo>
                  <a:cubicBezTo>
                    <a:pt x="62" y="582"/>
                    <a:pt x="41" y="602"/>
                    <a:pt x="45" y="610"/>
                  </a:cubicBezTo>
                  <a:cubicBezTo>
                    <a:pt x="49" y="618"/>
                    <a:pt x="75" y="613"/>
                    <a:pt x="85" y="616"/>
                  </a:cubicBezTo>
                  <a:cubicBezTo>
                    <a:pt x="92" y="623"/>
                    <a:pt x="96" y="624"/>
                    <a:pt x="105" y="626"/>
                  </a:cubicBezTo>
                  <a:cubicBezTo>
                    <a:pt x="116" y="633"/>
                    <a:pt x="121" y="632"/>
                    <a:pt x="135" y="634"/>
                  </a:cubicBezTo>
                  <a:cubicBezTo>
                    <a:pt x="141" y="609"/>
                    <a:pt x="145" y="607"/>
                    <a:pt x="171" y="604"/>
                  </a:cubicBezTo>
                  <a:cubicBezTo>
                    <a:pt x="179" y="599"/>
                    <a:pt x="184" y="594"/>
                    <a:pt x="193" y="592"/>
                  </a:cubicBezTo>
                  <a:cubicBezTo>
                    <a:pt x="200" y="582"/>
                    <a:pt x="203" y="573"/>
                    <a:pt x="213" y="566"/>
                  </a:cubicBezTo>
                  <a:cubicBezTo>
                    <a:pt x="216" y="562"/>
                    <a:pt x="221" y="560"/>
                    <a:pt x="223" y="556"/>
                  </a:cubicBezTo>
                  <a:cubicBezTo>
                    <a:pt x="228" y="548"/>
                    <a:pt x="226" y="536"/>
                    <a:pt x="235" y="530"/>
                  </a:cubicBezTo>
                  <a:cubicBezTo>
                    <a:pt x="240" y="526"/>
                    <a:pt x="248" y="526"/>
                    <a:pt x="253" y="522"/>
                  </a:cubicBezTo>
                  <a:cubicBezTo>
                    <a:pt x="259" y="513"/>
                    <a:pt x="259" y="511"/>
                    <a:pt x="257" y="500"/>
                  </a:cubicBezTo>
                  <a:cubicBezTo>
                    <a:pt x="259" y="483"/>
                    <a:pt x="259" y="485"/>
                    <a:pt x="273" y="478"/>
                  </a:cubicBezTo>
                  <a:cubicBezTo>
                    <a:pt x="276" y="474"/>
                    <a:pt x="278" y="470"/>
                    <a:pt x="281" y="466"/>
                  </a:cubicBezTo>
                  <a:cubicBezTo>
                    <a:pt x="284" y="461"/>
                    <a:pt x="289" y="450"/>
                    <a:pt x="289" y="450"/>
                  </a:cubicBezTo>
                  <a:cubicBezTo>
                    <a:pt x="285" y="433"/>
                    <a:pt x="295" y="433"/>
                    <a:pt x="309" y="428"/>
                  </a:cubicBezTo>
                  <a:cubicBezTo>
                    <a:pt x="315" y="426"/>
                    <a:pt x="327" y="422"/>
                    <a:pt x="327" y="422"/>
                  </a:cubicBezTo>
                  <a:cubicBezTo>
                    <a:pt x="333" y="416"/>
                    <a:pt x="337" y="410"/>
                    <a:pt x="343" y="404"/>
                  </a:cubicBezTo>
                  <a:cubicBezTo>
                    <a:pt x="348" y="388"/>
                    <a:pt x="348" y="378"/>
                    <a:pt x="363" y="368"/>
                  </a:cubicBezTo>
                  <a:cubicBezTo>
                    <a:pt x="361" y="356"/>
                    <a:pt x="360" y="345"/>
                    <a:pt x="367" y="334"/>
                  </a:cubicBezTo>
                  <a:cubicBezTo>
                    <a:pt x="370" y="324"/>
                    <a:pt x="370" y="306"/>
                    <a:pt x="381" y="302"/>
                  </a:cubicBezTo>
                  <a:cubicBezTo>
                    <a:pt x="391" y="292"/>
                    <a:pt x="395" y="294"/>
                    <a:pt x="411" y="292"/>
                  </a:cubicBezTo>
                  <a:cubicBezTo>
                    <a:pt x="418" y="281"/>
                    <a:pt x="431" y="288"/>
                    <a:pt x="443" y="290"/>
                  </a:cubicBezTo>
                  <a:cubicBezTo>
                    <a:pt x="447" y="292"/>
                    <a:pt x="445" y="300"/>
                    <a:pt x="447" y="304"/>
                  </a:cubicBezTo>
                  <a:cubicBezTo>
                    <a:pt x="450" y="310"/>
                    <a:pt x="451" y="322"/>
                    <a:pt x="451" y="322"/>
                  </a:cubicBezTo>
                  <a:cubicBezTo>
                    <a:pt x="446" y="338"/>
                    <a:pt x="478" y="334"/>
                    <a:pt x="489" y="338"/>
                  </a:cubicBezTo>
                  <a:cubicBezTo>
                    <a:pt x="480" y="320"/>
                    <a:pt x="490" y="323"/>
                    <a:pt x="483" y="312"/>
                  </a:cubicBezTo>
                  <a:cubicBezTo>
                    <a:pt x="484" y="301"/>
                    <a:pt x="476" y="287"/>
                    <a:pt x="491" y="292"/>
                  </a:cubicBezTo>
                  <a:cubicBezTo>
                    <a:pt x="499" y="289"/>
                    <a:pt x="499" y="283"/>
                    <a:pt x="507" y="280"/>
                  </a:cubicBezTo>
                  <a:cubicBezTo>
                    <a:pt x="511" y="278"/>
                    <a:pt x="519" y="276"/>
                    <a:pt x="519" y="276"/>
                  </a:cubicBezTo>
                  <a:cubicBezTo>
                    <a:pt x="527" y="264"/>
                    <a:pt x="535" y="250"/>
                    <a:pt x="523" y="242"/>
                  </a:cubicBezTo>
                  <a:cubicBezTo>
                    <a:pt x="518" y="226"/>
                    <a:pt x="482" y="228"/>
                    <a:pt x="469" y="210"/>
                  </a:cubicBezTo>
                  <a:cubicBezTo>
                    <a:pt x="464" y="194"/>
                    <a:pt x="455" y="189"/>
                    <a:pt x="439" y="184"/>
                  </a:cubicBezTo>
                  <a:cubicBezTo>
                    <a:pt x="430" y="175"/>
                    <a:pt x="426" y="165"/>
                    <a:pt x="413" y="162"/>
                  </a:cubicBezTo>
                  <a:cubicBezTo>
                    <a:pt x="392" y="141"/>
                    <a:pt x="414" y="120"/>
                    <a:pt x="421" y="100"/>
                  </a:cubicBezTo>
                  <a:cubicBezTo>
                    <a:pt x="416" y="87"/>
                    <a:pt x="405" y="82"/>
                    <a:pt x="399" y="70"/>
                  </a:cubicBezTo>
                  <a:cubicBezTo>
                    <a:pt x="394" y="61"/>
                    <a:pt x="397" y="49"/>
                    <a:pt x="391" y="40"/>
                  </a:cubicBezTo>
                  <a:cubicBezTo>
                    <a:pt x="386" y="32"/>
                    <a:pt x="365" y="26"/>
                    <a:pt x="365" y="26"/>
                  </a:cubicBezTo>
                  <a:cubicBezTo>
                    <a:pt x="341" y="10"/>
                    <a:pt x="361" y="11"/>
                    <a:pt x="329" y="6"/>
                  </a:cubicBezTo>
                  <a:cubicBezTo>
                    <a:pt x="312" y="0"/>
                    <a:pt x="300" y="5"/>
                    <a:pt x="281" y="6"/>
                  </a:cubicBezTo>
                  <a:cubicBezTo>
                    <a:pt x="278" y="10"/>
                    <a:pt x="277" y="17"/>
                    <a:pt x="273" y="20"/>
                  </a:cubicBezTo>
                  <a:cubicBezTo>
                    <a:pt x="265" y="26"/>
                    <a:pt x="244" y="27"/>
                    <a:pt x="235" y="28"/>
                  </a:cubicBezTo>
                  <a:cubicBezTo>
                    <a:pt x="232" y="37"/>
                    <a:pt x="228" y="45"/>
                    <a:pt x="225" y="54"/>
                  </a:cubicBezTo>
                  <a:cubicBezTo>
                    <a:pt x="229" y="100"/>
                    <a:pt x="228" y="106"/>
                    <a:pt x="183" y="110"/>
                  </a:cubicBezTo>
                  <a:cubicBezTo>
                    <a:pt x="184" y="123"/>
                    <a:pt x="180" y="136"/>
                    <a:pt x="193" y="140"/>
                  </a:cubicBezTo>
                  <a:cubicBezTo>
                    <a:pt x="197" y="153"/>
                    <a:pt x="202" y="171"/>
                    <a:pt x="187" y="176"/>
                  </a:cubicBezTo>
                  <a:cubicBezTo>
                    <a:pt x="183" y="164"/>
                    <a:pt x="181" y="164"/>
                    <a:pt x="169" y="160"/>
                  </a:cubicBezTo>
                  <a:cubicBezTo>
                    <a:pt x="165" y="159"/>
                    <a:pt x="157" y="156"/>
                    <a:pt x="157" y="156"/>
                  </a:cubicBezTo>
                  <a:cubicBezTo>
                    <a:pt x="145" y="159"/>
                    <a:pt x="141" y="163"/>
                    <a:pt x="131" y="170"/>
                  </a:cubicBezTo>
                  <a:cubicBezTo>
                    <a:pt x="127" y="181"/>
                    <a:pt x="110" y="186"/>
                    <a:pt x="99" y="190"/>
                  </a:cubicBezTo>
                  <a:cubicBezTo>
                    <a:pt x="93" y="196"/>
                    <a:pt x="88" y="199"/>
                    <a:pt x="83" y="206"/>
                  </a:cubicBezTo>
                  <a:cubicBezTo>
                    <a:pt x="84" y="216"/>
                    <a:pt x="88" y="242"/>
                    <a:pt x="83" y="252"/>
                  </a:cubicBezTo>
                  <a:cubicBezTo>
                    <a:pt x="82" y="255"/>
                    <a:pt x="78" y="251"/>
                    <a:pt x="75" y="250"/>
                  </a:cubicBezTo>
                  <a:cubicBezTo>
                    <a:pt x="68" y="249"/>
                    <a:pt x="56" y="247"/>
                    <a:pt x="49" y="246"/>
                  </a:cubicBezTo>
                  <a:cubicBezTo>
                    <a:pt x="41" y="243"/>
                    <a:pt x="38" y="245"/>
                    <a:pt x="31" y="250"/>
                  </a:cubicBezTo>
                  <a:cubicBezTo>
                    <a:pt x="26" y="258"/>
                    <a:pt x="27" y="264"/>
                    <a:pt x="23" y="272"/>
                  </a:cubicBezTo>
                  <a:cubicBezTo>
                    <a:pt x="21" y="276"/>
                    <a:pt x="17" y="279"/>
                    <a:pt x="15" y="284"/>
                  </a:cubicBezTo>
                  <a:cubicBezTo>
                    <a:pt x="14" y="286"/>
                    <a:pt x="14" y="288"/>
                    <a:pt x="13" y="290"/>
                  </a:cubicBezTo>
                  <a:cubicBezTo>
                    <a:pt x="14" y="298"/>
                    <a:pt x="18" y="327"/>
                    <a:pt x="25" y="334"/>
                  </a:cubicBezTo>
                  <a:cubicBezTo>
                    <a:pt x="30" y="339"/>
                    <a:pt x="38" y="337"/>
                    <a:pt x="45" y="338"/>
                  </a:cubicBezTo>
                  <a:cubicBezTo>
                    <a:pt x="51" y="340"/>
                    <a:pt x="63" y="344"/>
                    <a:pt x="63" y="344"/>
                  </a:cubicBezTo>
                  <a:cubicBezTo>
                    <a:pt x="64" y="346"/>
                    <a:pt x="65" y="348"/>
                    <a:pt x="67" y="350"/>
                  </a:cubicBezTo>
                  <a:cubicBezTo>
                    <a:pt x="69" y="351"/>
                    <a:pt x="72" y="351"/>
                    <a:pt x="73" y="352"/>
                  </a:cubicBezTo>
                  <a:cubicBezTo>
                    <a:pt x="76" y="355"/>
                    <a:pt x="81" y="364"/>
                    <a:pt x="81" y="364"/>
                  </a:cubicBezTo>
                  <a:cubicBezTo>
                    <a:pt x="79" y="380"/>
                    <a:pt x="81" y="381"/>
                    <a:pt x="67" y="386"/>
                  </a:cubicBezTo>
                  <a:cubicBezTo>
                    <a:pt x="55" y="421"/>
                    <a:pt x="50" y="416"/>
                    <a:pt x="23" y="434"/>
                  </a:cubicBezTo>
                  <a:cubicBezTo>
                    <a:pt x="21" y="437"/>
                    <a:pt x="0" y="459"/>
                    <a:pt x="5" y="454"/>
                  </a:cubicBez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b="1" kern="0" dirty="0">
                  <a:solidFill>
                    <a:prstClr val="white"/>
                  </a:solidFill>
                  <a:sym typeface="Arial"/>
                </a:rPr>
                <a:t>2 </a:t>
              </a:r>
              <a:endParaRPr lang="es-PE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0" name="Tumbes">
              <a:extLst>
                <a:ext uri="{FF2B5EF4-FFF2-40B4-BE49-F238E27FC236}">
                  <a16:creationId xmlns:a16="http://schemas.microsoft.com/office/drawing/2014/main" id="{1114C1D9-BA8B-5A78-8FF5-3C4054A66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0" y="750422"/>
              <a:ext cx="259551" cy="282872"/>
            </a:xfrm>
            <a:custGeom>
              <a:avLst/>
              <a:gdLst>
                <a:gd name="T0" fmla="*/ 1195176192 w 336"/>
                <a:gd name="T1" fmla="*/ 1235815293 h 318"/>
                <a:gd name="T2" fmla="*/ 1195176192 w 336"/>
                <a:gd name="T3" fmla="*/ 1235815293 h 318"/>
                <a:gd name="T4" fmla="*/ 1195176192 w 336"/>
                <a:gd name="T5" fmla="*/ 1235815293 h 318"/>
                <a:gd name="T6" fmla="*/ 1195176192 w 336"/>
                <a:gd name="T7" fmla="*/ 438981944 h 318"/>
                <a:gd name="T8" fmla="*/ 1195176192 w 336"/>
                <a:gd name="T9" fmla="*/ 0 h 318"/>
                <a:gd name="T10" fmla="*/ 1151708432 w 336"/>
                <a:gd name="T11" fmla="*/ 438981944 h 318"/>
                <a:gd name="T12" fmla="*/ 1151708432 w 336"/>
                <a:gd name="T13" fmla="*/ 1235815293 h 318"/>
                <a:gd name="T14" fmla="*/ 384047709 w 336"/>
                <a:gd name="T15" fmla="*/ 1235815293 h 318"/>
                <a:gd name="T16" fmla="*/ 384047709 w 336"/>
                <a:gd name="T17" fmla="*/ 1235815293 h 318"/>
                <a:gd name="T18" fmla="*/ 0 w 336"/>
                <a:gd name="T19" fmla="*/ 1235815293 h 318"/>
                <a:gd name="T20" fmla="*/ 767660581 w 336"/>
                <a:gd name="T21" fmla="*/ 1235815293 h 318"/>
                <a:gd name="T22" fmla="*/ 767660581 w 336"/>
                <a:gd name="T23" fmla="*/ 1235815293 h 318"/>
                <a:gd name="T24" fmla="*/ 1151708432 w 336"/>
                <a:gd name="T25" fmla="*/ 1235815293 h 318"/>
                <a:gd name="T26" fmla="*/ 1151708432 w 336"/>
                <a:gd name="T27" fmla="*/ 1235815293 h 318"/>
                <a:gd name="T28" fmla="*/ 1195176192 w 336"/>
                <a:gd name="T29" fmla="*/ 1235815293 h 318"/>
                <a:gd name="T30" fmla="*/ 1195176192 w 336"/>
                <a:gd name="T31" fmla="*/ 1235815293 h 318"/>
                <a:gd name="T32" fmla="*/ 1195176192 w 336"/>
                <a:gd name="T33" fmla="*/ 1235815293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6"/>
                <a:gd name="T52" fmla="*/ 0 h 318"/>
                <a:gd name="T53" fmla="*/ 336 w 336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6" h="318">
                  <a:moveTo>
                    <a:pt x="322" y="193"/>
                  </a:moveTo>
                  <a:cubicBezTo>
                    <a:pt x="320" y="181"/>
                    <a:pt x="322" y="168"/>
                    <a:pt x="316" y="157"/>
                  </a:cubicBezTo>
                  <a:cubicBezTo>
                    <a:pt x="302" y="132"/>
                    <a:pt x="282" y="175"/>
                    <a:pt x="310" y="133"/>
                  </a:cubicBezTo>
                  <a:cubicBezTo>
                    <a:pt x="306" y="107"/>
                    <a:pt x="306" y="80"/>
                    <a:pt x="298" y="55"/>
                  </a:cubicBezTo>
                  <a:cubicBezTo>
                    <a:pt x="284" y="12"/>
                    <a:pt x="270" y="74"/>
                    <a:pt x="286" y="25"/>
                  </a:cubicBezTo>
                  <a:cubicBezTo>
                    <a:pt x="248" y="0"/>
                    <a:pt x="233" y="37"/>
                    <a:pt x="196" y="49"/>
                  </a:cubicBezTo>
                  <a:cubicBezTo>
                    <a:pt x="185" y="60"/>
                    <a:pt x="166" y="101"/>
                    <a:pt x="160" y="103"/>
                  </a:cubicBezTo>
                  <a:cubicBezTo>
                    <a:pt x="137" y="110"/>
                    <a:pt x="112" y="107"/>
                    <a:pt x="88" y="109"/>
                  </a:cubicBezTo>
                  <a:cubicBezTo>
                    <a:pt x="31" y="128"/>
                    <a:pt x="95" y="142"/>
                    <a:pt x="58" y="175"/>
                  </a:cubicBezTo>
                  <a:cubicBezTo>
                    <a:pt x="46" y="186"/>
                    <a:pt x="26" y="179"/>
                    <a:pt x="10" y="181"/>
                  </a:cubicBezTo>
                  <a:cubicBezTo>
                    <a:pt x="18" y="318"/>
                    <a:pt x="0" y="292"/>
                    <a:pt x="124" y="301"/>
                  </a:cubicBezTo>
                  <a:cubicBezTo>
                    <a:pt x="132" y="305"/>
                    <a:pt x="139" y="312"/>
                    <a:pt x="148" y="313"/>
                  </a:cubicBezTo>
                  <a:cubicBezTo>
                    <a:pt x="161" y="315"/>
                    <a:pt x="154" y="300"/>
                    <a:pt x="166" y="286"/>
                  </a:cubicBezTo>
                  <a:cubicBezTo>
                    <a:pt x="178" y="272"/>
                    <a:pt x="198" y="239"/>
                    <a:pt x="220" y="229"/>
                  </a:cubicBezTo>
                  <a:cubicBezTo>
                    <a:pt x="239" y="211"/>
                    <a:pt x="272" y="225"/>
                    <a:pt x="298" y="223"/>
                  </a:cubicBezTo>
                  <a:cubicBezTo>
                    <a:pt x="312" y="180"/>
                    <a:pt x="292" y="232"/>
                    <a:pt x="322" y="187"/>
                  </a:cubicBezTo>
                  <a:cubicBezTo>
                    <a:pt x="325" y="182"/>
                    <a:pt x="336" y="136"/>
                    <a:pt x="322" y="193"/>
                  </a:cubicBez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PE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1" name="Amazonas">
              <a:extLst>
                <a:ext uri="{FF2B5EF4-FFF2-40B4-BE49-F238E27FC236}">
                  <a16:creationId xmlns:a16="http://schemas.microsoft.com/office/drawing/2014/main" id="{53440B5A-D1F9-590C-AB98-EBEC009DB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487" y="734516"/>
              <a:ext cx="452772" cy="1013761"/>
            </a:xfrm>
            <a:custGeom>
              <a:avLst/>
              <a:gdLst>
                <a:gd name="T0" fmla="*/ 1199195406 w 582"/>
                <a:gd name="T1" fmla="*/ 0 h 1403"/>
                <a:gd name="T2" fmla="*/ 1199195406 w 582"/>
                <a:gd name="T3" fmla="*/ 884683325 h 1403"/>
                <a:gd name="T4" fmla="*/ 1166878939 w 582"/>
                <a:gd name="T5" fmla="*/ 1238284570 h 1403"/>
                <a:gd name="T6" fmla="*/ 1166878939 w 582"/>
                <a:gd name="T7" fmla="*/ 1238284570 h 1403"/>
                <a:gd name="T8" fmla="*/ 1166878939 w 582"/>
                <a:gd name="T9" fmla="*/ 1238284570 h 1403"/>
                <a:gd name="T10" fmla="*/ 1166878939 w 582"/>
                <a:gd name="T11" fmla="*/ 1238284570 h 1403"/>
                <a:gd name="T12" fmla="*/ 778065774 w 582"/>
                <a:gd name="T13" fmla="*/ 1238284570 h 1403"/>
                <a:gd name="T14" fmla="*/ 778065774 w 582"/>
                <a:gd name="T15" fmla="*/ 1238284570 h 1403"/>
                <a:gd name="T16" fmla="*/ 388813594 w 582"/>
                <a:gd name="T17" fmla="*/ 1238284570 h 1403"/>
                <a:gd name="T18" fmla="*/ 0 w 582"/>
                <a:gd name="T19" fmla="*/ 1238284570 h 1403"/>
                <a:gd name="T20" fmla="*/ 0 w 582"/>
                <a:gd name="T21" fmla="*/ 1238284570 h 1403"/>
                <a:gd name="T22" fmla="*/ 0 w 582"/>
                <a:gd name="T23" fmla="*/ 1238284570 h 1403"/>
                <a:gd name="T24" fmla="*/ 388813594 w 582"/>
                <a:gd name="T25" fmla="*/ 1238284570 h 1403"/>
                <a:gd name="T26" fmla="*/ 388813594 w 582"/>
                <a:gd name="T27" fmla="*/ 1238284570 h 1403"/>
                <a:gd name="T28" fmla="*/ 0 w 582"/>
                <a:gd name="T29" fmla="*/ 1238284570 h 1403"/>
                <a:gd name="T30" fmla="*/ 0 w 582"/>
                <a:gd name="T31" fmla="*/ 1238284570 h 1403"/>
                <a:gd name="T32" fmla="*/ 0 w 582"/>
                <a:gd name="T33" fmla="*/ 1238284570 h 1403"/>
                <a:gd name="T34" fmla="*/ 388813594 w 582"/>
                <a:gd name="T35" fmla="*/ 1238284570 h 1403"/>
                <a:gd name="T36" fmla="*/ 778065774 w 582"/>
                <a:gd name="T37" fmla="*/ 1238284570 h 1403"/>
                <a:gd name="T38" fmla="*/ 1166878939 w 582"/>
                <a:gd name="T39" fmla="*/ 1238284570 h 1403"/>
                <a:gd name="T40" fmla="*/ 1166878939 w 582"/>
                <a:gd name="T41" fmla="*/ 1238284570 h 1403"/>
                <a:gd name="T42" fmla="*/ 1199195406 w 582"/>
                <a:gd name="T43" fmla="*/ 1238284570 h 1403"/>
                <a:gd name="T44" fmla="*/ 1199195406 w 582"/>
                <a:gd name="T45" fmla="*/ 1238284570 h 1403"/>
                <a:gd name="T46" fmla="*/ 1199195406 w 582"/>
                <a:gd name="T47" fmla="*/ 1238284570 h 1403"/>
                <a:gd name="T48" fmla="*/ 1199195406 w 582"/>
                <a:gd name="T49" fmla="*/ 1238284570 h 1403"/>
                <a:gd name="T50" fmla="*/ 1199195406 w 582"/>
                <a:gd name="T51" fmla="*/ 1238284570 h 1403"/>
                <a:gd name="T52" fmla="*/ 1199195406 w 582"/>
                <a:gd name="T53" fmla="*/ 1238284570 h 1403"/>
                <a:gd name="T54" fmla="*/ 1199195406 w 582"/>
                <a:gd name="T55" fmla="*/ 1238284570 h 1403"/>
                <a:gd name="T56" fmla="*/ 1199195406 w 582"/>
                <a:gd name="T57" fmla="*/ 1238284570 h 1403"/>
                <a:gd name="T58" fmla="*/ 1199195406 w 582"/>
                <a:gd name="T59" fmla="*/ 1238284570 h 1403"/>
                <a:gd name="T60" fmla="*/ 1199195406 w 582"/>
                <a:gd name="T61" fmla="*/ 1238284570 h 1403"/>
                <a:gd name="T62" fmla="*/ 1199195406 w 582"/>
                <a:gd name="T63" fmla="*/ 1238284570 h 1403"/>
                <a:gd name="T64" fmla="*/ 1199195406 w 582"/>
                <a:gd name="T65" fmla="*/ 1238284570 h 1403"/>
                <a:gd name="T66" fmla="*/ 1199195406 w 582"/>
                <a:gd name="T67" fmla="*/ 1238284570 h 1403"/>
                <a:gd name="T68" fmla="*/ 1199195406 w 582"/>
                <a:gd name="T69" fmla="*/ 1238284570 h 1403"/>
                <a:gd name="T70" fmla="*/ 1199195406 w 582"/>
                <a:gd name="T71" fmla="*/ 1238284570 h 1403"/>
                <a:gd name="T72" fmla="*/ 1199195406 w 582"/>
                <a:gd name="T73" fmla="*/ 1238284570 h 1403"/>
                <a:gd name="T74" fmla="*/ 1199195406 w 582"/>
                <a:gd name="T75" fmla="*/ 1238284570 h 1403"/>
                <a:gd name="T76" fmla="*/ 1199195406 w 582"/>
                <a:gd name="T77" fmla="*/ 1238284570 h 1403"/>
                <a:gd name="T78" fmla="*/ 1199195406 w 582"/>
                <a:gd name="T79" fmla="*/ 1238284570 h 1403"/>
                <a:gd name="T80" fmla="*/ 1199195406 w 582"/>
                <a:gd name="T81" fmla="*/ 1238284570 h 1403"/>
                <a:gd name="T82" fmla="*/ 1199195406 w 582"/>
                <a:gd name="T83" fmla="*/ 0 h 14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2"/>
                <a:gd name="T127" fmla="*/ 0 h 1403"/>
                <a:gd name="T128" fmla="*/ 582 w 582"/>
                <a:gd name="T129" fmla="*/ 1403 h 14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2" h="1403">
                  <a:moveTo>
                    <a:pt x="338" y="23"/>
                  </a:moveTo>
                  <a:cubicBezTo>
                    <a:pt x="323" y="0"/>
                    <a:pt x="334" y="19"/>
                    <a:pt x="310" y="27"/>
                  </a:cubicBezTo>
                  <a:cubicBezTo>
                    <a:pt x="283" y="54"/>
                    <a:pt x="297" y="47"/>
                    <a:pt x="274" y="55"/>
                  </a:cubicBezTo>
                  <a:cubicBezTo>
                    <a:pt x="256" y="83"/>
                    <a:pt x="267" y="76"/>
                    <a:pt x="246" y="83"/>
                  </a:cubicBezTo>
                  <a:cubicBezTo>
                    <a:pt x="235" y="115"/>
                    <a:pt x="251" y="78"/>
                    <a:pt x="230" y="99"/>
                  </a:cubicBezTo>
                  <a:cubicBezTo>
                    <a:pt x="227" y="102"/>
                    <a:pt x="229" y="108"/>
                    <a:pt x="226" y="111"/>
                  </a:cubicBezTo>
                  <a:cubicBezTo>
                    <a:pt x="223" y="115"/>
                    <a:pt x="218" y="116"/>
                    <a:pt x="214" y="119"/>
                  </a:cubicBezTo>
                  <a:cubicBezTo>
                    <a:pt x="211" y="127"/>
                    <a:pt x="202" y="134"/>
                    <a:pt x="202" y="143"/>
                  </a:cubicBezTo>
                  <a:cubicBezTo>
                    <a:pt x="202" y="148"/>
                    <a:pt x="208" y="151"/>
                    <a:pt x="210" y="155"/>
                  </a:cubicBezTo>
                  <a:cubicBezTo>
                    <a:pt x="213" y="163"/>
                    <a:pt x="218" y="179"/>
                    <a:pt x="218" y="179"/>
                  </a:cubicBezTo>
                  <a:cubicBezTo>
                    <a:pt x="214" y="191"/>
                    <a:pt x="214" y="203"/>
                    <a:pt x="194" y="187"/>
                  </a:cubicBezTo>
                  <a:cubicBezTo>
                    <a:pt x="187" y="185"/>
                    <a:pt x="189" y="167"/>
                    <a:pt x="182" y="161"/>
                  </a:cubicBezTo>
                  <a:cubicBezTo>
                    <a:pt x="175" y="155"/>
                    <a:pt x="164" y="143"/>
                    <a:pt x="154" y="151"/>
                  </a:cubicBezTo>
                  <a:cubicBezTo>
                    <a:pt x="135" y="164"/>
                    <a:pt x="135" y="188"/>
                    <a:pt x="122" y="207"/>
                  </a:cubicBezTo>
                  <a:cubicBezTo>
                    <a:pt x="128" y="231"/>
                    <a:pt x="124" y="218"/>
                    <a:pt x="134" y="247"/>
                  </a:cubicBezTo>
                  <a:cubicBezTo>
                    <a:pt x="135" y="251"/>
                    <a:pt x="138" y="259"/>
                    <a:pt x="138" y="259"/>
                  </a:cubicBezTo>
                  <a:cubicBezTo>
                    <a:pt x="133" y="274"/>
                    <a:pt x="123" y="278"/>
                    <a:pt x="114" y="291"/>
                  </a:cubicBezTo>
                  <a:cubicBezTo>
                    <a:pt x="113" y="298"/>
                    <a:pt x="98" y="346"/>
                    <a:pt x="94" y="351"/>
                  </a:cubicBezTo>
                  <a:cubicBezTo>
                    <a:pt x="91" y="354"/>
                    <a:pt x="86" y="354"/>
                    <a:pt x="82" y="355"/>
                  </a:cubicBezTo>
                  <a:cubicBezTo>
                    <a:pt x="60" y="388"/>
                    <a:pt x="57" y="462"/>
                    <a:pt x="26" y="483"/>
                  </a:cubicBezTo>
                  <a:cubicBezTo>
                    <a:pt x="20" y="501"/>
                    <a:pt x="19" y="520"/>
                    <a:pt x="14" y="539"/>
                  </a:cubicBezTo>
                  <a:cubicBezTo>
                    <a:pt x="20" y="557"/>
                    <a:pt x="32" y="569"/>
                    <a:pt x="38" y="587"/>
                  </a:cubicBezTo>
                  <a:cubicBezTo>
                    <a:pt x="32" y="604"/>
                    <a:pt x="41" y="607"/>
                    <a:pt x="30" y="623"/>
                  </a:cubicBezTo>
                  <a:cubicBezTo>
                    <a:pt x="36" y="641"/>
                    <a:pt x="32" y="657"/>
                    <a:pt x="26" y="675"/>
                  </a:cubicBezTo>
                  <a:cubicBezTo>
                    <a:pt x="23" y="709"/>
                    <a:pt x="11" y="780"/>
                    <a:pt x="46" y="803"/>
                  </a:cubicBezTo>
                  <a:cubicBezTo>
                    <a:pt x="55" y="816"/>
                    <a:pt x="65" y="820"/>
                    <a:pt x="70" y="835"/>
                  </a:cubicBezTo>
                  <a:cubicBezTo>
                    <a:pt x="69" y="847"/>
                    <a:pt x="72" y="861"/>
                    <a:pt x="66" y="871"/>
                  </a:cubicBezTo>
                  <a:cubicBezTo>
                    <a:pt x="63" y="877"/>
                    <a:pt x="52" y="872"/>
                    <a:pt x="46" y="875"/>
                  </a:cubicBezTo>
                  <a:cubicBezTo>
                    <a:pt x="42" y="877"/>
                    <a:pt x="41" y="883"/>
                    <a:pt x="38" y="887"/>
                  </a:cubicBezTo>
                  <a:cubicBezTo>
                    <a:pt x="37" y="896"/>
                    <a:pt x="38" y="906"/>
                    <a:pt x="34" y="915"/>
                  </a:cubicBezTo>
                  <a:cubicBezTo>
                    <a:pt x="32" y="919"/>
                    <a:pt x="24" y="919"/>
                    <a:pt x="22" y="923"/>
                  </a:cubicBezTo>
                  <a:cubicBezTo>
                    <a:pt x="18" y="932"/>
                    <a:pt x="21" y="942"/>
                    <a:pt x="18" y="951"/>
                  </a:cubicBezTo>
                  <a:cubicBezTo>
                    <a:pt x="15" y="960"/>
                    <a:pt x="9" y="967"/>
                    <a:pt x="6" y="975"/>
                  </a:cubicBezTo>
                  <a:cubicBezTo>
                    <a:pt x="13" y="1002"/>
                    <a:pt x="0" y="1043"/>
                    <a:pt x="30" y="1063"/>
                  </a:cubicBezTo>
                  <a:cubicBezTo>
                    <a:pt x="49" y="1076"/>
                    <a:pt x="37" y="1069"/>
                    <a:pt x="66" y="1079"/>
                  </a:cubicBezTo>
                  <a:cubicBezTo>
                    <a:pt x="70" y="1080"/>
                    <a:pt x="78" y="1083"/>
                    <a:pt x="78" y="1083"/>
                  </a:cubicBezTo>
                  <a:cubicBezTo>
                    <a:pt x="89" y="1094"/>
                    <a:pt x="93" y="1111"/>
                    <a:pt x="106" y="1119"/>
                  </a:cubicBezTo>
                  <a:cubicBezTo>
                    <a:pt x="114" y="1124"/>
                    <a:pt x="130" y="1135"/>
                    <a:pt x="130" y="1135"/>
                  </a:cubicBezTo>
                  <a:cubicBezTo>
                    <a:pt x="141" y="1169"/>
                    <a:pt x="155" y="1191"/>
                    <a:pt x="190" y="1203"/>
                  </a:cubicBezTo>
                  <a:cubicBezTo>
                    <a:pt x="193" y="1207"/>
                    <a:pt x="194" y="1212"/>
                    <a:pt x="198" y="1215"/>
                  </a:cubicBezTo>
                  <a:cubicBezTo>
                    <a:pt x="201" y="1218"/>
                    <a:pt x="207" y="1216"/>
                    <a:pt x="210" y="1219"/>
                  </a:cubicBezTo>
                  <a:cubicBezTo>
                    <a:pt x="213" y="1222"/>
                    <a:pt x="211" y="1228"/>
                    <a:pt x="214" y="1231"/>
                  </a:cubicBezTo>
                  <a:cubicBezTo>
                    <a:pt x="217" y="1235"/>
                    <a:pt x="222" y="1236"/>
                    <a:pt x="226" y="1239"/>
                  </a:cubicBezTo>
                  <a:cubicBezTo>
                    <a:pt x="236" y="1270"/>
                    <a:pt x="250" y="1299"/>
                    <a:pt x="258" y="1331"/>
                  </a:cubicBezTo>
                  <a:cubicBezTo>
                    <a:pt x="263" y="1351"/>
                    <a:pt x="260" y="1372"/>
                    <a:pt x="266" y="1391"/>
                  </a:cubicBezTo>
                  <a:cubicBezTo>
                    <a:pt x="269" y="1400"/>
                    <a:pt x="294" y="1402"/>
                    <a:pt x="298" y="1403"/>
                  </a:cubicBezTo>
                  <a:cubicBezTo>
                    <a:pt x="318" y="1396"/>
                    <a:pt x="337" y="1394"/>
                    <a:pt x="358" y="1391"/>
                  </a:cubicBezTo>
                  <a:cubicBezTo>
                    <a:pt x="367" y="1364"/>
                    <a:pt x="366" y="1354"/>
                    <a:pt x="350" y="1331"/>
                  </a:cubicBezTo>
                  <a:cubicBezTo>
                    <a:pt x="359" y="1303"/>
                    <a:pt x="350" y="1310"/>
                    <a:pt x="370" y="1303"/>
                  </a:cubicBezTo>
                  <a:cubicBezTo>
                    <a:pt x="380" y="1289"/>
                    <a:pt x="388" y="1288"/>
                    <a:pt x="402" y="1279"/>
                  </a:cubicBezTo>
                  <a:cubicBezTo>
                    <a:pt x="426" y="1285"/>
                    <a:pt x="413" y="1281"/>
                    <a:pt x="442" y="1291"/>
                  </a:cubicBezTo>
                  <a:cubicBezTo>
                    <a:pt x="446" y="1292"/>
                    <a:pt x="454" y="1295"/>
                    <a:pt x="454" y="1295"/>
                  </a:cubicBezTo>
                  <a:cubicBezTo>
                    <a:pt x="481" y="1286"/>
                    <a:pt x="465" y="1255"/>
                    <a:pt x="490" y="1247"/>
                  </a:cubicBezTo>
                  <a:cubicBezTo>
                    <a:pt x="499" y="1233"/>
                    <a:pt x="500" y="1225"/>
                    <a:pt x="514" y="1215"/>
                  </a:cubicBezTo>
                  <a:cubicBezTo>
                    <a:pt x="527" y="1196"/>
                    <a:pt x="545" y="1198"/>
                    <a:pt x="566" y="1191"/>
                  </a:cubicBezTo>
                  <a:cubicBezTo>
                    <a:pt x="573" y="1184"/>
                    <a:pt x="582" y="1179"/>
                    <a:pt x="582" y="1167"/>
                  </a:cubicBezTo>
                  <a:cubicBezTo>
                    <a:pt x="582" y="1156"/>
                    <a:pt x="564" y="1134"/>
                    <a:pt x="562" y="1131"/>
                  </a:cubicBezTo>
                  <a:cubicBezTo>
                    <a:pt x="552" y="1115"/>
                    <a:pt x="547" y="1094"/>
                    <a:pt x="530" y="1083"/>
                  </a:cubicBezTo>
                  <a:cubicBezTo>
                    <a:pt x="519" y="1075"/>
                    <a:pt x="494" y="1063"/>
                    <a:pt x="494" y="1063"/>
                  </a:cubicBezTo>
                  <a:cubicBezTo>
                    <a:pt x="478" y="1068"/>
                    <a:pt x="470" y="1063"/>
                    <a:pt x="454" y="1059"/>
                  </a:cubicBezTo>
                  <a:cubicBezTo>
                    <a:pt x="431" y="1064"/>
                    <a:pt x="417" y="1060"/>
                    <a:pt x="398" y="1047"/>
                  </a:cubicBezTo>
                  <a:cubicBezTo>
                    <a:pt x="383" y="1024"/>
                    <a:pt x="387" y="999"/>
                    <a:pt x="362" y="983"/>
                  </a:cubicBezTo>
                  <a:cubicBezTo>
                    <a:pt x="344" y="955"/>
                    <a:pt x="345" y="984"/>
                    <a:pt x="338" y="943"/>
                  </a:cubicBezTo>
                  <a:cubicBezTo>
                    <a:pt x="342" y="925"/>
                    <a:pt x="348" y="916"/>
                    <a:pt x="354" y="899"/>
                  </a:cubicBezTo>
                  <a:cubicBezTo>
                    <a:pt x="335" y="886"/>
                    <a:pt x="325" y="853"/>
                    <a:pt x="354" y="843"/>
                  </a:cubicBezTo>
                  <a:cubicBezTo>
                    <a:pt x="372" y="817"/>
                    <a:pt x="373" y="826"/>
                    <a:pt x="366" y="799"/>
                  </a:cubicBezTo>
                  <a:cubicBezTo>
                    <a:pt x="364" y="791"/>
                    <a:pt x="358" y="775"/>
                    <a:pt x="358" y="775"/>
                  </a:cubicBezTo>
                  <a:cubicBezTo>
                    <a:pt x="368" y="744"/>
                    <a:pt x="361" y="711"/>
                    <a:pt x="342" y="683"/>
                  </a:cubicBezTo>
                  <a:cubicBezTo>
                    <a:pt x="343" y="666"/>
                    <a:pt x="342" y="648"/>
                    <a:pt x="346" y="631"/>
                  </a:cubicBezTo>
                  <a:cubicBezTo>
                    <a:pt x="347" y="626"/>
                    <a:pt x="355" y="627"/>
                    <a:pt x="358" y="623"/>
                  </a:cubicBezTo>
                  <a:cubicBezTo>
                    <a:pt x="373" y="606"/>
                    <a:pt x="373" y="590"/>
                    <a:pt x="390" y="579"/>
                  </a:cubicBezTo>
                  <a:cubicBezTo>
                    <a:pt x="401" y="547"/>
                    <a:pt x="390" y="587"/>
                    <a:pt x="390" y="555"/>
                  </a:cubicBezTo>
                  <a:cubicBezTo>
                    <a:pt x="390" y="543"/>
                    <a:pt x="402" y="530"/>
                    <a:pt x="406" y="519"/>
                  </a:cubicBezTo>
                  <a:cubicBezTo>
                    <a:pt x="407" y="486"/>
                    <a:pt x="405" y="452"/>
                    <a:pt x="410" y="419"/>
                  </a:cubicBezTo>
                  <a:cubicBezTo>
                    <a:pt x="411" y="414"/>
                    <a:pt x="422" y="416"/>
                    <a:pt x="422" y="411"/>
                  </a:cubicBezTo>
                  <a:cubicBezTo>
                    <a:pt x="429" y="342"/>
                    <a:pt x="436" y="351"/>
                    <a:pt x="406" y="331"/>
                  </a:cubicBezTo>
                  <a:cubicBezTo>
                    <a:pt x="401" y="323"/>
                    <a:pt x="395" y="315"/>
                    <a:pt x="390" y="307"/>
                  </a:cubicBezTo>
                  <a:cubicBezTo>
                    <a:pt x="387" y="303"/>
                    <a:pt x="382" y="295"/>
                    <a:pt x="382" y="295"/>
                  </a:cubicBezTo>
                  <a:cubicBezTo>
                    <a:pt x="386" y="291"/>
                    <a:pt x="391" y="288"/>
                    <a:pt x="394" y="283"/>
                  </a:cubicBezTo>
                  <a:cubicBezTo>
                    <a:pt x="398" y="276"/>
                    <a:pt x="402" y="259"/>
                    <a:pt x="402" y="259"/>
                  </a:cubicBezTo>
                  <a:cubicBezTo>
                    <a:pt x="394" y="226"/>
                    <a:pt x="377" y="196"/>
                    <a:pt x="358" y="167"/>
                  </a:cubicBezTo>
                  <a:cubicBezTo>
                    <a:pt x="351" y="156"/>
                    <a:pt x="349" y="142"/>
                    <a:pt x="342" y="131"/>
                  </a:cubicBezTo>
                  <a:cubicBezTo>
                    <a:pt x="341" y="94"/>
                    <a:pt x="343" y="56"/>
                    <a:pt x="338" y="19"/>
                  </a:cubicBezTo>
                  <a:cubicBezTo>
                    <a:pt x="337" y="14"/>
                    <a:pt x="326" y="6"/>
                    <a:pt x="326" y="11"/>
                  </a:cubicBezTo>
                  <a:cubicBezTo>
                    <a:pt x="326" y="17"/>
                    <a:pt x="334" y="19"/>
                    <a:pt x="338" y="2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s-ES" sz="1100" b="1" kern="0" dirty="0">
                  <a:solidFill>
                    <a:prstClr val="white"/>
                  </a:solidFill>
                  <a:latin typeface="+mn-lt"/>
                  <a:sym typeface="Arial"/>
                </a:rPr>
                <a:t> </a:t>
              </a:r>
              <a:endParaRPr lang="es-PE" sz="1100" b="1" kern="0" dirty="0">
                <a:solidFill>
                  <a:prstClr val="white"/>
                </a:solidFill>
                <a:latin typeface="+mn-lt"/>
                <a:sym typeface="Arial"/>
              </a:endParaRPr>
            </a:p>
          </p:txBody>
        </p:sp>
        <p:sp>
          <p:nvSpPr>
            <p:cNvPr id="142" name="Loreto">
              <a:extLst>
                <a:ext uri="{FF2B5EF4-FFF2-40B4-BE49-F238E27FC236}">
                  <a16:creationId xmlns:a16="http://schemas.microsoft.com/office/drawing/2014/main" id="{93EACF10-3A3D-E965-FC61-389DD0D40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934" y="0"/>
              <a:ext cx="2184452" cy="2194483"/>
            </a:xfrm>
            <a:custGeom>
              <a:avLst/>
              <a:gdLst>
                <a:gd name="T0" fmla="*/ 389967689 w 2808"/>
                <a:gd name="T1" fmla="*/ 1239367752 h 3034"/>
                <a:gd name="T2" fmla="*/ 779935378 w 2808"/>
                <a:gd name="T3" fmla="*/ 1239367752 h 3034"/>
                <a:gd name="T4" fmla="*/ 389967689 w 2808"/>
                <a:gd name="T5" fmla="*/ 1239367752 h 3034"/>
                <a:gd name="T6" fmla="*/ 389967689 w 2808"/>
                <a:gd name="T7" fmla="*/ 1239367752 h 3034"/>
                <a:gd name="T8" fmla="*/ 1199928728 w 2808"/>
                <a:gd name="T9" fmla="*/ 1239367752 h 3034"/>
                <a:gd name="T10" fmla="*/ 1199928728 w 2808"/>
                <a:gd name="T11" fmla="*/ 1239367752 h 3034"/>
                <a:gd name="T12" fmla="*/ 1199928728 w 2808"/>
                <a:gd name="T13" fmla="*/ 1239367752 h 3034"/>
                <a:gd name="T14" fmla="*/ 1199928728 w 2808"/>
                <a:gd name="T15" fmla="*/ 1239367752 h 3034"/>
                <a:gd name="T16" fmla="*/ 1199928728 w 2808"/>
                <a:gd name="T17" fmla="*/ 1239367752 h 3034"/>
                <a:gd name="T18" fmla="*/ 1199928728 w 2808"/>
                <a:gd name="T19" fmla="*/ 1239367752 h 3034"/>
                <a:gd name="T20" fmla="*/ 1199928728 w 2808"/>
                <a:gd name="T21" fmla="*/ 1239367752 h 3034"/>
                <a:gd name="T22" fmla="*/ 1199928728 w 2808"/>
                <a:gd name="T23" fmla="*/ 1239367752 h 3034"/>
                <a:gd name="T24" fmla="*/ 1199928728 w 2808"/>
                <a:gd name="T25" fmla="*/ 1239367752 h 3034"/>
                <a:gd name="T26" fmla="*/ 1199928728 w 2808"/>
                <a:gd name="T27" fmla="*/ 1239367752 h 3034"/>
                <a:gd name="T28" fmla="*/ 1199928728 w 2808"/>
                <a:gd name="T29" fmla="*/ 1239367752 h 3034"/>
                <a:gd name="T30" fmla="*/ 1199928728 w 2808"/>
                <a:gd name="T31" fmla="*/ 1239367752 h 3034"/>
                <a:gd name="T32" fmla="*/ 1199928728 w 2808"/>
                <a:gd name="T33" fmla="*/ 1239367752 h 3034"/>
                <a:gd name="T34" fmla="*/ 1199928728 w 2808"/>
                <a:gd name="T35" fmla="*/ 1239367752 h 3034"/>
                <a:gd name="T36" fmla="*/ 1199928728 w 2808"/>
                <a:gd name="T37" fmla="*/ 1239367752 h 3034"/>
                <a:gd name="T38" fmla="*/ 1199928728 w 2808"/>
                <a:gd name="T39" fmla="*/ 1239367752 h 3034"/>
                <a:gd name="T40" fmla="*/ 1199928728 w 2808"/>
                <a:gd name="T41" fmla="*/ 1239367752 h 3034"/>
                <a:gd name="T42" fmla="*/ 1199928728 w 2808"/>
                <a:gd name="T43" fmla="*/ 1239367752 h 3034"/>
                <a:gd name="T44" fmla="*/ 1199928728 w 2808"/>
                <a:gd name="T45" fmla="*/ 1239367752 h 3034"/>
                <a:gd name="T46" fmla="*/ 1199928728 w 2808"/>
                <a:gd name="T47" fmla="*/ 1239367752 h 3034"/>
                <a:gd name="T48" fmla="*/ 1199928728 w 2808"/>
                <a:gd name="T49" fmla="*/ 1239367752 h 3034"/>
                <a:gd name="T50" fmla="*/ 1199928728 w 2808"/>
                <a:gd name="T51" fmla="*/ 1239367752 h 3034"/>
                <a:gd name="T52" fmla="*/ 1199928728 w 2808"/>
                <a:gd name="T53" fmla="*/ 1239367752 h 3034"/>
                <a:gd name="T54" fmla="*/ 1199928728 w 2808"/>
                <a:gd name="T55" fmla="*/ 1239367752 h 3034"/>
                <a:gd name="T56" fmla="*/ 1199928728 w 2808"/>
                <a:gd name="T57" fmla="*/ 1239367752 h 3034"/>
                <a:gd name="T58" fmla="*/ 1199928728 w 2808"/>
                <a:gd name="T59" fmla="*/ 1239367752 h 3034"/>
                <a:gd name="T60" fmla="*/ 1199928728 w 2808"/>
                <a:gd name="T61" fmla="*/ 1239367752 h 3034"/>
                <a:gd name="T62" fmla="*/ 1199928728 w 2808"/>
                <a:gd name="T63" fmla="*/ 1239367752 h 3034"/>
                <a:gd name="T64" fmla="*/ 1199928728 w 2808"/>
                <a:gd name="T65" fmla="*/ 1239367752 h 3034"/>
                <a:gd name="T66" fmla="*/ 1199928728 w 2808"/>
                <a:gd name="T67" fmla="*/ 1239367752 h 3034"/>
                <a:gd name="T68" fmla="*/ 1199928728 w 2808"/>
                <a:gd name="T69" fmla="*/ 1239367752 h 3034"/>
                <a:gd name="T70" fmla="*/ 1199928728 w 2808"/>
                <a:gd name="T71" fmla="*/ 1239367752 h 3034"/>
                <a:gd name="T72" fmla="*/ 1199928728 w 2808"/>
                <a:gd name="T73" fmla="*/ 1239367752 h 3034"/>
                <a:gd name="T74" fmla="*/ 1199928728 w 2808"/>
                <a:gd name="T75" fmla="*/ 1239367752 h 3034"/>
                <a:gd name="T76" fmla="*/ 1199928728 w 2808"/>
                <a:gd name="T77" fmla="*/ 1239367752 h 3034"/>
                <a:gd name="T78" fmla="*/ 1199928728 w 2808"/>
                <a:gd name="T79" fmla="*/ 1239367752 h 3034"/>
                <a:gd name="T80" fmla="*/ 1199928728 w 2808"/>
                <a:gd name="T81" fmla="*/ 1239367752 h 3034"/>
                <a:gd name="T82" fmla="*/ 1199928728 w 2808"/>
                <a:gd name="T83" fmla="*/ 1239367752 h 3034"/>
                <a:gd name="T84" fmla="*/ 1199928728 w 2808"/>
                <a:gd name="T85" fmla="*/ 1239367752 h 3034"/>
                <a:gd name="T86" fmla="*/ 1199928728 w 2808"/>
                <a:gd name="T87" fmla="*/ 1239367752 h 3034"/>
                <a:gd name="T88" fmla="*/ 1199928728 w 2808"/>
                <a:gd name="T89" fmla="*/ 1239367752 h 3034"/>
                <a:gd name="T90" fmla="*/ 1199928728 w 2808"/>
                <a:gd name="T91" fmla="*/ 1239367752 h 3034"/>
                <a:gd name="T92" fmla="*/ 1199928728 w 2808"/>
                <a:gd name="T93" fmla="*/ 887491929 h 3034"/>
                <a:gd name="T94" fmla="*/ 1199928728 w 2808"/>
                <a:gd name="T95" fmla="*/ 0 h 3034"/>
                <a:gd name="T96" fmla="*/ 1199928728 w 2808"/>
                <a:gd name="T97" fmla="*/ 0 h 3034"/>
                <a:gd name="T98" fmla="*/ 1199928728 w 2808"/>
                <a:gd name="T99" fmla="*/ 1239367752 h 3034"/>
                <a:gd name="T100" fmla="*/ 1199928728 w 2808"/>
                <a:gd name="T101" fmla="*/ 1239367752 h 3034"/>
                <a:gd name="T102" fmla="*/ 1199928728 w 2808"/>
                <a:gd name="T103" fmla="*/ 1239367752 h 3034"/>
                <a:gd name="T104" fmla="*/ 1199928728 w 2808"/>
                <a:gd name="T105" fmla="*/ 1239367752 h 3034"/>
                <a:gd name="T106" fmla="*/ 1199928728 w 2808"/>
                <a:gd name="T107" fmla="*/ 1239367752 h 3034"/>
                <a:gd name="T108" fmla="*/ 1199928728 w 2808"/>
                <a:gd name="T109" fmla="*/ 1239367752 h 3034"/>
                <a:gd name="T110" fmla="*/ 1199928728 w 2808"/>
                <a:gd name="T111" fmla="*/ 1239367752 h 3034"/>
                <a:gd name="T112" fmla="*/ 0 w 2808"/>
                <a:gd name="T113" fmla="*/ 1239367752 h 30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8"/>
                <a:gd name="T172" fmla="*/ 0 h 3034"/>
                <a:gd name="T173" fmla="*/ 2808 w 2808"/>
                <a:gd name="T174" fmla="*/ 3034 h 30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8" h="3034">
                  <a:moveTo>
                    <a:pt x="21" y="1024"/>
                  </a:moveTo>
                  <a:cubicBezTo>
                    <a:pt x="29" y="1113"/>
                    <a:pt x="13" y="1102"/>
                    <a:pt x="42" y="1166"/>
                  </a:cubicBezTo>
                  <a:cubicBezTo>
                    <a:pt x="52" y="1189"/>
                    <a:pt x="69" y="1216"/>
                    <a:pt x="77" y="1240"/>
                  </a:cubicBezTo>
                  <a:cubicBezTo>
                    <a:pt x="80" y="1248"/>
                    <a:pt x="85" y="1264"/>
                    <a:pt x="85" y="1264"/>
                  </a:cubicBezTo>
                  <a:cubicBezTo>
                    <a:pt x="73" y="1312"/>
                    <a:pt x="74" y="1286"/>
                    <a:pt x="93" y="1344"/>
                  </a:cubicBezTo>
                  <a:cubicBezTo>
                    <a:pt x="98" y="1360"/>
                    <a:pt x="109" y="1392"/>
                    <a:pt x="109" y="1392"/>
                  </a:cubicBezTo>
                  <a:cubicBezTo>
                    <a:pt x="104" y="1408"/>
                    <a:pt x="98" y="1424"/>
                    <a:pt x="93" y="1440"/>
                  </a:cubicBezTo>
                  <a:cubicBezTo>
                    <a:pt x="90" y="1448"/>
                    <a:pt x="85" y="1464"/>
                    <a:pt x="85" y="1464"/>
                  </a:cubicBezTo>
                  <a:cubicBezTo>
                    <a:pt x="75" y="1569"/>
                    <a:pt x="86" y="1524"/>
                    <a:pt x="61" y="1600"/>
                  </a:cubicBezTo>
                  <a:cubicBezTo>
                    <a:pt x="52" y="1626"/>
                    <a:pt x="21" y="1672"/>
                    <a:pt x="21" y="1672"/>
                  </a:cubicBezTo>
                  <a:cubicBezTo>
                    <a:pt x="24" y="1688"/>
                    <a:pt x="25" y="1704"/>
                    <a:pt x="29" y="1720"/>
                  </a:cubicBezTo>
                  <a:cubicBezTo>
                    <a:pt x="33" y="1736"/>
                    <a:pt x="45" y="1768"/>
                    <a:pt x="45" y="1768"/>
                  </a:cubicBezTo>
                  <a:cubicBezTo>
                    <a:pt x="51" y="1839"/>
                    <a:pt x="32" y="1887"/>
                    <a:pt x="101" y="1864"/>
                  </a:cubicBezTo>
                  <a:cubicBezTo>
                    <a:pt x="154" y="1917"/>
                    <a:pt x="208" y="1915"/>
                    <a:pt x="277" y="1936"/>
                  </a:cubicBezTo>
                  <a:cubicBezTo>
                    <a:pt x="293" y="1941"/>
                    <a:pt x="309" y="1947"/>
                    <a:pt x="325" y="1952"/>
                  </a:cubicBezTo>
                  <a:cubicBezTo>
                    <a:pt x="333" y="1955"/>
                    <a:pt x="349" y="1960"/>
                    <a:pt x="349" y="1960"/>
                  </a:cubicBezTo>
                  <a:cubicBezTo>
                    <a:pt x="378" y="2003"/>
                    <a:pt x="361" y="2017"/>
                    <a:pt x="381" y="2056"/>
                  </a:cubicBezTo>
                  <a:cubicBezTo>
                    <a:pt x="385" y="2065"/>
                    <a:pt x="397" y="2067"/>
                    <a:pt x="405" y="2072"/>
                  </a:cubicBezTo>
                  <a:cubicBezTo>
                    <a:pt x="441" y="2048"/>
                    <a:pt x="443" y="2062"/>
                    <a:pt x="485" y="2072"/>
                  </a:cubicBezTo>
                  <a:cubicBezTo>
                    <a:pt x="542" y="2034"/>
                    <a:pt x="514" y="2035"/>
                    <a:pt x="565" y="2048"/>
                  </a:cubicBezTo>
                  <a:cubicBezTo>
                    <a:pt x="615" y="2123"/>
                    <a:pt x="651" y="2105"/>
                    <a:pt x="749" y="2112"/>
                  </a:cubicBezTo>
                  <a:cubicBezTo>
                    <a:pt x="781" y="2123"/>
                    <a:pt x="794" y="2132"/>
                    <a:pt x="813" y="2160"/>
                  </a:cubicBezTo>
                  <a:cubicBezTo>
                    <a:pt x="817" y="2198"/>
                    <a:pt x="833" y="2244"/>
                    <a:pt x="821" y="2280"/>
                  </a:cubicBezTo>
                  <a:cubicBezTo>
                    <a:pt x="815" y="2332"/>
                    <a:pt x="826" y="2372"/>
                    <a:pt x="765" y="2352"/>
                  </a:cubicBezTo>
                  <a:cubicBezTo>
                    <a:pt x="736" y="2308"/>
                    <a:pt x="739" y="2343"/>
                    <a:pt x="693" y="2328"/>
                  </a:cubicBezTo>
                  <a:cubicBezTo>
                    <a:pt x="677" y="2327"/>
                    <a:pt x="680" y="2316"/>
                    <a:pt x="669" y="2336"/>
                  </a:cubicBezTo>
                  <a:cubicBezTo>
                    <a:pt x="658" y="2356"/>
                    <a:pt x="644" y="2416"/>
                    <a:pt x="629" y="2448"/>
                  </a:cubicBezTo>
                  <a:cubicBezTo>
                    <a:pt x="618" y="2505"/>
                    <a:pt x="610" y="2485"/>
                    <a:pt x="581" y="2528"/>
                  </a:cubicBezTo>
                  <a:cubicBezTo>
                    <a:pt x="610" y="2616"/>
                    <a:pt x="564" y="2483"/>
                    <a:pt x="605" y="2576"/>
                  </a:cubicBezTo>
                  <a:cubicBezTo>
                    <a:pt x="627" y="2626"/>
                    <a:pt x="636" y="2679"/>
                    <a:pt x="661" y="2728"/>
                  </a:cubicBezTo>
                  <a:cubicBezTo>
                    <a:pt x="665" y="2737"/>
                    <a:pt x="669" y="2747"/>
                    <a:pt x="677" y="2752"/>
                  </a:cubicBezTo>
                  <a:cubicBezTo>
                    <a:pt x="691" y="2761"/>
                    <a:pt x="725" y="2768"/>
                    <a:pt x="725" y="2768"/>
                  </a:cubicBezTo>
                  <a:cubicBezTo>
                    <a:pt x="722" y="2779"/>
                    <a:pt x="724" y="2791"/>
                    <a:pt x="717" y="2800"/>
                  </a:cubicBezTo>
                  <a:cubicBezTo>
                    <a:pt x="712" y="2807"/>
                    <a:pt x="696" y="2800"/>
                    <a:pt x="693" y="2808"/>
                  </a:cubicBezTo>
                  <a:cubicBezTo>
                    <a:pt x="690" y="2818"/>
                    <a:pt x="705" y="2859"/>
                    <a:pt x="709" y="2872"/>
                  </a:cubicBezTo>
                  <a:cubicBezTo>
                    <a:pt x="706" y="2883"/>
                    <a:pt x="706" y="2894"/>
                    <a:pt x="701" y="2904"/>
                  </a:cubicBezTo>
                  <a:cubicBezTo>
                    <a:pt x="698" y="2912"/>
                    <a:pt x="686" y="2907"/>
                    <a:pt x="681" y="2915"/>
                  </a:cubicBezTo>
                  <a:cubicBezTo>
                    <a:pt x="676" y="2923"/>
                    <a:pt x="663" y="2935"/>
                    <a:pt x="669" y="2952"/>
                  </a:cubicBezTo>
                  <a:cubicBezTo>
                    <a:pt x="660" y="3025"/>
                    <a:pt x="646" y="3034"/>
                    <a:pt x="717" y="3016"/>
                  </a:cubicBezTo>
                  <a:cubicBezTo>
                    <a:pt x="754" y="2961"/>
                    <a:pt x="743" y="2986"/>
                    <a:pt x="757" y="2944"/>
                  </a:cubicBezTo>
                  <a:cubicBezTo>
                    <a:pt x="768" y="2947"/>
                    <a:pt x="778" y="2949"/>
                    <a:pt x="789" y="2952"/>
                  </a:cubicBezTo>
                  <a:cubicBezTo>
                    <a:pt x="805" y="2957"/>
                    <a:pt x="837" y="2968"/>
                    <a:pt x="837" y="2968"/>
                  </a:cubicBezTo>
                  <a:cubicBezTo>
                    <a:pt x="885" y="2952"/>
                    <a:pt x="857" y="2939"/>
                    <a:pt x="829" y="2920"/>
                  </a:cubicBezTo>
                  <a:cubicBezTo>
                    <a:pt x="874" y="2853"/>
                    <a:pt x="885" y="2843"/>
                    <a:pt x="965" y="2832"/>
                  </a:cubicBezTo>
                  <a:cubicBezTo>
                    <a:pt x="996" y="2822"/>
                    <a:pt x="998" y="2802"/>
                    <a:pt x="1029" y="2792"/>
                  </a:cubicBezTo>
                  <a:cubicBezTo>
                    <a:pt x="1079" y="2809"/>
                    <a:pt x="1146" y="2789"/>
                    <a:pt x="1197" y="2784"/>
                  </a:cubicBezTo>
                  <a:cubicBezTo>
                    <a:pt x="1208" y="2752"/>
                    <a:pt x="1217" y="2739"/>
                    <a:pt x="1245" y="2720"/>
                  </a:cubicBezTo>
                  <a:cubicBezTo>
                    <a:pt x="1248" y="2712"/>
                    <a:pt x="1249" y="2704"/>
                    <a:pt x="1253" y="2696"/>
                  </a:cubicBezTo>
                  <a:cubicBezTo>
                    <a:pt x="1257" y="2687"/>
                    <a:pt x="1266" y="2681"/>
                    <a:pt x="1269" y="2672"/>
                  </a:cubicBezTo>
                  <a:cubicBezTo>
                    <a:pt x="1289" y="2617"/>
                    <a:pt x="1270" y="2624"/>
                    <a:pt x="1333" y="2608"/>
                  </a:cubicBezTo>
                  <a:cubicBezTo>
                    <a:pt x="1356" y="2616"/>
                    <a:pt x="1380" y="2628"/>
                    <a:pt x="1405" y="2608"/>
                  </a:cubicBezTo>
                  <a:cubicBezTo>
                    <a:pt x="1412" y="2603"/>
                    <a:pt x="1400" y="2592"/>
                    <a:pt x="1397" y="2584"/>
                  </a:cubicBezTo>
                  <a:cubicBezTo>
                    <a:pt x="1413" y="2579"/>
                    <a:pt x="1429" y="2573"/>
                    <a:pt x="1445" y="2568"/>
                  </a:cubicBezTo>
                  <a:cubicBezTo>
                    <a:pt x="1453" y="2565"/>
                    <a:pt x="1469" y="2560"/>
                    <a:pt x="1469" y="2560"/>
                  </a:cubicBezTo>
                  <a:cubicBezTo>
                    <a:pt x="1462" y="2523"/>
                    <a:pt x="1457" y="2502"/>
                    <a:pt x="1437" y="2472"/>
                  </a:cubicBezTo>
                  <a:cubicBezTo>
                    <a:pt x="1445" y="2448"/>
                    <a:pt x="1454" y="2396"/>
                    <a:pt x="1477" y="2376"/>
                  </a:cubicBezTo>
                  <a:cubicBezTo>
                    <a:pt x="1539" y="2322"/>
                    <a:pt x="1626" y="2324"/>
                    <a:pt x="1693" y="2280"/>
                  </a:cubicBezTo>
                  <a:cubicBezTo>
                    <a:pt x="1707" y="2239"/>
                    <a:pt x="1703" y="2272"/>
                    <a:pt x="1685" y="2232"/>
                  </a:cubicBezTo>
                  <a:cubicBezTo>
                    <a:pt x="1664" y="2186"/>
                    <a:pt x="1676" y="2170"/>
                    <a:pt x="1637" y="2144"/>
                  </a:cubicBezTo>
                  <a:cubicBezTo>
                    <a:pt x="1624" y="2093"/>
                    <a:pt x="1633" y="2061"/>
                    <a:pt x="1677" y="2032"/>
                  </a:cubicBezTo>
                  <a:cubicBezTo>
                    <a:pt x="1696" y="2003"/>
                    <a:pt x="1713" y="2003"/>
                    <a:pt x="1741" y="1984"/>
                  </a:cubicBezTo>
                  <a:cubicBezTo>
                    <a:pt x="1733" y="1927"/>
                    <a:pt x="1728" y="1941"/>
                    <a:pt x="1741" y="1896"/>
                  </a:cubicBezTo>
                  <a:cubicBezTo>
                    <a:pt x="1746" y="1880"/>
                    <a:pt x="1752" y="1864"/>
                    <a:pt x="1757" y="1848"/>
                  </a:cubicBezTo>
                  <a:cubicBezTo>
                    <a:pt x="1760" y="1840"/>
                    <a:pt x="1765" y="1824"/>
                    <a:pt x="1765" y="1824"/>
                  </a:cubicBezTo>
                  <a:cubicBezTo>
                    <a:pt x="1768" y="1805"/>
                    <a:pt x="1765" y="1785"/>
                    <a:pt x="1773" y="1768"/>
                  </a:cubicBezTo>
                  <a:cubicBezTo>
                    <a:pt x="1777" y="1760"/>
                    <a:pt x="1790" y="1765"/>
                    <a:pt x="1797" y="1760"/>
                  </a:cubicBezTo>
                  <a:cubicBezTo>
                    <a:pt x="1835" y="1729"/>
                    <a:pt x="1788" y="1739"/>
                    <a:pt x="1837" y="1728"/>
                  </a:cubicBezTo>
                  <a:cubicBezTo>
                    <a:pt x="1853" y="1724"/>
                    <a:pt x="1869" y="1724"/>
                    <a:pt x="1885" y="1720"/>
                  </a:cubicBezTo>
                  <a:cubicBezTo>
                    <a:pt x="1901" y="1716"/>
                    <a:pt x="1933" y="1704"/>
                    <a:pt x="1933" y="1704"/>
                  </a:cubicBezTo>
                  <a:cubicBezTo>
                    <a:pt x="1943" y="1654"/>
                    <a:pt x="1934" y="1634"/>
                    <a:pt x="1989" y="1648"/>
                  </a:cubicBezTo>
                  <a:cubicBezTo>
                    <a:pt x="2005" y="1643"/>
                    <a:pt x="2026" y="1638"/>
                    <a:pt x="2037" y="1624"/>
                  </a:cubicBezTo>
                  <a:cubicBezTo>
                    <a:pt x="2042" y="1617"/>
                    <a:pt x="2039" y="1606"/>
                    <a:pt x="2045" y="1600"/>
                  </a:cubicBezTo>
                  <a:cubicBezTo>
                    <a:pt x="2058" y="1587"/>
                    <a:pt x="2118" y="1571"/>
                    <a:pt x="2133" y="1568"/>
                  </a:cubicBezTo>
                  <a:cubicBezTo>
                    <a:pt x="2172" y="1542"/>
                    <a:pt x="2216" y="1547"/>
                    <a:pt x="2261" y="1536"/>
                  </a:cubicBezTo>
                  <a:cubicBezTo>
                    <a:pt x="2296" y="1548"/>
                    <a:pt x="2305" y="1543"/>
                    <a:pt x="2325" y="1512"/>
                  </a:cubicBezTo>
                  <a:cubicBezTo>
                    <a:pt x="2363" y="1525"/>
                    <a:pt x="2406" y="1509"/>
                    <a:pt x="2445" y="1504"/>
                  </a:cubicBezTo>
                  <a:cubicBezTo>
                    <a:pt x="2480" y="1481"/>
                    <a:pt x="2485" y="1445"/>
                    <a:pt x="2525" y="1432"/>
                  </a:cubicBezTo>
                  <a:cubicBezTo>
                    <a:pt x="2566" y="1446"/>
                    <a:pt x="2559" y="1423"/>
                    <a:pt x="2597" y="1448"/>
                  </a:cubicBezTo>
                  <a:cubicBezTo>
                    <a:pt x="2605" y="1445"/>
                    <a:pt x="2613" y="1444"/>
                    <a:pt x="2621" y="1440"/>
                  </a:cubicBezTo>
                  <a:cubicBezTo>
                    <a:pt x="2630" y="1436"/>
                    <a:pt x="2635" y="1424"/>
                    <a:pt x="2645" y="1424"/>
                  </a:cubicBezTo>
                  <a:cubicBezTo>
                    <a:pt x="2655" y="1424"/>
                    <a:pt x="2660" y="1436"/>
                    <a:pt x="2669" y="1440"/>
                  </a:cubicBezTo>
                  <a:cubicBezTo>
                    <a:pt x="2677" y="1444"/>
                    <a:pt x="2685" y="1445"/>
                    <a:pt x="2693" y="1448"/>
                  </a:cubicBezTo>
                  <a:cubicBezTo>
                    <a:pt x="2698" y="1453"/>
                    <a:pt x="2697" y="1474"/>
                    <a:pt x="2706" y="1478"/>
                  </a:cubicBezTo>
                  <a:cubicBezTo>
                    <a:pt x="2715" y="1482"/>
                    <a:pt x="2735" y="1466"/>
                    <a:pt x="2749" y="1472"/>
                  </a:cubicBezTo>
                  <a:cubicBezTo>
                    <a:pt x="2754" y="1479"/>
                    <a:pt x="2774" y="1516"/>
                    <a:pt x="2789" y="1512"/>
                  </a:cubicBezTo>
                  <a:cubicBezTo>
                    <a:pt x="2797" y="1510"/>
                    <a:pt x="2805" y="1483"/>
                    <a:pt x="2808" y="1475"/>
                  </a:cubicBezTo>
                  <a:cubicBezTo>
                    <a:pt x="2804" y="1459"/>
                    <a:pt x="2789" y="1432"/>
                    <a:pt x="2778" y="1418"/>
                  </a:cubicBezTo>
                  <a:cubicBezTo>
                    <a:pt x="2767" y="1404"/>
                    <a:pt x="2758" y="1410"/>
                    <a:pt x="2741" y="1392"/>
                  </a:cubicBezTo>
                  <a:cubicBezTo>
                    <a:pt x="2728" y="1353"/>
                    <a:pt x="2716" y="1325"/>
                    <a:pt x="2677" y="1312"/>
                  </a:cubicBezTo>
                  <a:cubicBezTo>
                    <a:pt x="2664" y="1315"/>
                    <a:pt x="2650" y="1316"/>
                    <a:pt x="2637" y="1320"/>
                  </a:cubicBezTo>
                  <a:cubicBezTo>
                    <a:pt x="2621" y="1324"/>
                    <a:pt x="2589" y="1336"/>
                    <a:pt x="2589" y="1336"/>
                  </a:cubicBezTo>
                  <a:cubicBezTo>
                    <a:pt x="2562" y="1296"/>
                    <a:pt x="2555" y="1323"/>
                    <a:pt x="2541" y="1280"/>
                  </a:cubicBezTo>
                  <a:cubicBezTo>
                    <a:pt x="2561" y="1220"/>
                    <a:pt x="2532" y="1292"/>
                    <a:pt x="2573" y="1240"/>
                  </a:cubicBezTo>
                  <a:cubicBezTo>
                    <a:pt x="2578" y="1233"/>
                    <a:pt x="2577" y="1223"/>
                    <a:pt x="2581" y="1216"/>
                  </a:cubicBezTo>
                  <a:cubicBezTo>
                    <a:pt x="2590" y="1199"/>
                    <a:pt x="2602" y="1184"/>
                    <a:pt x="2613" y="1168"/>
                  </a:cubicBezTo>
                  <a:cubicBezTo>
                    <a:pt x="2618" y="1161"/>
                    <a:pt x="2615" y="1150"/>
                    <a:pt x="2621" y="1144"/>
                  </a:cubicBezTo>
                  <a:cubicBezTo>
                    <a:pt x="2627" y="1138"/>
                    <a:pt x="2637" y="1139"/>
                    <a:pt x="2645" y="1136"/>
                  </a:cubicBezTo>
                  <a:cubicBezTo>
                    <a:pt x="2649" y="1125"/>
                    <a:pt x="2671" y="1070"/>
                    <a:pt x="2677" y="1064"/>
                  </a:cubicBezTo>
                  <a:cubicBezTo>
                    <a:pt x="2683" y="1058"/>
                    <a:pt x="2693" y="1059"/>
                    <a:pt x="2701" y="1056"/>
                  </a:cubicBezTo>
                  <a:cubicBezTo>
                    <a:pt x="2738" y="1000"/>
                    <a:pt x="2717" y="1019"/>
                    <a:pt x="2757" y="992"/>
                  </a:cubicBezTo>
                  <a:cubicBezTo>
                    <a:pt x="2762" y="984"/>
                    <a:pt x="2771" y="977"/>
                    <a:pt x="2773" y="968"/>
                  </a:cubicBezTo>
                  <a:cubicBezTo>
                    <a:pt x="2774" y="960"/>
                    <a:pt x="2767" y="952"/>
                    <a:pt x="2765" y="944"/>
                  </a:cubicBezTo>
                  <a:cubicBezTo>
                    <a:pt x="2762" y="931"/>
                    <a:pt x="2766" y="914"/>
                    <a:pt x="2757" y="904"/>
                  </a:cubicBezTo>
                  <a:cubicBezTo>
                    <a:pt x="2750" y="896"/>
                    <a:pt x="2736" y="899"/>
                    <a:pt x="2725" y="896"/>
                  </a:cubicBezTo>
                  <a:cubicBezTo>
                    <a:pt x="2710" y="887"/>
                    <a:pt x="2689" y="850"/>
                    <a:pt x="2673" y="839"/>
                  </a:cubicBezTo>
                  <a:cubicBezTo>
                    <a:pt x="2657" y="828"/>
                    <a:pt x="2648" y="837"/>
                    <a:pt x="2629" y="832"/>
                  </a:cubicBezTo>
                  <a:cubicBezTo>
                    <a:pt x="2588" y="791"/>
                    <a:pt x="2606" y="824"/>
                    <a:pt x="2557" y="808"/>
                  </a:cubicBezTo>
                  <a:cubicBezTo>
                    <a:pt x="2540" y="798"/>
                    <a:pt x="2549" y="781"/>
                    <a:pt x="2541" y="773"/>
                  </a:cubicBezTo>
                  <a:cubicBezTo>
                    <a:pt x="2533" y="765"/>
                    <a:pt x="2518" y="766"/>
                    <a:pt x="2509" y="760"/>
                  </a:cubicBezTo>
                  <a:cubicBezTo>
                    <a:pt x="2498" y="754"/>
                    <a:pt x="2495" y="739"/>
                    <a:pt x="2487" y="734"/>
                  </a:cubicBezTo>
                  <a:cubicBezTo>
                    <a:pt x="2479" y="729"/>
                    <a:pt x="2473" y="726"/>
                    <a:pt x="2461" y="728"/>
                  </a:cubicBezTo>
                  <a:cubicBezTo>
                    <a:pt x="2445" y="733"/>
                    <a:pt x="2429" y="739"/>
                    <a:pt x="2413" y="744"/>
                  </a:cubicBezTo>
                  <a:cubicBezTo>
                    <a:pt x="2405" y="747"/>
                    <a:pt x="2389" y="752"/>
                    <a:pt x="2389" y="752"/>
                  </a:cubicBezTo>
                  <a:cubicBezTo>
                    <a:pt x="2378" y="786"/>
                    <a:pt x="2366" y="787"/>
                    <a:pt x="2333" y="776"/>
                  </a:cubicBezTo>
                  <a:cubicBezTo>
                    <a:pt x="2317" y="779"/>
                    <a:pt x="2301" y="784"/>
                    <a:pt x="2285" y="784"/>
                  </a:cubicBezTo>
                  <a:cubicBezTo>
                    <a:pt x="2273" y="783"/>
                    <a:pt x="2278" y="768"/>
                    <a:pt x="2271" y="761"/>
                  </a:cubicBezTo>
                  <a:cubicBezTo>
                    <a:pt x="2264" y="754"/>
                    <a:pt x="2262" y="748"/>
                    <a:pt x="2244" y="740"/>
                  </a:cubicBezTo>
                  <a:cubicBezTo>
                    <a:pt x="2222" y="722"/>
                    <a:pt x="2189" y="728"/>
                    <a:pt x="2165" y="712"/>
                  </a:cubicBezTo>
                  <a:cubicBezTo>
                    <a:pt x="2122" y="741"/>
                    <a:pt x="2148" y="721"/>
                    <a:pt x="2093" y="776"/>
                  </a:cubicBezTo>
                  <a:cubicBezTo>
                    <a:pt x="2079" y="790"/>
                    <a:pt x="2046" y="779"/>
                    <a:pt x="2037" y="792"/>
                  </a:cubicBezTo>
                  <a:cubicBezTo>
                    <a:pt x="2034" y="803"/>
                    <a:pt x="2038" y="818"/>
                    <a:pt x="2029" y="824"/>
                  </a:cubicBezTo>
                  <a:cubicBezTo>
                    <a:pt x="2025" y="826"/>
                    <a:pt x="1979" y="810"/>
                    <a:pt x="1973" y="808"/>
                  </a:cubicBezTo>
                  <a:cubicBezTo>
                    <a:pt x="1968" y="816"/>
                    <a:pt x="1966" y="828"/>
                    <a:pt x="1957" y="832"/>
                  </a:cubicBezTo>
                  <a:cubicBezTo>
                    <a:pt x="1956" y="832"/>
                    <a:pt x="1885" y="802"/>
                    <a:pt x="1877" y="800"/>
                  </a:cubicBezTo>
                  <a:cubicBezTo>
                    <a:pt x="1839" y="810"/>
                    <a:pt x="1833" y="828"/>
                    <a:pt x="1797" y="816"/>
                  </a:cubicBezTo>
                  <a:cubicBezTo>
                    <a:pt x="1739" y="835"/>
                    <a:pt x="1756" y="809"/>
                    <a:pt x="1717" y="792"/>
                  </a:cubicBezTo>
                  <a:cubicBezTo>
                    <a:pt x="1702" y="785"/>
                    <a:pt x="1685" y="787"/>
                    <a:pt x="1669" y="784"/>
                  </a:cubicBezTo>
                  <a:cubicBezTo>
                    <a:pt x="1661" y="779"/>
                    <a:pt x="1646" y="778"/>
                    <a:pt x="1645" y="768"/>
                  </a:cubicBezTo>
                  <a:cubicBezTo>
                    <a:pt x="1642" y="744"/>
                    <a:pt x="1664" y="715"/>
                    <a:pt x="1677" y="696"/>
                  </a:cubicBezTo>
                  <a:cubicBezTo>
                    <a:pt x="1676" y="693"/>
                    <a:pt x="1653" y="624"/>
                    <a:pt x="1653" y="624"/>
                  </a:cubicBezTo>
                  <a:cubicBezTo>
                    <a:pt x="1650" y="616"/>
                    <a:pt x="1653" y="603"/>
                    <a:pt x="1645" y="600"/>
                  </a:cubicBezTo>
                  <a:cubicBezTo>
                    <a:pt x="1610" y="588"/>
                    <a:pt x="1576" y="580"/>
                    <a:pt x="1541" y="568"/>
                  </a:cubicBezTo>
                  <a:cubicBezTo>
                    <a:pt x="1539" y="545"/>
                    <a:pt x="1527" y="437"/>
                    <a:pt x="1493" y="416"/>
                  </a:cubicBezTo>
                  <a:cubicBezTo>
                    <a:pt x="1479" y="407"/>
                    <a:pt x="1459" y="409"/>
                    <a:pt x="1445" y="400"/>
                  </a:cubicBezTo>
                  <a:cubicBezTo>
                    <a:pt x="1437" y="395"/>
                    <a:pt x="1429" y="389"/>
                    <a:pt x="1421" y="384"/>
                  </a:cubicBezTo>
                  <a:cubicBezTo>
                    <a:pt x="1416" y="376"/>
                    <a:pt x="1413" y="365"/>
                    <a:pt x="1405" y="360"/>
                  </a:cubicBezTo>
                  <a:cubicBezTo>
                    <a:pt x="1370" y="338"/>
                    <a:pt x="1310" y="328"/>
                    <a:pt x="1269" y="320"/>
                  </a:cubicBezTo>
                  <a:cubicBezTo>
                    <a:pt x="1205" y="224"/>
                    <a:pt x="1261" y="323"/>
                    <a:pt x="1229" y="216"/>
                  </a:cubicBezTo>
                  <a:cubicBezTo>
                    <a:pt x="1226" y="207"/>
                    <a:pt x="1217" y="201"/>
                    <a:pt x="1213" y="192"/>
                  </a:cubicBezTo>
                  <a:cubicBezTo>
                    <a:pt x="1206" y="177"/>
                    <a:pt x="1211" y="153"/>
                    <a:pt x="1197" y="144"/>
                  </a:cubicBezTo>
                  <a:cubicBezTo>
                    <a:pt x="1164" y="122"/>
                    <a:pt x="1127" y="110"/>
                    <a:pt x="1093" y="88"/>
                  </a:cubicBezTo>
                  <a:cubicBezTo>
                    <a:pt x="1065" y="46"/>
                    <a:pt x="1028" y="40"/>
                    <a:pt x="981" y="24"/>
                  </a:cubicBezTo>
                  <a:cubicBezTo>
                    <a:pt x="964" y="18"/>
                    <a:pt x="950" y="6"/>
                    <a:pt x="933" y="0"/>
                  </a:cubicBezTo>
                  <a:cubicBezTo>
                    <a:pt x="925" y="3"/>
                    <a:pt x="916" y="3"/>
                    <a:pt x="909" y="8"/>
                  </a:cubicBezTo>
                  <a:cubicBezTo>
                    <a:pt x="900" y="14"/>
                    <a:pt x="896" y="28"/>
                    <a:pt x="885" y="32"/>
                  </a:cubicBezTo>
                  <a:cubicBezTo>
                    <a:pt x="881" y="33"/>
                    <a:pt x="814" y="11"/>
                    <a:pt x="805" y="8"/>
                  </a:cubicBezTo>
                  <a:cubicBezTo>
                    <a:pt x="797" y="11"/>
                    <a:pt x="788" y="11"/>
                    <a:pt x="781" y="16"/>
                  </a:cubicBezTo>
                  <a:cubicBezTo>
                    <a:pt x="743" y="46"/>
                    <a:pt x="790" y="65"/>
                    <a:pt x="813" y="80"/>
                  </a:cubicBezTo>
                  <a:cubicBezTo>
                    <a:pt x="818" y="88"/>
                    <a:pt x="822" y="97"/>
                    <a:pt x="829" y="104"/>
                  </a:cubicBezTo>
                  <a:cubicBezTo>
                    <a:pt x="836" y="111"/>
                    <a:pt x="847" y="112"/>
                    <a:pt x="853" y="120"/>
                  </a:cubicBezTo>
                  <a:cubicBezTo>
                    <a:pt x="858" y="127"/>
                    <a:pt x="856" y="137"/>
                    <a:pt x="861" y="144"/>
                  </a:cubicBezTo>
                  <a:cubicBezTo>
                    <a:pt x="872" y="158"/>
                    <a:pt x="893" y="163"/>
                    <a:pt x="909" y="168"/>
                  </a:cubicBezTo>
                  <a:cubicBezTo>
                    <a:pt x="897" y="216"/>
                    <a:pt x="880" y="211"/>
                    <a:pt x="917" y="248"/>
                  </a:cubicBezTo>
                  <a:cubicBezTo>
                    <a:pt x="919" y="256"/>
                    <a:pt x="935" y="309"/>
                    <a:pt x="917" y="320"/>
                  </a:cubicBezTo>
                  <a:cubicBezTo>
                    <a:pt x="908" y="326"/>
                    <a:pt x="896" y="315"/>
                    <a:pt x="885" y="312"/>
                  </a:cubicBezTo>
                  <a:cubicBezTo>
                    <a:pt x="877" y="315"/>
                    <a:pt x="867" y="314"/>
                    <a:pt x="861" y="320"/>
                  </a:cubicBezTo>
                  <a:cubicBezTo>
                    <a:pt x="845" y="336"/>
                    <a:pt x="850" y="363"/>
                    <a:pt x="845" y="384"/>
                  </a:cubicBezTo>
                  <a:cubicBezTo>
                    <a:pt x="838" y="410"/>
                    <a:pt x="837" y="409"/>
                    <a:pt x="821" y="432"/>
                  </a:cubicBezTo>
                  <a:cubicBezTo>
                    <a:pt x="814" y="469"/>
                    <a:pt x="809" y="490"/>
                    <a:pt x="789" y="520"/>
                  </a:cubicBezTo>
                  <a:cubicBezTo>
                    <a:pt x="786" y="536"/>
                    <a:pt x="789" y="554"/>
                    <a:pt x="781" y="568"/>
                  </a:cubicBezTo>
                  <a:cubicBezTo>
                    <a:pt x="777" y="575"/>
                    <a:pt x="764" y="571"/>
                    <a:pt x="757" y="576"/>
                  </a:cubicBezTo>
                  <a:cubicBezTo>
                    <a:pt x="736" y="593"/>
                    <a:pt x="698" y="653"/>
                    <a:pt x="685" y="672"/>
                  </a:cubicBezTo>
                  <a:cubicBezTo>
                    <a:pt x="674" y="688"/>
                    <a:pt x="637" y="704"/>
                    <a:pt x="637" y="704"/>
                  </a:cubicBezTo>
                  <a:cubicBezTo>
                    <a:pt x="624" y="743"/>
                    <a:pt x="593" y="756"/>
                    <a:pt x="557" y="768"/>
                  </a:cubicBezTo>
                  <a:cubicBezTo>
                    <a:pt x="542" y="783"/>
                    <a:pt x="524" y="793"/>
                    <a:pt x="509" y="808"/>
                  </a:cubicBezTo>
                  <a:cubicBezTo>
                    <a:pt x="456" y="861"/>
                    <a:pt x="533" y="805"/>
                    <a:pt x="469" y="848"/>
                  </a:cubicBezTo>
                  <a:cubicBezTo>
                    <a:pt x="450" y="876"/>
                    <a:pt x="437" y="885"/>
                    <a:pt x="405" y="896"/>
                  </a:cubicBezTo>
                  <a:cubicBezTo>
                    <a:pt x="361" y="940"/>
                    <a:pt x="306" y="937"/>
                    <a:pt x="245" y="944"/>
                  </a:cubicBezTo>
                  <a:cubicBezTo>
                    <a:pt x="216" y="951"/>
                    <a:pt x="184" y="953"/>
                    <a:pt x="157" y="968"/>
                  </a:cubicBezTo>
                  <a:cubicBezTo>
                    <a:pt x="110" y="994"/>
                    <a:pt x="64" y="1023"/>
                    <a:pt x="13" y="1040"/>
                  </a:cubicBezTo>
                  <a:cubicBezTo>
                    <a:pt x="16" y="1064"/>
                    <a:pt x="21" y="1088"/>
                    <a:pt x="21" y="1112"/>
                  </a:cubicBezTo>
                  <a:cubicBezTo>
                    <a:pt x="21" y="1147"/>
                    <a:pt x="0" y="1144"/>
                    <a:pt x="21" y="1144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1000" b="1" kern="0" dirty="0">
                  <a:solidFill>
                    <a:prstClr val="white"/>
                  </a:solidFill>
                  <a:sym typeface="Arial"/>
                </a:rPr>
                <a:t> </a:t>
              </a:r>
              <a:r>
                <a:rPr lang="es-ES" b="1" kern="0" dirty="0">
                  <a:solidFill>
                    <a:prstClr val="white"/>
                  </a:solidFill>
                  <a:sym typeface="Arial"/>
                </a:rPr>
                <a:t>2</a:t>
              </a:r>
              <a:endParaRPr lang="es-PE" sz="1000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3" name="Piura">
              <a:extLst>
                <a:ext uri="{FF2B5EF4-FFF2-40B4-BE49-F238E27FC236}">
                  <a16:creationId xmlns:a16="http://schemas.microsoft.com/office/drawing/2014/main" id="{41C05411-F77D-A9D2-6447-A6A4C0F9A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12518"/>
              <a:ext cx="590181" cy="601546"/>
            </a:xfrm>
            <a:custGeom>
              <a:avLst/>
              <a:gdLst>
                <a:gd name="T0" fmla="*/ 1385894233 w 657"/>
                <a:gd name="T1" fmla="*/ 2147483647 h 406"/>
                <a:gd name="T2" fmla="*/ 1385894233 w 657"/>
                <a:gd name="T3" fmla="*/ 2147483647 h 406"/>
                <a:gd name="T4" fmla="*/ 1385894233 w 657"/>
                <a:gd name="T5" fmla="*/ 2147483647 h 406"/>
                <a:gd name="T6" fmla="*/ 1385894233 w 657"/>
                <a:gd name="T7" fmla="*/ 2147483647 h 406"/>
                <a:gd name="T8" fmla="*/ 1385894233 w 657"/>
                <a:gd name="T9" fmla="*/ 2147483647 h 406"/>
                <a:gd name="T10" fmla="*/ 1385894233 w 657"/>
                <a:gd name="T11" fmla="*/ 2147483647 h 406"/>
                <a:gd name="T12" fmla="*/ 1385894233 w 657"/>
                <a:gd name="T13" fmla="*/ 2147483647 h 406"/>
                <a:gd name="T14" fmla="*/ 1385894233 w 657"/>
                <a:gd name="T15" fmla="*/ 2147483647 h 406"/>
                <a:gd name="T16" fmla="*/ 1385894233 w 657"/>
                <a:gd name="T17" fmla="*/ 2147483647 h 406"/>
                <a:gd name="T18" fmla="*/ 1385894233 w 657"/>
                <a:gd name="T19" fmla="*/ 2147483647 h 406"/>
                <a:gd name="T20" fmla="*/ 1385894233 w 657"/>
                <a:gd name="T21" fmla="*/ 2147483647 h 406"/>
                <a:gd name="T22" fmla="*/ 1385894233 w 657"/>
                <a:gd name="T23" fmla="*/ 2147483647 h 406"/>
                <a:gd name="T24" fmla="*/ 1385894233 w 657"/>
                <a:gd name="T25" fmla="*/ 2147483647 h 406"/>
                <a:gd name="T26" fmla="*/ 1385894233 w 657"/>
                <a:gd name="T27" fmla="*/ 2147483647 h 406"/>
                <a:gd name="T28" fmla="*/ 1385894233 w 657"/>
                <a:gd name="T29" fmla="*/ 2147483647 h 406"/>
                <a:gd name="T30" fmla="*/ 1385894233 w 657"/>
                <a:gd name="T31" fmla="*/ 2147483647 h 406"/>
                <a:gd name="T32" fmla="*/ 1385894233 w 657"/>
                <a:gd name="T33" fmla="*/ 2147483647 h 406"/>
                <a:gd name="T34" fmla="*/ 1385894233 w 657"/>
                <a:gd name="T35" fmla="*/ 2147483647 h 406"/>
                <a:gd name="T36" fmla="*/ 1385894233 w 657"/>
                <a:gd name="T37" fmla="*/ 2147483647 h 406"/>
                <a:gd name="T38" fmla="*/ 1385894233 w 657"/>
                <a:gd name="T39" fmla="*/ 2147483647 h 406"/>
                <a:gd name="T40" fmla="*/ 1385894233 w 657"/>
                <a:gd name="T41" fmla="*/ 2147483647 h 406"/>
                <a:gd name="T42" fmla="*/ 1385894233 w 657"/>
                <a:gd name="T43" fmla="*/ 2147483647 h 406"/>
                <a:gd name="T44" fmla="*/ 1385894233 w 657"/>
                <a:gd name="T45" fmla="*/ 2147483647 h 406"/>
                <a:gd name="T46" fmla="*/ 1385894233 w 657"/>
                <a:gd name="T47" fmla="*/ 2147483647 h 406"/>
                <a:gd name="T48" fmla="*/ 1385894233 w 657"/>
                <a:gd name="T49" fmla="*/ 2147483647 h 406"/>
                <a:gd name="T50" fmla="*/ 1385894233 w 657"/>
                <a:gd name="T51" fmla="*/ 2147483647 h 406"/>
                <a:gd name="T52" fmla="*/ 1385894233 w 657"/>
                <a:gd name="T53" fmla="*/ 2147483647 h 406"/>
                <a:gd name="T54" fmla="*/ 1385894233 w 657"/>
                <a:gd name="T55" fmla="*/ 2147483647 h 406"/>
                <a:gd name="T56" fmla="*/ 1385894233 w 657"/>
                <a:gd name="T57" fmla="*/ 2147483647 h 406"/>
                <a:gd name="T58" fmla="*/ 1385894233 w 657"/>
                <a:gd name="T59" fmla="*/ 2147483647 h 406"/>
                <a:gd name="T60" fmla="*/ 1385894233 w 657"/>
                <a:gd name="T61" fmla="*/ 2147483647 h 406"/>
                <a:gd name="T62" fmla="*/ 1385894233 w 657"/>
                <a:gd name="T63" fmla="*/ 2147483647 h 406"/>
                <a:gd name="T64" fmla="*/ 1385894233 w 657"/>
                <a:gd name="T65" fmla="*/ 2147483647 h 406"/>
                <a:gd name="T66" fmla="*/ 1385894233 w 657"/>
                <a:gd name="T67" fmla="*/ 2147483647 h 406"/>
                <a:gd name="T68" fmla="*/ 1385894233 w 657"/>
                <a:gd name="T69" fmla="*/ 2147483647 h 406"/>
                <a:gd name="T70" fmla="*/ 1385894233 w 657"/>
                <a:gd name="T71" fmla="*/ 2147483647 h 406"/>
                <a:gd name="T72" fmla="*/ 1385894233 w 657"/>
                <a:gd name="T73" fmla="*/ 2147483647 h 406"/>
                <a:gd name="T74" fmla="*/ 1385894233 w 657"/>
                <a:gd name="T75" fmla="*/ 2147483647 h 406"/>
                <a:gd name="T76" fmla="*/ 1385894233 w 657"/>
                <a:gd name="T77" fmla="*/ 2147483647 h 406"/>
                <a:gd name="T78" fmla="*/ 1385894233 w 657"/>
                <a:gd name="T79" fmla="*/ 2147483647 h 406"/>
                <a:gd name="T80" fmla="*/ 1385894233 w 657"/>
                <a:gd name="T81" fmla="*/ 2147483647 h 406"/>
                <a:gd name="T82" fmla="*/ 1385894233 w 657"/>
                <a:gd name="T83" fmla="*/ 2147483647 h 406"/>
                <a:gd name="T84" fmla="*/ 1385894233 w 657"/>
                <a:gd name="T85" fmla="*/ 2147483647 h 406"/>
                <a:gd name="T86" fmla="*/ 1385894233 w 657"/>
                <a:gd name="T87" fmla="*/ 2147483647 h 406"/>
                <a:gd name="T88" fmla="*/ 1385894233 w 657"/>
                <a:gd name="T89" fmla="*/ 2147483647 h 406"/>
                <a:gd name="T90" fmla="*/ 1385894233 w 657"/>
                <a:gd name="T91" fmla="*/ 2147483647 h 406"/>
                <a:gd name="T92" fmla="*/ 1385894233 w 657"/>
                <a:gd name="T93" fmla="*/ 2147483647 h 406"/>
                <a:gd name="T94" fmla="*/ 1385894233 w 657"/>
                <a:gd name="T95" fmla="*/ 2147483647 h 406"/>
                <a:gd name="T96" fmla="*/ 1385894233 w 657"/>
                <a:gd name="T97" fmla="*/ 2147483647 h 406"/>
                <a:gd name="T98" fmla="*/ 1385894233 w 657"/>
                <a:gd name="T99" fmla="*/ 2147483647 h 406"/>
                <a:gd name="T100" fmla="*/ 1385894233 w 657"/>
                <a:gd name="T101" fmla="*/ 2147483647 h 406"/>
                <a:gd name="T102" fmla="*/ 1385894233 w 657"/>
                <a:gd name="T103" fmla="*/ 2147483647 h 406"/>
                <a:gd name="T104" fmla="*/ 1385894233 w 657"/>
                <a:gd name="T105" fmla="*/ 2147483647 h 406"/>
                <a:gd name="T106" fmla="*/ 1385894233 w 657"/>
                <a:gd name="T107" fmla="*/ 2147483647 h 406"/>
                <a:gd name="T108" fmla="*/ 1385894233 w 657"/>
                <a:gd name="T109" fmla="*/ 2147483647 h 406"/>
                <a:gd name="T110" fmla="*/ 1385894233 w 657"/>
                <a:gd name="T111" fmla="*/ 2147483647 h 406"/>
                <a:gd name="T112" fmla="*/ 1385894233 w 657"/>
                <a:gd name="T113" fmla="*/ 2147483647 h 406"/>
                <a:gd name="T114" fmla="*/ 1385894233 w 657"/>
                <a:gd name="T115" fmla="*/ 2147483647 h 406"/>
                <a:gd name="T116" fmla="*/ 1385894233 w 657"/>
                <a:gd name="T117" fmla="*/ 2147483647 h 406"/>
                <a:gd name="T118" fmla="*/ 1385894233 w 657"/>
                <a:gd name="T119" fmla="*/ 2147483647 h 406"/>
                <a:gd name="T120" fmla="*/ 1385894233 w 657"/>
                <a:gd name="T121" fmla="*/ 2147483647 h 406"/>
                <a:gd name="T122" fmla="*/ 1385894233 w 657"/>
                <a:gd name="T123" fmla="*/ 2147483647 h 406"/>
                <a:gd name="T124" fmla="*/ 1385894233 w 657"/>
                <a:gd name="T125" fmla="*/ 2147483647 h 4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406"/>
                <a:gd name="T191" fmla="*/ 657 w 657"/>
                <a:gd name="T192" fmla="*/ 406 h 4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406">
                  <a:moveTo>
                    <a:pt x="99" y="1"/>
                  </a:moveTo>
                  <a:lnTo>
                    <a:pt x="83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6"/>
                  </a:lnTo>
                  <a:lnTo>
                    <a:pt x="53" y="17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44" y="24"/>
                  </a:lnTo>
                  <a:lnTo>
                    <a:pt x="38" y="26"/>
                  </a:lnTo>
                  <a:lnTo>
                    <a:pt x="31" y="28"/>
                  </a:lnTo>
                  <a:lnTo>
                    <a:pt x="25" y="41"/>
                  </a:lnTo>
                  <a:lnTo>
                    <a:pt x="24" y="47"/>
                  </a:lnTo>
                  <a:lnTo>
                    <a:pt x="18" y="54"/>
                  </a:lnTo>
                  <a:lnTo>
                    <a:pt x="16" y="60"/>
                  </a:lnTo>
                  <a:lnTo>
                    <a:pt x="16" y="63"/>
                  </a:lnTo>
                  <a:lnTo>
                    <a:pt x="14" y="66"/>
                  </a:lnTo>
                  <a:lnTo>
                    <a:pt x="11" y="67"/>
                  </a:lnTo>
                  <a:lnTo>
                    <a:pt x="7" y="67"/>
                  </a:lnTo>
                  <a:lnTo>
                    <a:pt x="5" y="71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11" y="81"/>
                  </a:lnTo>
                  <a:lnTo>
                    <a:pt x="18" y="83"/>
                  </a:lnTo>
                  <a:lnTo>
                    <a:pt x="16" y="89"/>
                  </a:lnTo>
                  <a:lnTo>
                    <a:pt x="14" y="94"/>
                  </a:lnTo>
                  <a:lnTo>
                    <a:pt x="13" y="97"/>
                  </a:lnTo>
                  <a:lnTo>
                    <a:pt x="11" y="99"/>
                  </a:lnTo>
                  <a:lnTo>
                    <a:pt x="5" y="103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20" y="117"/>
                  </a:lnTo>
                  <a:lnTo>
                    <a:pt x="38" y="123"/>
                  </a:lnTo>
                  <a:lnTo>
                    <a:pt x="48" y="132"/>
                  </a:lnTo>
                  <a:lnTo>
                    <a:pt x="57" y="140"/>
                  </a:lnTo>
                  <a:lnTo>
                    <a:pt x="64" y="148"/>
                  </a:lnTo>
                  <a:lnTo>
                    <a:pt x="75" y="155"/>
                  </a:lnTo>
                  <a:lnTo>
                    <a:pt x="83" y="162"/>
                  </a:lnTo>
                  <a:lnTo>
                    <a:pt x="88" y="168"/>
                  </a:lnTo>
                  <a:lnTo>
                    <a:pt x="94" y="174"/>
                  </a:lnTo>
                  <a:lnTo>
                    <a:pt x="94" y="178"/>
                  </a:lnTo>
                  <a:lnTo>
                    <a:pt x="85" y="178"/>
                  </a:lnTo>
                  <a:lnTo>
                    <a:pt x="73" y="177"/>
                  </a:lnTo>
                  <a:lnTo>
                    <a:pt x="64" y="177"/>
                  </a:lnTo>
                  <a:lnTo>
                    <a:pt x="61" y="178"/>
                  </a:lnTo>
                  <a:lnTo>
                    <a:pt x="57" y="180"/>
                  </a:lnTo>
                  <a:lnTo>
                    <a:pt x="53" y="185"/>
                  </a:lnTo>
                  <a:lnTo>
                    <a:pt x="49" y="189"/>
                  </a:lnTo>
                  <a:lnTo>
                    <a:pt x="49" y="197"/>
                  </a:lnTo>
                  <a:lnTo>
                    <a:pt x="57" y="204"/>
                  </a:lnTo>
                  <a:lnTo>
                    <a:pt x="66" y="211"/>
                  </a:lnTo>
                  <a:lnTo>
                    <a:pt x="79" y="216"/>
                  </a:lnTo>
                  <a:lnTo>
                    <a:pt x="94" y="221"/>
                  </a:lnTo>
                  <a:lnTo>
                    <a:pt x="107" y="224"/>
                  </a:lnTo>
                  <a:lnTo>
                    <a:pt x="120" y="227"/>
                  </a:lnTo>
                  <a:lnTo>
                    <a:pt x="140" y="238"/>
                  </a:lnTo>
                  <a:lnTo>
                    <a:pt x="147" y="244"/>
                  </a:lnTo>
                  <a:lnTo>
                    <a:pt x="153" y="252"/>
                  </a:lnTo>
                  <a:lnTo>
                    <a:pt x="157" y="268"/>
                  </a:lnTo>
                  <a:lnTo>
                    <a:pt x="158" y="284"/>
                  </a:lnTo>
                  <a:lnTo>
                    <a:pt x="160" y="290"/>
                  </a:lnTo>
                  <a:lnTo>
                    <a:pt x="158" y="293"/>
                  </a:lnTo>
                  <a:lnTo>
                    <a:pt x="157" y="295"/>
                  </a:lnTo>
                  <a:lnTo>
                    <a:pt x="151" y="296"/>
                  </a:lnTo>
                  <a:lnTo>
                    <a:pt x="144" y="297"/>
                  </a:lnTo>
                  <a:lnTo>
                    <a:pt x="136" y="297"/>
                  </a:lnTo>
                  <a:lnTo>
                    <a:pt x="131" y="297"/>
                  </a:lnTo>
                  <a:lnTo>
                    <a:pt x="123" y="298"/>
                  </a:lnTo>
                  <a:lnTo>
                    <a:pt x="120" y="299"/>
                  </a:lnTo>
                  <a:lnTo>
                    <a:pt x="114" y="300"/>
                  </a:lnTo>
                  <a:lnTo>
                    <a:pt x="110" y="299"/>
                  </a:lnTo>
                  <a:lnTo>
                    <a:pt x="105" y="299"/>
                  </a:lnTo>
                  <a:lnTo>
                    <a:pt x="99" y="298"/>
                  </a:lnTo>
                  <a:lnTo>
                    <a:pt x="92" y="300"/>
                  </a:lnTo>
                  <a:lnTo>
                    <a:pt x="86" y="302"/>
                  </a:lnTo>
                  <a:lnTo>
                    <a:pt x="81" y="304"/>
                  </a:lnTo>
                  <a:lnTo>
                    <a:pt x="75" y="307"/>
                  </a:lnTo>
                  <a:lnTo>
                    <a:pt x="70" y="310"/>
                  </a:lnTo>
                  <a:lnTo>
                    <a:pt x="64" y="313"/>
                  </a:lnTo>
                  <a:lnTo>
                    <a:pt x="61" y="315"/>
                  </a:lnTo>
                  <a:lnTo>
                    <a:pt x="59" y="316"/>
                  </a:lnTo>
                  <a:lnTo>
                    <a:pt x="59" y="322"/>
                  </a:lnTo>
                  <a:lnTo>
                    <a:pt x="59" y="327"/>
                  </a:lnTo>
                  <a:lnTo>
                    <a:pt x="59" y="331"/>
                  </a:lnTo>
                  <a:lnTo>
                    <a:pt x="61" y="334"/>
                  </a:lnTo>
                  <a:lnTo>
                    <a:pt x="64" y="336"/>
                  </a:lnTo>
                  <a:lnTo>
                    <a:pt x="70" y="337"/>
                  </a:lnTo>
                  <a:lnTo>
                    <a:pt x="77" y="338"/>
                  </a:lnTo>
                  <a:lnTo>
                    <a:pt x="88" y="339"/>
                  </a:lnTo>
                  <a:lnTo>
                    <a:pt x="97" y="342"/>
                  </a:lnTo>
                  <a:lnTo>
                    <a:pt x="105" y="345"/>
                  </a:lnTo>
                  <a:lnTo>
                    <a:pt x="118" y="354"/>
                  </a:lnTo>
                  <a:lnTo>
                    <a:pt x="131" y="362"/>
                  </a:lnTo>
                  <a:lnTo>
                    <a:pt x="138" y="365"/>
                  </a:lnTo>
                  <a:lnTo>
                    <a:pt x="145" y="367"/>
                  </a:lnTo>
                  <a:lnTo>
                    <a:pt x="153" y="369"/>
                  </a:lnTo>
                  <a:lnTo>
                    <a:pt x="158" y="373"/>
                  </a:lnTo>
                  <a:lnTo>
                    <a:pt x="162" y="377"/>
                  </a:lnTo>
                  <a:lnTo>
                    <a:pt x="169" y="379"/>
                  </a:lnTo>
                  <a:lnTo>
                    <a:pt x="173" y="380"/>
                  </a:lnTo>
                  <a:lnTo>
                    <a:pt x="177" y="380"/>
                  </a:lnTo>
                  <a:lnTo>
                    <a:pt x="177" y="381"/>
                  </a:lnTo>
                  <a:lnTo>
                    <a:pt x="177" y="382"/>
                  </a:lnTo>
                  <a:lnTo>
                    <a:pt x="179" y="384"/>
                  </a:lnTo>
                  <a:lnTo>
                    <a:pt x="182" y="386"/>
                  </a:lnTo>
                  <a:lnTo>
                    <a:pt x="190" y="390"/>
                  </a:lnTo>
                  <a:lnTo>
                    <a:pt x="199" y="392"/>
                  </a:lnTo>
                  <a:lnTo>
                    <a:pt x="219" y="395"/>
                  </a:lnTo>
                  <a:lnTo>
                    <a:pt x="223" y="401"/>
                  </a:lnTo>
                  <a:lnTo>
                    <a:pt x="227" y="404"/>
                  </a:lnTo>
                  <a:lnTo>
                    <a:pt x="232" y="406"/>
                  </a:lnTo>
                  <a:lnTo>
                    <a:pt x="236" y="405"/>
                  </a:lnTo>
                  <a:lnTo>
                    <a:pt x="241" y="404"/>
                  </a:lnTo>
                  <a:lnTo>
                    <a:pt x="245" y="398"/>
                  </a:lnTo>
                  <a:lnTo>
                    <a:pt x="249" y="391"/>
                  </a:lnTo>
                  <a:lnTo>
                    <a:pt x="253" y="385"/>
                  </a:lnTo>
                  <a:lnTo>
                    <a:pt x="258" y="380"/>
                  </a:lnTo>
                  <a:lnTo>
                    <a:pt x="262" y="379"/>
                  </a:lnTo>
                  <a:lnTo>
                    <a:pt x="267" y="378"/>
                  </a:lnTo>
                  <a:lnTo>
                    <a:pt x="271" y="377"/>
                  </a:lnTo>
                  <a:lnTo>
                    <a:pt x="273" y="377"/>
                  </a:lnTo>
                  <a:lnTo>
                    <a:pt x="280" y="372"/>
                  </a:lnTo>
                  <a:lnTo>
                    <a:pt x="284" y="366"/>
                  </a:lnTo>
                  <a:lnTo>
                    <a:pt x="288" y="360"/>
                  </a:lnTo>
                  <a:lnTo>
                    <a:pt x="291" y="354"/>
                  </a:lnTo>
                  <a:lnTo>
                    <a:pt x="297" y="350"/>
                  </a:lnTo>
                  <a:lnTo>
                    <a:pt x="304" y="346"/>
                  </a:lnTo>
                  <a:lnTo>
                    <a:pt x="312" y="343"/>
                  </a:lnTo>
                  <a:lnTo>
                    <a:pt x="313" y="342"/>
                  </a:lnTo>
                  <a:lnTo>
                    <a:pt x="317" y="335"/>
                  </a:lnTo>
                  <a:lnTo>
                    <a:pt x="321" y="330"/>
                  </a:lnTo>
                  <a:lnTo>
                    <a:pt x="325" y="326"/>
                  </a:lnTo>
                  <a:lnTo>
                    <a:pt x="330" y="323"/>
                  </a:lnTo>
                  <a:lnTo>
                    <a:pt x="336" y="321"/>
                  </a:lnTo>
                  <a:lnTo>
                    <a:pt x="345" y="319"/>
                  </a:lnTo>
                  <a:lnTo>
                    <a:pt x="356" y="318"/>
                  </a:lnTo>
                  <a:lnTo>
                    <a:pt x="371" y="317"/>
                  </a:lnTo>
                  <a:lnTo>
                    <a:pt x="385" y="309"/>
                  </a:lnTo>
                  <a:lnTo>
                    <a:pt x="402" y="302"/>
                  </a:lnTo>
                  <a:lnTo>
                    <a:pt x="417" y="294"/>
                  </a:lnTo>
                  <a:lnTo>
                    <a:pt x="430" y="285"/>
                  </a:lnTo>
                  <a:lnTo>
                    <a:pt x="435" y="273"/>
                  </a:lnTo>
                  <a:lnTo>
                    <a:pt x="437" y="260"/>
                  </a:lnTo>
                  <a:lnTo>
                    <a:pt x="441" y="254"/>
                  </a:lnTo>
                  <a:lnTo>
                    <a:pt x="445" y="249"/>
                  </a:lnTo>
                  <a:lnTo>
                    <a:pt x="450" y="244"/>
                  </a:lnTo>
                  <a:lnTo>
                    <a:pt x="459" y="240"/>
                  </a:lnTo>
                  <a:lnTo>
                    <a:pt x="467" y="242"/>
                  </a:lnTo>
                  <a:lnTo>
                    <a:pt x="470" y="244"/>
                  </a:lnTo>
                  <a:lnTo>
                    <a:pt x="472" y="246"/>
                  </a:lnTo>
                  <a:lnTo>
                    <a:pt x="474" y="250"/>
                  </a:lnTo>
                  <a:lnTo>
                    <a:pt x="476" y="257"/>
                  </a:lnTo>
                  <a:lnTo>
                    <a:pt x="478" y="261"/>
                  </a:lnTo>
                  <a:lnTo>
                    <a:pt x="480" y="265"/>
                  </a:lnTo>
                  <a:lnTo>
                    <a:pt x="483" y="268"/>
                  </a:lnTo>
                  <a:lnTo>
                    <a:pt x="489" y="272"/>
                  </a:lnTo>
                  <a:lnTo>
                    <a:pt x="498" y="278"/>
                  </a:lnTo>
                  <a:lnTo>
                    <a:pt x="500" y="283"/>
                  </a:lnTo>
                  <a:lnTo>
                    <a:pt x="500" y="287"/>
                  </a:lnTo>
                  <a:lnTo>
                    <a:pt x="502" y="292"/>
                  </a:lnTo>
                  <a:lnTo>
                    <a:pt x="507" y="297"/>
                  </a:lnTo>
                  <a:lnTo>
                    <a:pt x="517" y="303"/>
                  </a:lnTo>
                  <a:lnTo>
                    <a:pt x="522" y="302"/>
                  </a:lnTo>
                  <a:lnTo>
                    <a:pt x="526" y="301"/>
                  </a:lnTo>
                  <a:lnTo>
                    <a:pt x="531" y="299"/>
                  </a:lnTo>
                  <a:lnTo>
                    <a:pt x="539" y="300"/>
                  </a:lnTo>
                  <a:lnTo>
                    <a:pt x="542" y="300"/>
                  </a:lnTo>
                  <a:lnTo>
                    <a:pt x="550" y="301"/>
                  </a:lnTo>
                  <a:lnTo>
                    <a:pt x="553" y="306"/>
                  </a:lnTo>
                  <a:lnTo>
                    <a:pt x="555" y="311"/>
                  </a:lnTo>
                  <a:lnTo>
                    <a:pt x="555" y="316"/>
                  </a:lnTo>
                  <a:lnTo>
                    <a:pt x="557" y="322"/>
                  </a:lnTo>
                  <a:lnTo>
                    <a:pt x="563" y="321"/>
                  </a:lnTo>
                  <a:lnTo>
                    <a:pt x="566" y="319"/>
                  </a:lnTo>
                  <a:lnTo>
                    <a:pt x="570" y="317"/>
                  </a:lnTo>
                  <a:lnTo>
                    <a:pt x="574" y="316"/>
                  </a:lnTo>
                  <a:lnTo>
                    <a:pt x="581" y="316"/>
                  </a:lnTo>
                  <a:lnTo>
                    <a:pt x="590" y="317"/>
                  </a:lnTo>
                  <a:lnTo>
                    <a:pt x="598" y="319"/>
                  </a:lnTo>
                  <a:lnTo>
                    <a:pt x="605" y="320"/>
                  </a:lnTo>
                  <a:lnTo>
                    <a:pt x="609" y="320"/>
                  </a:lnTo>
                  <a:lnTo>
                    <a:pt x="613" y="319"/>
                  </a:lnTo>
                  <a:lnTo>
                    <a:pt x="614" y="316"/>
                  </a:lnTo>
                  <a:lnTo>
                    <a:pt x="616" y="313"/>
                  </a:lnTo>
                  <a:lnTo>
                    <a:pt x="618" y="311"/>
                  </a:lnTo>
                  <a:lnTo>
                    <a:pt x="618" y="310"/>
                  </a:lnTo>
                  <a:lnTo>
                    <a:pt x="616" y="307"/>
                  </a:lnTo>
                  <a:lnTo>
                    <a:pt x="616" y="304"/>
                  </a:lnTo>
                  <a:lnTo>
                    <a:pt x="614" y="301"/>
                  </a:lnTo>
                  <a:lnTo>
                    <a:pt x="613" y="298"/>
                  </a:lnTo>
                  <a:lnTo>
                    <a:pt x="609" y="290"/>
                  </a:lnTo>
                  <a:lnTo>
                    <a:pt x="607" y="281"/>
                  </a:lnTo>
                  <a:lnTo>
                    <a:pt x="611" y="278"/>
                  </a:lnTo>
                  <a:lnTo>
                    <a:pt x="613" y="276"/>
                  </a:lnTo>
                  <a:lnTo>
                    <a:pt x="611" y="275"/>
                  </a:lnTo>
                  <a:lnTo>
                    <a:pt x="611" y="274"/>
                  </a:lnTo>
                  <a:lnTo>
                    <a:pt x="609" y="270"/>
                  </a:lnTo>
                  <a:lnTo>
                    <a:pt x="609" y="267"/>
                  </a:lnTo>
                  <a:lnTo>
                    <a:pt x="611" y="264"/>
                  </a:lnTo>
                  <a:lnTo>
                    <a:pt x="613" y="259"/>
                  </a:lnTo>
                  <a:lnTo>
                    <a:pt x="614" y="253"/>
                  </a:lnTo>
                  <a:lnTo>
                    <a:pt x="616" y="253"/>
                  </a:lnTo>
                  <a:lnTo>
                    <a:pt x="620" y="252"/>
                  </a:lnTo>
                  <a:lnTo>
                    <a:pt x="627" y="251"/>
                  </a:lnTo>
                  <a:lnTo>
                    <a:pt x="637" y="250"/>
                  </a:lnTo>
                  <a:lnTo>
                    <a:pt x="642" y="249"/>
                  </a:lnTo>
                  <a:lnTo>
                    <a:pt x="642" y="247"/>
                  </a:lnTo>
                  <a:lnTo>
                    <a:pt x="644" y="244"/>
                  </a:lnTo>
                  <a:lnTo>
                    <a:pt x="646" y="240"/>
                  </a:lnTo>
                  <a:lnTo>
                    <a:pt x="646" y="238"/>
                  </a:lnTo>
                  <a:lnTo>
                    <a:pt x="646" y="234"/>
                  </a:lnTo>
                  <a:lnTo>
                    <a:pt x="646" y="232"/>
                  </a:lnTo>
                  <a:lnTo>
                    <a:pt x="642" y="230"/>
                  </a:lnTo>
                  <a:lnTo>
                    <a:pt x="640" y="230"/>
                  </a:lnTo>
                  <a:lnTo>
                    <a:pt x="638" y="228"/>
                  </a:lnTo>
                  <a:lnTo>
                    <a:pt x="637" y="226"/>
                  </a:lnTo>
                  <a:lnTo>
                    <a:pt x="633" y="222"/>
                  </a:lnTo>
                  <a:lnTo>
                    <a:pt x="629" y="215"/>
                  </a:lnTo>
                  <a:lnTo>
                    <a:pt x="625" y="208"/>
                  </a:lnTo>
                  <a:lnTo>
                    <a:pt x="622" y="202"/>
                  </a:lnTo>
                  <a:lnTo>
                    <a:pt x="613" y="196"/>
                  </a:lnTo>
                  <a:lnTo>
                    <a:pt x="611" y="190"/>
                  </a:lnTo>
                  <a:lnTo>
                    <a:pt x="614" y="186"/>
                  </a:lnTo>
                  <a:lnTo>
                    <a:pt x="622" y="183"/>
                  </a:lnTo>
                  <a:lnTo>
                    <a:pt x="631" y="181"/>
                  </a:lnTo>
                  <a:lnTo>
                    <a:pt x="635" y="177"/>
                  </a:lnTo>
                  <a:lnTo>
                    <a:pt x="640" y="173"/>
                  </a:lnTo>
                  <a:lnTo>
                    <a:pt x="642" y="169"/>
                  </a:lnTo>
                  <a:lnTo>
                    <a:pt x="644" y="167"/>
                  </a:lnTo>
                  <a:lnTo>
                    <a:pt x="646" y="160"/>
                  </a:lnTo>
                  <a:lnTo>
                    <a:pt x="648" y="157"/>
                  </a:lnTo>
                  <a:lnTo>
                    <a:pt x="648" y="155"/>
                  </a:lnTo>
                  <a:lnTo>
                    <a:pt x="649" y="155"/>
                  </a:lnTo>
                  <a:lnTo>
                    <a:pt x="651" y="154"/>
                  </a:lnTo>
                  <a:lnTo>
                    <a:pt x="653" y="154"/>
                  </a:lnTo>
                  <a:lnTo>
                    <a:pt x="655" y="152"/>
                  </a:lnTo>
                  <a:lnTo>
                    <a:pt x="657" y="148"/>
                  </a:lnTo>
                  <a:lnTo>
                    <a:pt x="648" y="143"/>
                  </a:lnTo>
                  <a:lnTo>
                    <a:pt x="637" y="139"/>
                  </a:lnTo>
                  <a:lnTo>
                    <a:pt x="625" y="137"/>
                  </a:lnTo>
                  <a:lnTo>
                    <a:pt x="613" y="136"/>
                  </a:lnTo>
                  <a:lnTo>
                    <a:pt x="609" y="133"/>
                  </a:lnTo>
                  <a:lnTo>
                    <a:pt x="607" y="129"/>
                  </a:lnTo>
                  <a:lnTo>
                    <a:pt x="609" y="125"/>
                  </a:lnTo>
                  <a:lnTo>
                    <a:pt x="607" y="121"/>
                  </a:lnTo>
                  <a:lnTo>
                    <a:pt x="605" y="119"/>
                  </a:lnTo>
                  <a:lnTo>
                    <a:pt x="601" y="118"/>
                  </a:lnTo>
                  <a:lnTo>
                    <a:pt x="594" y="114"/>
                  </a:lnTo>
                  <a:lnTo>
                    <a:pt x="592" y="110"/>
                  </a:lnTo>
                  <a:lnTo>
                    <a:pt x="590" y="106"/>
                  </a:lnTo>
                  <a:lnTo>
                    <a:pt x="589" y="103"/>
                  </a:lnTo>
                  <a:lnTo>
                    <a:pt x="587" y="101"/>
                  </a:lnTo>
                  <a:lnTo>
                    <a:pt x="587" y="96"/>
                  </a:lnTo>
                  <a:lnTo>
                    <a:pt x="589" y="90"/>
                  </a:lnTo>
                  <a:lnTo>
                    <a:pt x="587" y="85"/>
                  </a:lnTo>
                  <a:lnTo>
                    <a:pt x="583" y="80"/>
                  </a:lnTo>
                  <a:lnTo>
                    <a:pt x="577" y="78"/>
                  </a:lnTo>
                  <a:lnTo>
                    <a:pt x="570" y="78"/>
                  </a:lnTo>
                  <a:lnTo>
                    <a:pt x="563" y="79"/>
                  </a:lnTo>
                  <a:lnTo>
                    <a:pt x="555" y="79"/>
                  </a:lnTo>
                  <a:lnTo>
                    <a:pt x="552" y="77"/>
                  </a:lnTo>
                  <a:lnTo>
                    <a:pt x="550" y="75"/>
                  </a:lnTo>
                  <a:lnTo>
                    <a:pt x="548" y="69"/>
                  </a:lnTo>
                  <a:lnTo>
                    <a:pt x="544" y="66"/>
                  </a:lnTo>
                  <a:lnTo>
                    <a:pt x="539" y="64"/>
                  </a:lnTo>
                  <a:lnTo>
                    <a:pt x="535" y="63"/>
                  </a:lnTo>
                  <a:lnTo>
                    <a:pt x="529" y="62"/>
                  </a:lnTo>
                  <a:lnTo>
                    <a:pt x="526" y="61"/>
                  </a:lnTo>
                  <a:lnTo>
                    <a:pt x="524" y="61"/>
                  </a:lnTo>
                  <a:lnTo>
                    <a:pt x="511" y="62"/>
                  </a:lnTo>
                  <a:lnTo>
                    <a:pt x="504" y="64"/>
                  </a:lnTo>
                  <a:lnTo>
                    <a:pt x="498" y="67"/>
                  </a:lnTo>
                  <a:lnTo>
                    <a:pt x="496" y="69"/>
                  </a:lnTo>
                  <a:lnTo>
                    <a:pt x="494" y="73"/>
                  </a:lnTo>
                  <a:lnTo>
                    <a:pt x="485" y="73"/>
                  </a:lnTo>
                  <a:lnTo>
                    <a:pt x="480" y="73"/>
                  </a:lnTo>
                  <a:lnTo>
                    <a:pt x="474" y="72"/>
                  </a:lnTo>
                  <a:lnTo>
                    <a:pt x="472" y="71"/>
                  </a:lnTo>
                  <a:lnTo>
                    <a:pt x="472" y="69"/>
                  </a:lnTo>
                  <a:lnTo>
                    <a:pt x="470" y="67"/>
                  </a:lnTo>
                  <a:lnTo>
                    <a:pt x="469" y="66"/>
                  </a:lnTo>
                  <a:lnTo>
                    <a:pt x="465" y="64"/>
                  </a:lnTo>
                  <a:lnTo>
                    <a:pt x="461" y="63"/>
                  </a:lnTo>
                  <a:lnTo>
                    <a:pt x="452" y="61"/>
                  </a:lnTo>
                  <a:lnTo>
                    <a:pt x="448" y="60"/>
                  </a:lnTo>
                  <a:lnTo>
                    <a:pt x="446" y="60"/>
                  </a:lnTo>
                  <a:lnTo>
                    <a:pt x="445" y="57"/>
                  </a:lnTo>
                  <a:lnTo>
                    <a:pt x="445" y="56"/>
                  </a:lnTo>
                  <a:lnTo>
                    <a:pt x="441" y="55"/>
                  </a:lnTo>
                  <a:lnTo>
                    <a:pt x="435" y="54"/>
                  </a:lnTo>
                  <a:lnTo>
                    <a:pt x="430" y="53"/>
                  </a:lnTo>
                  <a:lnTo>
                    <a:pt x="422" y="52"/>
                  </a:lnTo>
                  <a:lnTo>
                    <a:pt x="417" y="51"/>
                  </a:lnTo>
                  <a:lnTo>
                    <a:pt x="415" y="51"/>
                  </a:lnTo>
                  <a:lnTo>
                    <a:pt x="408" y="46"/>
                  </a:lnTo>
                  <a:lnTo>
                    <a:pt x="400" y="43"/>
                  </a:lnTo>
                  <a:lnTo>
                    <a:pt x="380" y="38"/>
                  </a:lnTo>
                  <a:lnTo>
                    <a:pt x="373" y="39"/>
                  </a:lnTo>
                  <a:lnTo>
                    <a:pt x="369" y="39"/>
                  </a:lnTo>
                  <a:lnTo>
                    <a:pt x="367" y="40"/>
                  </a:lnTo>
                  <a:lnTo>
                    <a:pt x="367" y="41"/>
                  </a:lnTo>
                  <a:lnTo>
                    <a:pt x="365" y="45"/>
                  </a:lnTo>
                  <a:lnTo>
                    <a:pt x="363" y="47"/>
                  </a:lnTo>
                  <a:lnTo>
                    <a:pt x="360" y="50"/>
                  </a:lnTo>
                  <a:lnTo>
                    <a:pt x="352" y="53"/>
                  </a:lnTo>
                  <a:lnTo>
                    <a:pt x="343" y="55"/>
                  </a:lnTo>
                  <a:lnTo>
                    <a:pt x="334" y="55"/>
                  </a:lnTo>
                  <a:lnTo>
                    <a:pt x="326" y="56"/>
                  </a:lnTo>
                  <a:lnTo>
                    <a:pt x="325" y="59"/>
                  </a:lnTo>
                  <a:lnTo>
                    <a:pt x="325" y="60"/>
                  </a:lnTo>
                  <a:lnTo>
                    <a:pt x="323" y="61"/>
                  </a:lnTo>
                  <a:lnTo>
                    <a:pt x="319" y="62"/>
                  </a:lnTo>
                  <a:lnTo>
                    <a:pt x="313" y="63"/>
                  </a:lnTo>
                  <a:lnTo>
                    <a:pt x="310" y="64"/>
                  </a:lnTo>
                  <a:lnTo>
                    <a:pt x="308" y="64"/>
                  </a:lnTo>
                  <a:lnTo>
                    <a:pt x="302" y="67"/>
                  </a:lnTo>
                  <a:lnTo>
                    <a:pt x="299" y="68"/>
                  </a:lnTo>
                  <a:lnTo>
                    <a:pt x="295" y="67"/>
                  </a:lnTo>
                  <a:lnTo>
                    <a:pt x="291" y="63"/>
                  </a:lnTo>
                  <a:lnTo>
                    <a:pt x="291" y="59"/>
                  </a:lnTo>
                  <a:lnTo>
                    <a:pt x="289" y="56"/>
                  </a:lnTo>
                  <a:lnTo>
                    <a:pt x="288" y="53"/>
                  </a:lnTo>
                  <a:lnTo>
                    <a:pt x="289" y="50"/>
                  </a:lnTo>
                  <a:lnTo>
                    <a:pt x="291" y="49"/>
                  </a:lnTo>
                  <a:lnTo>
                    <a:pt x="295" y="49"/>
                  </a:lnTo>
                  <a:lnTo>
                    <a:pt x="299" y="49"/>
                  </a:lnTo>
                  <a:lnTo>
                    <a:pt x="302" y="48"/>
                  </a:lnTo>
                  <a:lnTo>
                    <a:pt x="306" y="46"/>
                  </a:lnTo>
                  <a:lnTo>
                    <a:pt x="308" y="44"/>
                  </a:lnTo>
                  <a:lnTo>
                    <a:pt x="312" y="41"/>
                  </a:lnTo>
                  <a:lnTo>
                    <a:pt x="315" y="40"/>
                  </a:lnTo>
                  <a:lnTo>
                    <a:pt x="321" y="39"/>
                  </a:lnTo>
                  <a:lnTo>
                    <a:pt x="323" y="34"/>
                  </a:lnTo>
                  <a:lnTo>
                    <a:pt x="323" y="30"/>
                  </a:lnTo>
                  <a:lnTo>
                    <a:pt x="321" y="26"/>
                  </a:lnTo>
                  <a:lnTo>
                    <a:pt x="317" y="24"/>
                  </a:lnTo>
                  <a:lnTo>
                    <a:pt x="306" y="21"/>
                  </a:lnTo>
                  <a:lnTo>
                    <a:pt x="291" y="19"/>
                  </a:lnTo>
                  <a:lnTo>
                    <a:pt x="288" y="14"/>
                  </a:lnTo>
                  <a:lnTo>
                    <a:pt x="284" y="8"/>
                  </a:lnTo>
                  <a:lnTo>
                    <a:pt x="282" y="3"/>
                  </a:lnTo>
                  <a:lnTo>
                    <a:pt x="278" y="0"/>
                  </a:lnTo>
                  <a:lnTo>
                    <a:pt x="273" y="0"/>
                  </a:lnTo>
                  <a:lnTo>
                    <a:pt x="267" y="2"/>
                  </a:lnTo>
                  <a:lnTo>
                    <a:pt x="260" y="4"/>
                  </a:lnTo>
                  <a:lnTo>
                    <a:pt x="254" y="7"/>
                  </a:lnTo>
                  <a:lnTo>
                    <a:pt x="254" y="14"/>
                  </a:lnTo>
                  <a:lnTo>
                    <a:pt x="251" y="17"/>
                  </a:lnTo>
                  <a:lnTo>
                    <a:pt x="247" y="19"/>
                  </a:lnTo>
                  <a:lnTo>
                    <a:pt x="243" y="21"/>
                  </a:lnTo>
                  <a:lnTo>
                    <a:pt x="238" y="23"/>
                  </a:lnTo>
                  <a:lnTo>
                    <a:pt x="234" y="24"/>
                  </a:lnTo>
                  <a:lnTo>
                    <a:pt x="232" y="25"/>
                  </a:lnTo>
                  <a:lnTo>
                    <a:pt x="230" y="30"/>
                  </a:lnTo>
                  <a:lnTo>
                    <a:pt x="229" y="34"/>
                  </a:lnTo>
                  <a:lnTo>
                    <a:pt x="229" y="40"/>
                  </a:lnTo>
                  <a:lnTo>
                    <a:pt x="227" y="42"/>
                  </a:lnTo>
                  <a:lnTo>
                    <a:pt x="225" y="42"/>
                  </a:lnTo>
                  <a:lnTo>
                    <a:pt x="225" y="40"/>
                  </a:lnTo>
                  <a:lnTo>
                    <a:pt x="223" y="36"/>
                  </a:lnTo>
                  <a:lnTo>
                    <a:pt x="216" y="29"/>
                  </a:lnTo>
                  <a:lnTo>
                    <a:pt x="210" y="27"/>
                  </a:lnTo>
                  <a:lnTo>
                    <a:pt x="203" y="26"/>
                  </a:lnTo>
                  <a:lnTo>
                    <a:pt x="195" y="26"/>
                  </a:lnTo>
                  <a:lnTo>
                    <a:pt x="188" y="26"/>
                  </a:lnTo>
                  <a:lnTo>
                    <a:pt x="175" y="23"/>
                  </a:lnTo>
                  <a:lnTo>
                    <a:pt x="164" y="22"/>
                  </a:lnTo>
                  <a:lnTo>
                    <a:pt x="151" y="21"/>
                  </a:lnTo>
                  <a:lnTo>
                    <a:pt x="144" y="20"/>
                  </a:lnTo>
                  <a:lnTo>
                    <a:pt x="134" y="20"/>
                  </a:lnTo>
                  <a:lnTo>
                    <a:pt x="134" y="17"/>
                  </a:lnTo>
                  <a:lnTo>
                    <a:pt x="133" y="13"/>
                  </a:lnTo>
                  <a:lnTo>
                    <a:pt x="129" y="9"/>
                  </a:lnTo>
                  <a:lnTo>
                    <a:pt x="121" y="7"/>
                  </a:lnTo>
                  <a:lnTo>
                    <a:pt x="112" y="6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101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b="1" kern="0" dirty="0">
                  <a:solidFill>
                    <a:prstClr val="white"/>
                  </a:solidFill>
                  <a:sym typeface="Arial"/>
                </a:rPr>
                <a:t> </a:t>
              </a:r>
              <a:endParaRPr lang="es-PE" sz="900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4" name="Cusco">
              <a:extLst>
                <a:ext uri="{FF2B5EF4-FFF2-40B4-BE49-F238E27FC236}">
                  <a16:creationId xmlns:a16="http://schemas.microsoft.com/office/drawing/2014/main" id="{566A10BB-4ECE-AE4D-8AAA-22B041C75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094" y="2833310"/>
              <a:ext cx="973555" cy="1114420"/>
            </a:xfrm>
            <a:custGeom>
              <a:avLst/>
              <a:gdLst>
                <a:gd name="T0" fmla="*/ 1379678344 w 1088"/>
                <a:gd name="T1" fmla="*/ 2147483647 h 742"/>
                <a:gd name="T2" fmla="*/ 1379678344 w 1088"/>
                <a:gd name="T3" fmla="*/ 2147483647 h 742"/>
                <a:gd name="T4" fmla="*/ 1379678344 w 1088"/>
                <a:gd name="T5" fmla="*/ 2147483647 h 742"/>
                <a:gd name="T6" fmla="*/ 1379678344 w 1088"/>
                <a:gd name="T7" fmla="*/ 2147483647 h 742"/>
                <a:gd name="T8" fmla="*/ 1379678344 w 1088"/>
                <a:gd name="T9" fmla="*/ 2147483647 h 742"/>
                <a:gd name="T10" fmla="*/ 1379678344 w 1088"/>
                <a:gd name="T11" fmla="*/ 2147483647 h 742"/>
                <a:gd name="T12" fmla="*/ 1379678344 w 1088"/>
                <a:gd name="T13" fmla="*/ 2147483647 h 742"/>
                <a:gd name="T14" fmla="*/ 1379678344 w 1088"/>
                <a:gd name="T15" fmla="*/ 2147483647 h 742"/>
                <a:gd name="T16" fmla="*/ 1379678344 w 1088"/>
                <a:gd name="T17" fmla="*/ 2147483647 h 742"/>
                <a:gd name="T18" fmla="*/ 1379678344 w 1088"/>
                <a:gd name="T19" fmla="*/ 2147483647 h 742"/>
                <a:gd name="T20" fmla="*/ 1379678344 w 1088"/>
                <a:gd name="T21" fmla="*/ 2147483647 h 742"/>
                <a:gd name="T22" fmla="*/ 1379678344 w 1088"/>
                <a:gd name="T23" fmla="*/ 2147483647 h 742"/>
                <a:gd name="T24" fmla="*/ 1379678344 w 1088"/>
                <a:gd name="T25" fmla="*/ 2147483647 h 742"/>
                <a:gd name="T26" fmla="*/ 1379678344 w 1088"/>
                <a:gd name="T27" fmla="*/ 2147483647 h 742"/>
                <a:gd name="T28" fmla="*/ 1379678344 w 1088"/>
                <a:gd name="T29" fmla="*/ 2147483647 h 742"/>
                <a:gd name="T30" fmla="*/ 1379678344 w 1088"/>
                <a:gd name="T31" fmla="*/ 2147483647 h 742"/>
                <a:gd name="T32" fmla="*/ 1379678344 w 1088"/>
                <a:gd name="T33" fmla="*/ 2147483647 h 742"/>
                <a:gd name="T34" fmla="*/ 1379678344 w 1088"/>
                <a:gd name="T35" fmla="*/ 2147483647 h 742"/>
                <a:gd name="T36" fmla="*/ 1379678344 w 1088"/>
                <a:gd name="T37" fmla="*/ 2147483647 h 742"/>
                <a:gd name="T38" fmla="*/ 1379678344 w 1088"/>
                <a:gd name="T39" fmla="*/ 2147483647 h 742"/>
                <a:gd name="T40" fmla="*/ 1379678344 w 1088"/>
                <a:gd name="T41" fmla="*/ 2147483647 h 742"/>
                <a:gd name="T42" fmla="*/ 1379678344 w 1088"/>
                <a:gd name="T43" fmla="*/ 2147483647 h 742"/>
                <a:gd name="T44" fmla="*/ 1379678344 w 1088"/>
                <a:gd name="T45" fmla="*/ 2147483647 h 742"/>
                <a:gd name="T46" fmla="*/ 1379678344 w 1088"/>
                <a:gd name="T47" fmla="*/ 2147483647 h 742"/>
                <a:gd name="T48" fmla="*/ 1379678344 w 1088"/>
                <a:gd name="T49" fmla="*/ 2147483647 h 742"/>
                <a:gd name="T50" fmla="*/ 1379678344 w 1088"/>
                <a:gd name="T51" fmla="*/ 2147483647 h 742"/>
                <a:gd name="T52" fmla="*/ 1379678344 w 1088"/>
                <a:gd name="T53" fmla="*/ 2147483647 h 742"/>
                <a:gd name="T54" fmla="*/ 1379678344 w 1088"/>
                <a:gd name="T55" fmla="*/ 2147483647 h 742"/>
                <a:gd name="T56" fmla="*/ 1379678344 w 1088"/>
                <a:gd name="T57" fmla="*/ 2147483647 h 742"/>
                <a:gd name="T58" fmla="*/ 1379678344 w 1088"/>
                <a:gd name="T59" fmla="*/ 2147483647 h 742"/>
                <a:gd name="T60" fmla="*/ 1379678344 w 1088"/>
                <a:gd name="T61" fmla="*/ 2147483647 h 742"/>
                <a:gd name="T62" fmla="*/ 1379678344 w 1088"/>
                <a:gd name="T63" fmla="*/ 2147483647 h 742"/>
                <a:gd name="T64" fmla="*/ 1379678344 w 1088"/>
                <a:gd name="T65" fmla="*/ 2147483647 h 742"/>
                <a:gd name="T66" fmla="*/ 1379678344 w 1088"/>
                <a:gd name="T67" fmla="*/ 2147483647 h 742"/>
                <a:gd name="T68" fmla="*/ 1379678344 w 1088"/>
                <a:gd name="T69" fmla="*/ 2147483647 h 742"/>
                <a:gd name="T70" fmla="*/ 1379678344 w 1088"/>
                <a:gd name="T71" fmla="*/ 2147483647 h 742"/>
                <a:gd name="T72" fmla="*/ 1379678344 w 1088"/>
                <a:gd name="T73" fmla="*/ 2147483647 h 742"/>
                <a:gd name="T74" fmla="*/ 1379678344 w 1088"/>
                <a:gd name="T75" fmla="*/ 2147483647 h 742"/>
                <a:gd name="T76" fmla="*/ 1379678344 w 1088"/>
                <a:gd name="T77" fmla="*/ 2147483647 h 742"/>
                <a:gd name="T78" fmla="*/ 1379678344 w 1088"/>
                <a:gd name="T79" fmla="*/ 2147483647 h 742"/>
                <a:gd name="T80" fmla="*/ 1379678344 w 1088"/>
                <a:gd name="T81" fmla="*/ 2147483647 h 742"/>
                <a:gd name="T82" fmla="*/ 1379678344 w 1088"/>
                <a:gd name="T83" fmla="*/ 2147483647 h 742"/>
                <a:gd name="T84" fmla="*/ 1379678344 w 1088"/>
                <a:gd name="T85" fmla="*/ 2147483647 h 742"/>
                <a:gd name="T86" fmla="*/ 1379678344 w 1088"/>
                <a:gd name="T87" fmla="*/ 2147483647 h 742"/>
                <a:gd name="T88" fmla="*/ 1379678344 w 1088"/>
                <a:gd name="T89" fmla="*/ 2147483647 h 742"/>
                <a:gd name="T90" fmla="*/ 1379678344 w 1088"/>
                <a:gd name="T91" fmla="*/ 2147483647 h 742"/>
                <a:gd name="T92" fmla="*/ 1379678344 w 1088"/>
                <a:gd name="T93" fmla="*/ 2147483647 h 742"/>
                <a:gd name="T94" fmla="*/ 1379678344 w 1088"/>
                <a:gd name="T95" fmla="*/ 2147483647 h 742"/>
                <a:gd name="T96" fmla="*/ 1379678344 w 1088"/>
                <a:gd name="T97" fmla="*/ 2147483647 h 742"/>
                <a:gd name="T98" fmla="*/ 1379678344 w 1088"/>
                <a:gd name="T99" fmla="*/ 2147483647 h 742"/>
                <a:gd name="T100" fmla="*/ 1379678344 w 1088"/>
                <a:gd name="T101" fmla="*/ 2147483647 h 742"/>
                <a:gd name="T102" fmla="*/ 1379678344 w 1088"/>
                <a:gd name="T103" fmla="*/ 2147483647 h 742"/>
                <a:gd name="T104" fmla="*/ 1379678344 w 1088"/>
                <a:gd name="T105" fmla="*/ 2147483647 h 742"/>
                <a:gd name="T106" fmla="*/ 1379678344 w 1088"/>
                <a:gd name="T107" fmla="*/ 2147483647 h 742"/>
                <a:gd name="T108" fmla="*/ 1379678344 w 1088"/>
                <a:gd name="T109" fmla="*/ 2147483647 h 742"/>
                <a:gd name="T110" fmla="*/ 1379678344 w 1088"/>
                <a:gd name="T111" fmla="*/ 2147483647 h 742"/>
                <a:gd name="T112" fmla="*/ 1379678344 w 1088"/>
                <a:gd name="T113" fmla="*/ 2147483647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8"/>
                <a:gd name="T172" fmla="*/ 0 h 742"/>
                <a:gd name="T173" fmla="*/ 1088 w 1088"/>
                <a:gd name="T174" fmla="*/ 742 h 7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8" h="742">
                  <a:moveTo>
                    <a:pt x="517" y="14"/>
                  </a:moveTo>
                  <a:lnTo>
                    <a:pt x="504" y="18"/>
                  </a:lnTo>
                  <a:lnTo>
                    <a:pt x="493" y="19"/>
                  </a:lnTo>
                  <a:lnTo>
                    <a:pt x="480" y="20"/>
                  </a:lnTo>
                  <a:lnTo>
                    <a:pt x="465" y="21"/>
                  </a:lnTo>
                  <a:lnTo>
                    <a:pt x="458" y="22"/>
                  </a:lnTo>
                  <a:lnTo>
                    <a:pt x="452" y="21"/>
                  </a:lnTo>
                  <a:lnTo>
                    <a:pt x="445" y="21"/>
                  </a:lnTo>
                  <a:lnTo>
                    <a:pt x="440" y="21"/>
                  </a:lnTo>
                  <a:lnTo>
                    <a:pt x="432" y="21"/>
                  </a:lnTo>
                  <a:lnTo>
                    <a:pt x="425" y="22"/>
                  </a:lnTo>
                  <a:lnTo>
                    <a:pt x="414" y="23"/>
                  </a:lnTo>
                  <a:lnTo>
                    <a:pt x="388" y="25"/>
                  </a:lnTo>
                  <a:lnTo>
                    <a:pt x="362" y="28"/>
                  </a:lnTo>
                  <a:lnTo>
                    <a:pt x="353" y="29"/>
                  </a:lnTo>
                  <a:lnTo>
                    <a:pt x="344" y="29"/>
                  </a:lnTo>
                  <a:lnTo>
                    <a:pt x="334" y="29"/>
                  </a:lnTo>
                  <a:lnTo>
                    <a:pt x="329" y="29"/>
                  </a:lnTo>
                  <a:lnTo>
                    <a:pt x="323" y="27"/>
                  </a:lnTo>
                  <a:lnTo>
                    <a:pt x="312" y="21"/>
                  </a:lnTo>
                  <a:lnTo>
                    <a:pt x="305" y="14"/>
                  </a:lnTo>
                  <a:lnTo>
                    <a:pt x="296" y="6"/>
                  </a:lnTo>
                  <a:lnTo>
                    <a:pt x="284" y="0"/>
                  </a:lnTo>
                  <a:lnTo>
                    <a:pt x="277" y="4"/>
                  </a:lnTo>
                  <a:lnTo>
                    <a:pt x="272" y="6"/>
                  </a:lnTo>
                  <a:lnTo>
                    <a:pt x="260" y="8"/>
                  </a:lnTo>
                  <a:lnTo>
                    <a:pt x="248" y="7"/>
                  </a:lnTo>
                  <a:lnTo>
                    <a:pt x="240" y="7"/>
                  </a:lnTo>
                  <a:lnTo>
                    <a:pt x="229" y="6"/>
                  </a:lnTo>
                  <a:lnTo>
                    <a:pt x="216" y="8"/>
                  </a:lnTo>
                  <a:lnTo>
                    <a:pt x="205" y="9"/>
                  </a:lnTo>
                  <a:lnTo>
                    <a:pt x="194" y="10"/>
                  </a:lnTo>
                  <a:lnTo>
                    <a:pt x="185" y="13"/>
                  </a:lnTo>
                  <a:lnTo>
                    <a:pt x="174" y="17"/>
                  </a:lnTo>
                  <a:lnTo>
                    <a:pt x="164" y="22"/>
                  </a:lnTo>
                  <a:lnTo>
                    <a:pt x="155" y="28"/>
                  </a:lnTo>
                  <a:lnTo>
                    <a:pt x="148" y="33"/>
                  </a:lnTo>
                  <a:lnTo>
                    <a:pt x="144" y="38"/>
                  </a:lnTo>
                  <a:lnTo>
                    <a:pt x="144" y="43"/>
                  </a:lnTo>
                  <a:lnTo>
                    <a:pt x="144" y="48"/>
                  </a:lnTo>
                  <a:lnTo>
                    <a:pt x="142" y="51"/>
                  </a:lnTo>
                  <a:lnTo>
                    <a:pt x="137" y="52"/>
                  </a:lnTo>
                  <a:lnTo>
                    <a:pt x="129" y="53"/>
                  </a:lnTo>
                  <a:lnTo>
                    <a:pt x="120" y="58"/>
                  </a:lnTo>
                  <a:lnTo>
                    <a:pt x="111" y="62"/>
                  </a:lnTo>
                  <a:lnTo>
                    <a:pt x="109" y="66"/>
                  </a:lnTo>
                  <a:lnTo>
                    <a:pt x="105" y="70"/>
                  </a:lnTo>
                  <a:lnTo>
                    <a:pt x="104" y="73"/>
                  </a:lnTo>
                  <a:lnTo>
                    <a:pt x="104" y="74"/>
                  </a:lnTo>
                  <a:lnTo>
                    <a:pt x="126" y="86"/>
                  </a:lnTo>
                  <a:lnTo>
                    <a:pt x="128" y="89"/>
                  </a:lnTo>
                  <a:lnTo>
                    <a:pt x="129" y="92"/>
                  </a:lnTo>
                  <a:lnTo>
                    <a:pt x="129" y="95"/>
                  </a:lnTo>
                  <a:lnTo>
                    <a:pt x="129" y="98"/>
                  </a:lnTo>
                  <a:lnTo>
                    <a:pt x="135" y="105"/>
                  </a:lnTo>
                  <a:lnTo>
                    <a:pt x="142" y="113"/>
                  </a:lnTo>
                  <a:lnTo>
                    <a:pt x="152" y="120"/>
                  </a:lnTo>
                  <a:lnTo>
                    <a:pt x="161" y="125"/>
                  </a:lnTo>
                  <a:lnTo>
                    <a:pt x="166" y="132"/>
                  </a:lnTo>
                  <a:lnTo>
                    <a:pt x="170" y="138"/>
                  </a:lnTo>
                  <a:lnTo>
                    <a:pt x="174" y="152"/>
                  </a:lnTo>
                  <a:lnTo>
                    <a:pt x="168" y="161"/>
                  </a:lnTo>
                  <a:lnTo>
                    <a:pt x="161" y="168"/>
                  </a:lnTo>
                  <a:lnTo>
                    <a:pt x="150" y="175"/>
                  </a:lnTo>
                  <a:lnTo>
                    <a:pt x="137" y="181"/>
                  </a:lnTo>
                  <a:lnTo>
                    <a:pt x="107" y="189"/>
                  </a:lnTo>
                  <a:lnTo>
                    <a:pt x="76" y="195"/>
                  </a:lnTo>
                  <a:lnTo>
                    <a:pt x="68" y="197"/>
                  </a:lnTo>
                  <a:lnTo>
                    <a:pt x="65" y="198"/>
                  </a:lnTo>
                  <a:lnTo>
                    <a:pt x="59" y="197"/>
                  </a:lnTo>
                  <a:lnTo>
                    <a:pt x="56" y="196"/>
                  </a:lnTo>
                  <a:lnTo>
                    <a:pt x="48" y="191"/>
                  </a:lnTo>
                  <a:lnTo>
                    <a:pt x="39" y="185"/>
                  </a:lnTo>
                  <a:lnTo>
                    <a:pt x="35" y="180"/>
                  </a:lnTo>
                  <a:lnTo>
                    <a:pt x="32" y="176"/>
                  </a:lnTo>
                  <a:lnTo>
                    <a:pt x="24" y="173"/>
                  </a:lnTo>
                  <a:lnTo>
                    <a:pt x="17" y="170"/>
                  </a:lnTo>
                  <a:lnTo>
                    <a:pt x="13" y="172"/>
                  </a:lnTo>
                  <a:lnTo>
                    <a:pt x="8" y="174"/>
                  </a:lnTo>
                  <a:lnTo>
                    <a:pt x="6" y="177"/>
                  </a:lnTo>
                  <a:lnTo>
                    <a:pt x="2" y="181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4" y="190"/>
                  </a:lnTo>
                  <a:lnTo>
                    <a:pt x="8" y="194"/>
                  </a:lnTo>
                  <a:lnTo>
                    <a:pt x="13" y="197"/>
                  </a:lnTo>
                  <a:lnTo>
                    <a:pt x="20" y="199"/>
                  </a:lnTo>
                  <a:lnTo>
                    <a:pt x="22" y="202"/>
                  </a:lnTo>
                  <a:lnTo>
                    <a:pt x="26" y="206"/>
                  </a:lnTo>
                  <a:lnTo>
                    <a:pt x="35" y="217"/>
                  </a:lnTo>
                  <a:lnTo>
                    <a:pt x="46" y="227"/>
                  </a:lnTo>
                  <a:lnTo>
                    <a:pt x="52" y="231"/>
                  </a:lnTo>
                  <a:lnTo>
                    <a:pt x="56" y="234"/>
                  </a:lnTo>
                  <a:lnTo>
                    <a:pt x="68" y="241"/>
                  </a:lnTo>
                  <a:lnTo>
                    <a:pt x="80" y="247"/>
                  </a:lnTo>
                  <a:lnTo>
                    <a:pt x="89" y="254"/>
                  </a:lnTo>
                  <a:lnTo>
                    <a:pt x="98" y="262"/>
                  </a:lnTo>
                  <a:lnTo>
                    <a:pt x="104" y="266"/>
                  </a:lnTo>
                  <a:lnTo>
                    <a:pt x="109" y="270"/>
                  </a:lnTo>
                  <a:lnTo>
                    <a:pt x="115" y="274"/>
                  </a:lnTo>
                  <a:lnTo>
                    <a:pt x="118" y="279"/>
                  </a:lnTo>
                  <a:lnTo>
                    <a:pt x="124" y="288"/>
                  </a:lnTo>
                  <a:lnTo>
                    <a:pt x="128" y="298"/>
                  </a:lnTo>
                  <a:lnTo>
                    <a:pt x="135" y="306"/>
                  </a:lnTo>
                  <a:lnTo>
                    <a:pt x="146" y="312"/>
                  </a:lnTo>
                  <a:lnTo>
                    <a:pt x="152" y="317"/>
                  </a:lnTo>
                  <a:lnTo>
                    <a:pt x="159" y="320"/>
                  </a:lnTo>
                  <a:lnTo>
                    <a:pt x="164" y="324"/>
                  </a:lnTo>
                  <a:lnTo>
                    <a:pt x="170" y="328"/>
                  </a:lnTo>
                  <a:lnTo>
                    <a:pt x="174" y="332"/>
                  </a:lnTo>
                  <a:lnTo>
                    <a:pt x="176" y="337"/>
                  </a:lnTo>
                  <a:lnTo>
                    <a:pt x="177" y="346"/>
                  </a:lnTo>
                  <a:lnTo>
                    <a:pt x="183" y="355"/>
                  </a:lnTo>
                  <a:lnTo>
                    <a:pt x="190" y="364"/>
                  </a:lnTo>
                  <a:lnTo>
                    <a:pt x="209" y="381"/>
                  </a:lnTo>
                  <a:lnTo>
                    <a:pt x="214" y="383"/>
                  </a:lnTo>
                  <a:lnTo>
                    <a:pt x="222" y="384"/>
                  </a:lnTo>
                  <a:lnTo>
                    <a:pt x="231" y="383"/>
                  </a:lnTo>
                  <a:lnTo>
                    <a:pt x="240" y="383"/>
                  </a:lnTo>
                  <a:lnTo>
                    <a:pt x="248" y="381"/>
                  </a:lnTo>
                  <a:lnTo>
                    <a:pt x="251" y="379"/>
                  </a:lnTo>
                  <a:lnTo>
                    <a:pt x="253" y="378"/>
                  </a:lnTo>
                  <a:lnTo>
                    <a:pt x="255" y="377"/>
                  </a:lnTo>
                  <a:lnTo>
                    <a:pt x="257" y="376"/>
                  </a:lnTo>
                  <a:lnTo>
                    <a:pt x="260" y="376"/>
                  </a:lnTo>
                  <a:lnTo>
                    <a:pt x="266" y="376"/>
                  </a:lnTo>
                  <a:lnTo>
                    <a:pt x="275" y="377"/>
                  </a:lnTo>
                  <a:lnTo>
                    <a:pt x="281" y="379"/>
                  </a:lnTo>
                  <a:lnTo>
                    <a:pt x="284" y="380"/>
                  </a:lnTo>
                  <a:lnTo>
                    <a:pt x="290" y="379"/>
                  </a:lnTo>
                  <a:lnTo>
                    <a:pt x="297" y="377"/>
                  </a:lnTo>
                  <a:lnTo>
                    <a:pt x="307" y="375"/>
                  </a:lnTo>
                  <a:lnTo>
                    <a:pt x="332" y="379"/>
                  </a:lnTo>
                  <a:lnTo>
                    <a:pt x="358" y="383"/>
                  </a:lnTo>
                  <a:lnTo>
                    <a:pt x="364" y="384"/>
                  </a:lnTo>
                  <a:lnTo>
                    <a:pt x="371" y="385"/>
                  </a:lnTo>
                  <a:lnTo>
                    <a:pt x="377" y="387"/>
                  </a:lnTo>
                  <a:lnTo>
                    <a:pt x="379" y="387"/>
                  </a:lnTo>
                  <a:lnTo>
                    <a:pt x="386" y="393"/>
                  </a:lnTo>
                  <a:lnTo>
                    <a:pt x="397" y="398"/>
                  </a:lnTo>
                  <a:lnTo>
                    <a:pt x="408" y="402"/>
                  </a:lnTo>
                  <a:lnTo>
                    <a:pt x="421" y="406"/>
                  </a:lnTo>
                  <a:lnTo>
                    <a:pt x="425" y="410"/>
                  </a:lnTo>
                  <a:lnTo>
                    <a:pt x="427" y="412"/>
                  </a:lnTo>
                  <a:lnTo>
                    <a:pt x="432" y="414"/>
                  </a:lnTo>
                  <a:lnTo>
                    <a:pt x="438" y="416"/>
                  </a:lnTo>
                  <a:lnTo>
                    <a:pt x="443" y="417"/>
                  </a:lnTo>
                  <a:lnTo>
                    <a:pt x="451" y="418"/>
                  </a:lnTo>
                  <a:lnTo>
                    <a:pt x="456" y="420"/>
                  </a:lnTo>
                  <a:lnTo>
                    <a:pt x="458" y="420"/>
                  </a:lnTo>
                  <a:lnTo>
                    <a:pt x="465" y="425"/>
                  </a:lnTo>
                  <a:lnTo>
                    <a:pt x="475" y="429"/>
                  </a:lnTo>
                  <a:lnTo>
                    <a:pt x="482" y="432"/>
                  </a:lnTo>
                  <a:lnTo>
                    <a:pt x="486" y="433"/>
                  </a:lnTo>
                  <a:lnTo>
                    <a:pt x="497" y="431"/>
                  </a:lnTo>
                  <a:lnTo>
                    <a:pt x="504" y="432"/>
                  </a:lnTo>
                  <a:lnTo>
                    <a:pt x="512" y="435"/>
                  </a:lnTo>
                  <a:lnTo>
                    <a:pt x="519" y="439"/>
                  </a:lnTo>
                  <a:lnTo>
                    <a:pt x="532" y="450"/>
                  </a:lnTo>
                  <a:lnTo>
                    <a:pt x="537" y="455"/>
                  </a:lnTo>
                  <a:lnTo>
                    <a:pt x="545" y="459"/>
                  </a:lnTo>
                  <a:lnTo>
                    <a:pt x="550" y="469"/>
                  </a:lnTo>
                  <a:lnTo>
                    <a:pt x="554" y="478"/>
                  </a:lnTo>
                  <a:lnTo>
                    <a:pt x="558" y="487"/>
                  </a:lnTo>
                  <a:lnTo>
                    <a:pt x="567" y="496"/>
                  </a:lnTo>
                  <a:lnTo>
                    <a:pt x="565" y="499"/>
                  </a:lnTo>
                  <a:lnTo>
                    <a:pt x="561" y="503"/>
                  </a:lnTo>
                  <a:lnTo>
                    <a:pt x="560" y="509"/>
                  </a:lnTo>
                  <a:lnTo>
                    <a:pt x="556" y="515"/>
                  </a:lnTo>
                  <a:lnTo>
                    <a:pt x="550" y="521"/>
                  </a:lnTo>
                  <a:lnTo>
                    <a:pt x="548" y="526"/>
                  </a:lnTo>
                  <a:lnTo>
                    <a:pt x="545" y="530"/>
                  </a:lnTo>
                  <a:lnTo>
                    <a:pt x="543" y="533"/>
                  </a:lnTo>
                  <a:lnTo>
                    <a:pt x="536" y="538"/>
                  </a:lnTo>
                  <a:lnTo>
                    <a:pt x="524" y="545"/>
                  </a:lnTo>
                  <a:lnTo>
                    <a:pt x="513" y="551"/>
                  </a:lnTo>
                  <a:lnTo>
                    <a:pt x="504" y="556"/>
                  </a:lnTo>
                  <a:lnTo>
                    <a:pt x="491" y="561"/>
                  </a:lnTo>
                  <a:lnTo>
                    <a:pt x="478" y="565"/>
                  </a:lnTo>
                  <a:lnTo>
                    <a:pt x="452" y="572"/>
                  </a:lnTo>
                  <a:lnTo>
                    <a:pt x="443" y="575"/>
                  </a:lnTo>
                  <a:lnTo>
                    <a:pt x="432" y="577"/>
                  </a:lnTo>
                  <a:lnTo>
                    <a:pt x="425" y="579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6" y="583"/>
                  </a:lnTo>
                  <a:lnTo>
                    <a:pt x="414" y="585"/>
                  </a:lnTo>
                  <a:lnTo>
                    <a:pt x="414" y="586"/>
                  </a:lnTo>
                  <a:lnTo>
                    <a:pt x="419" y="589"/>
                  </a:lnTo>
                  <a:lnTo>
                    <a:pt x="425" y="592"/>
                  </a:lnTo>
                  <a:lnTo>
                    <a:pt x="432" y="593"/>
                  </a:lnTo>
                  <a:lnTo>
                    <a:pt x="434" y="594"/>
                  </a:lnTo>
                  <a:lnTo>
                    <a:pt x="432" y="600"/>
                  </a:lnTo>
                  <a:lnTo>
                    <a:pt x="430" y="608"/>
                  </a:lnTo>
                  <a:lnTo>
                    <a:pt x="432" y="616"/>
                  </a:lnTo>
                  <a:lnTo>
                    <a:pt x="438" y="623"/>
                  </a:lnTo>
                  <a:lnTo>
                    <a:pt x="443" y="625"/>
                  </a:lnTo>
                  <a:lnTo>
                    <a:pt x="449" y="627"/>
                  </a:lnTo>
                  <a:lnTo>
                    <a:pt x="462" y="629"/>
                  </a:lnTo>
                  <a:lnTo>
                    <a:pt x="469" y="630"/>
                  </a:lnTo>
                  <a:lnTo>
                    <a:pt x="476" y="631"/>
                  </a:lnTo>
                  <a:lnTo>
                    <a:pt x="482" y="633"/>
                  </a:lnTo>
                  <a:lnTo>
                    <a:pt x="484" y="633"/>
                  </a:lnTo>
                  <a:lnTo>
                    <a:pt x="489" y="632"/>
                  </a:lnTo>
                  <a:lnTo>
                    <a:pt x="495" y="632"/>
                  </a:lnTo>
                  <a:lnTo>
                    <a:pt x="499" y="631"/>
                  </a:lnTo>
                  <a:lnTo>
                    <a:pt x="504" y="630"/>
                  </a:lnTo>
                  <a:lnTo>
                    <a:pt x="510" y="629"/>
                  </a:lnTo>
                  <a:lnTo>
                    <a:pt x="517" y="627"/>
                  </a:lnTo>
                  <a:lnTo>
                    <a:pt x="524" y="626"/>
                  </a:lnTo>
                  <a:lnTo>
                    <a:pt x="526" y="625"/>
                  </a:lnTo>
                  <a:lnTo>
                    <a:pt x="528" y="625"/>
                  </a:lnTo>
                  <a:lnTo>
                    <a:pt x="530" y="629"/>
                  </a:lnTo>
                  <a:lnTo>
                    <a:pt x="532" y="633"/>
                  </a:lnTo>
                  <a:lnTo>
                    <a:pt x="532" y="635"/>
                  </a:lnTo>
                  <a:lnTo>
                    <a:pt x="534" y="636"/>
                  </a:lnTo>
                  <a:lnTo>
                    <a:pt x="536" y="637"/>
                  </a:lnTo>
                  <a:lnTo>
                    <a:pt x="539" y="638"/>
                  </a:lnTo>
                  <a:lnTo>
                    <a:pt x="545" y="639"/>
                  </a:lnTo>
                  <a:lnTo>
                    <a:pt x="556" y="637"/>
                  </a:lnTo>
                  <a:lnTo>
                    <a:pt x="563" y="635"/>
                  </a:lnTo>
                  <a:lnTo>
                    <a:pt x="567" y="632"/>
                  </a:lnTo>
                  <a:lnTo>
                    <a:pt x="569" y="629"/>
                  </a:lnTo>
                  <a:lnTo>
                    <a:pt x="569" y="625"/>
                  </a:lnTo>
                  <a:lnTo>
                    <a:pt x="569" y="621"/>
                  </a:lnTo>
                  <a:lnTo>
                    <a:pt x="563" y="611"/>
                  </a:lnTo>
                  <a:lnTo>
                    <a:pt x="563" y="608"/>
                  </a:lnTo>
                  <a:lnTo>
                    <a:pt x="567" y="605"/>
                  </a:lnTo>
                  <a:lnTo>
                    <a:pt x="571" y="604"/>
                  </a:lnTo>
                  <a:lnTo>
                    <a:pt x="574" y="605"/>
                  </a:lnTo>
                  <a:lnTo>
                    <a:pt x="576" y="607"/>
                  </a:lnTo>
                  <a:lnTo>
                    <a:pt x="578" y="611"/>
                  </a:lnTo>
                  <a:lnTo>
                    <a:pt x="580" y="613"/>
                  </a:lnTo>
                  <a:lnTo>
                    <a:pt x="589" y="617"/>
                  </a:lnTo>
                  <a:lnTo>
                    <a:pt x="600" y="619"/>
                  </a:lnTo>
                  <a:lnTo>
                    <a:pt x="613" y="620"/>
                  </a:lnTo>
                  <a:lnTo>
                    <a:pt x="622" y="621"/>
                  </a:lnTo>
                  <a:lnTo>
                    <a:pt x="624" y="626"/>
                  </a:lnTo>
                  <a:lnTo>
                    <a:pt x="624" y="631"/>
                  </a:lnTo>
                  <a:lnTo>
                    <a:pt x="620" y="635"/>
                  </a:lnTo>
                  <a:lnTo>
                    <a:pt x="619" y="640"/>
                  </a:lnTo>
                  <a:lnTo>
                    <a:pt x="624" y="645"/>
                  </a:lnTo>
                  <a:lnTo>
                    <a:pt x="632" y="648"/>
                  </a:lnTo>
                  <a:lnTo>
                    <a:pt x="639" y="652"/>
                  </a:lnTo>
                  <a:lnTo>
                    <a:pt x="646" y="656"/>
                  </a:lnTo>
                  <a:lnTo>
                    <a:pt x="643" y="661"/>
                  </a:lnTo>
                  <a:lnTo>
                    <a:pt x="639" y="665"/>
                  </a:lnTo>
                  <a:lnTo>
                    <a:pt x="633" y="669"/>
                  </a:lnTo>
                  <a:lnTo>
                    <a:pt x="630" y="674"/>
                  </a:lnTo>
                  <a:lnTo>
                    <a:pt x="643" y="680"/>
                  </a:lnTo>
                  <a:lnTo>
                    <a:pt x="657" y="683"/>
                  </a:lnTo>
                  <a:lnTo>
                    <a:pt x="672" y="685"/>
                  </a:lnTo>
                  <a:lnTo>
                    <a:pt x="689" y="687"/>
                  </a:lnTo>
                  <a:lnTo>
                    <a:pt x="694" y="686"/>
                  </a:lnTo>
                  <a:lnTo>
                    <a:pt x="700" y="686"/>
                  </a:lnTo>
                  <a:lnTo>
                    <a:pt x="704" y="685"/>
                  </a:lnTo>
                  <a:lnTo>
                    <a:pt x="709" y="683"/>
                  </a:lnTo>
                  <a:lnTo>
                    <a:pt x="715" y="681"/>
                  </a:lnTo>
                  <a:lnTo>
                    <a:pt x="722" y="678"/>
                  </a:lnTo>
                  <a:lnTo>
                    <a:pt x="729" y="675"/>
                  </a:lnTo>
                  <a:lnTo>
                    <a:pt x="731" y="674"/>
                  </a:lnTo>
                  <a:lnTo>
                    <a:pt x="733" y="674"/>
                  </a:lnTo>
                  <a:lnTo>
                    <a:pt x="737" y="670"/>
                  </a:lnTo>
                  <a:lnTo>
                    <a:pt x="740" y="669"/>
                  </a:lnTo>
                  <a:lnTo>
                    <a:pt x="742" y="669"/>
                  </a:lnTo>
                  <a:lnTo>
                    <a:pt x="744" y="670"/>
                  </a:lnTo>
                  <a:lnTo>
                    <a:pt x="750" y="674"/>
                  </a:lnTo>
                  <a:lnTo>
                    <a:pt x="753" y="676"/>
                  </a:lnTo>
                  <a:lnTo>
                    <a:pt x="761" y="678"/>
                  </a:lnTo>
                  <a:lnTo>
                    <a:pt x="785" y="679"/>
                  </a:lnTo>
                  <a:lnTo>
                    <a:pt x="807" y="680"/>
                  </a:lnTo>
                  <a:lnTo>
                    <a:pt x="812" y="685"/>
                  </a:lnTo>
                  <a:lnTo>
                    <a:pt x="816" y="690"/>
                  </a:lnTo>
                  <a:lnTo>
                    <a:pt x="820" y="699"/>
                  </a:lnTo>
                  <a:lnTo>
                    <a:pt x="824" y="709"/>
                  </a:lnTo>
                  <a:lnTo>
                    <a:pt x="827" y="721"/>
                  </a:lnTo>
                  <a:lnTo>
                    <a:pt x="825" y="726"/>
                  </a:lnTo>
                  <a:lnTo>
                    <a:pt x="824" y="730"/>
                  </a:lnTo>
                  <a:lnTo>
                    <a:pt x="824" y="732"/>
                  </a:lnTo>
                  <a:lnTo>
                    <a:pt x="822" y="733"/>
                  </a:lnTo>
                  <a:lnTo>
                    <a:pt x="820" y="735"/>
                  </a:lnTo>
                  <a:lnTo>
                    <a:pt x="820" y="736"/>
                  </a:lnTo>
                  <a:lnTo>
                    <a:pt x="825" y="738"/>
                  </a:lnTo>
                  <a:lnTo>
                    <a:pt x="831" y="739"/>
                  </a:lnTo>
                  <a:lnTo>
                    <a:pt x="840" y="740"/>
                  </a:lnTo>
                  <a:lnTo>
                    <a:pt x="848" y="741"/>
                  </a:lnTo>
                  <a:lnTo>
                    <a:pt x="849" y="742"/>
                  </a:lnTo>
                  <a:lnTo>
                    <a:pt x="851" y="742"/>
                  </a:lnTo>
                  <a:lnTo>
                    <a:pt x="864" y="731"/>
                  </a:lnTo>
                  <a:lnTo>
                    <a:pt x="875" y="719"/>
                  </a:lnTo>
                  <a:lnTo>
                    <a:pt x="879" y="715"/>
                  </a:lnTo>
                  <a:lnTo>
                    <a:pt x="881" y="712"/>
                  </a:lnTo>
                  <a:lnTo>
                    <a:pt x="883" y="708"/>
                  </a:lnTo>
                  <a:lnTo>
                    <a:pt x="883" y="707"/>
                  </a:lnTo>
                  <a:lnTo>
                    <a:pt x="877" y="689"/>
                  </a:lnTo>
                  <a:lnTo>
                    <a:pt x="872" y="672"/>
                  </a:lnTo>
                  <a:lnTo>
                    <a:pt x="873" y="662"/>
                  </a:lnTo>
                  <a:lnTo>
                    <a:pt x="875" y="652"/>
                  </a:lnTo>
                  <a:lnTo>
                    <a:pt x="877" y="648"/>
                  </a:lnTo>
                  <a:lnTo>
                    <a:pt x="879" y="645"/>
                  </a:lnTo>
                  <a:lnTo>
                    <a:pt x="883" y="641"/>
                  </a:lnTo>
                  <a:lnTo>
                    <a:pt x="883" y="640"/>
                  </a:lnTo>
                  <a:lnTo>
                    <a:pt x="883" y="635"/>
                  </a:lnTo>
                  <a:lnTo>
                    <a:pt x="879" y="631"/>
                  </a:lnTo>
                  <a:lnTo>
                    <a:pt x="873" y="628"/>
                  </a:lnTo>
                  <a:lnTo>
                    <a:pt x="866" y="626"/>
                  </a:lnTo>
                  <a:lnTo>
                    <a:pt x="860" y="624"/>
                  </a:lnTo>
                  <a:lnTo>
                    <a:pt x="859" y="623"/>
                  </a:lnTo>
                  <a:lnTo>
                    <a:pt x="855" y="619"/>
                  </a:lnTo>
                  <a:lnTo>
                    <a:pt x="851" y="615"/>
                  </a:lnTo>
                  <a:lnTo>
                    <a:pt x="851" y="611"/>
                  </a:lnTo>
                  <a:lnTo>
                    <a:pt x="853" y="608"/>
                  </a:lnTo>
                  <a:lnTo>
                    <a:pt x="860" y="603"/>
                  </a:lnTo>
                  <a:lnTo>
                    <a:pt x="875" y="599"/>
                  </a:lnTo>
                  <a:lnTo>
                    <a:pt x="881" y="594"/>
                  </a:lnTo>
                  <a:lnTo>
                    <a:pt x="886" y="589"/>
                  </a:lnTo>
                  <a:lnTo>
                    <a:pt x="888" y="584"/>
                  </a:lnTo>
                  <a:lnTo>
                    <a:pt x="890" y="583"/>
                  </a:lnTo>
                  <a:lnTo>
                    <a:pt x="890" y="582"/>
                  </a:lnTo>
                  <a:lnTo>
                    <a:pt x="886" y="576"/>
                  </a:lnTo>
                  <a:lnTo>
                    <a:pt x="883" y="569"/>
                  </a:lnTo>
                  <a:lnTo>
                    <a:pt x="881" y="564"/>
                  </a:lnTo>
                  <a:lnTo>
                    <a:pt x="879" y="563"/>
                  </a:lnTo>
                  <a:lnTo>
                    <a:pt x="879" y="562"/>
                  </a:lnTo>
                  <a:lnTo>
                    <a:pt x="886" y="559"/>
                  </a:lnTo>
                  <a:lnTo>
                    <a:pt x="894" y="556"/>
                  </a:lnTo>
                  <a:lnTo>
                    <a:pt x="899" y="552"/>
                  </a:lnTo>
                  <a:lnTo>
                    <a:pt x="907" y="549"/>
                  </a:lnTo>
                  <a:lnTo>
                    <a:pt x="908" y="546"/>
                  </a:lnTo>
                  <a:lnTo>
                    <a:pt x="910" y="543"/>
                  </a:lnTo>
                  <a:lnTo>
                    <a:pt x="914" y="540"/>
                  </a:lnTo>
                  <a:lnTo>
                    <a:pt x="918" y="537"/>
                  </a:lnTo>
                  <a:lnTo>
                    <a:pt x="921" y="533"/>
                  </a:lnTo>
                  <a:lnTo>
                    <a:pt x="923" y="530"/>
                  </a:lnTo>
                  <a:lnTo>
                    <a:pt x="923" y="528"/>
                  </a:lnTo>
                  <a:lnTo>
                    <a:pt x="923" y="526"/>
                  </a:lnTo>
                  <a:lnTo>
                    <a:pt x="925" y="525"/>
                  </a:lnTo>
                  <a:lnTo>
                    <a:pt x="929" y="524"/>
                  </a:lnTo>
                  <a:lnTo>
                    <a:pt x="934" y="523"/>
                  </a:lnTo>
                  <a:lnTo>
                    <a:pt x="936" y="519"/>
                  </a:lnTo>
                  <a:lnTo>
                    <a:pt x="938" y="517"/>
                  </a:lnTo>
                  <a:lnTo>
                    <a:pt x="938" y="518"/>
                  </a:lnTo>
                  <a:lnTo>
                    <a:pt x="936" y="518"/>
                  </a:lnTo>
                  <a:lnTo>
                    <a:pt x="934" y="518"/>
                  </a:lnTo>
                  <a:lnTo>
                    <a:pt x="934" y="516"/>
                  </a:lnTo>
                  <a:lnTo>
                    <a:pt x="934" y="514"/>
                  </a:lnTo>
                  <a:lnTo>
                    <a:pt x="934" y="511"/>
                  </a:lnTo>
                  <a:lnTo>
                    <a:pt x="934" y="507"/>
                  </a:lnTo>
                  <a:lnTo>
                    <a:pt x="934" y="502"/>
                  </a:lnTo>
                  <a:lnTo>
                    <a:pt x="938" y="496"/>
                  </a:lnTo>
                  <a:lnTo>
                    <a:pt x="942" y="490"/>
                  </a:lnTo>
                  <a:lnTo>
                    <a:pt x="944" y="486"/>
                  </a:lnTo>
                  <a:lnTo>
                    <a:pt x="945" y="485"/>
                  </a:lnTo>
                  <a:lnTo>
                    <a:pt x="945" y="484"/>
                  </a:lnTo>
                  <a:lnTo>
                    <a:pt x="942" y="479"/>
                  </a:lnTo>
                  <a:lnTo>
                    <a:pt x="940" y="476"/>
                  </a:lnTo>
                  <a:lnTo>
                    <a:pt x="938" y="472"/>
                  </a:lnTo>
                  <a:lnTo>
                    <a:pt x="940" y="471"/>
                  </a:lnTo>
                  <a:lnTo>
                    <a:pt x="944" y="470"/>
                  </a:lnTo>
                  <a:lnTo>
                    <a:pt x="949" y="469"/>
                  </a:lnTo>
                  <a:lnTo>
                    <a:pt x="958" y="467"/>
                  </a:lnTo>
                  <a:lnTo>
                    <a:pt x="966" y="461"/>
                  </a:lnTo>
                  <a:lnTo>
                    <a:pt x="973" y="455"/>
                  </a:lnTo>
                  <a:lnTo>
                    <a:pt x="977" y="451"/>
                  </a:lnTo>
                  <a:lnTo>
                    <a:pt x="980" y="450"/>
                  </a:lnTo>
                  <a:lnTo>
                    <a:pt x="980" y="449"/>
                  </a:lnTo>
                  <a:lnTo>
                    <a:pt x="984" y="444"/>
                  </a:lnTo>
                  <a:lnTo>
                    <a:pt x="988" y="441"/>
                  </a:lnTo>
                  <a:lnTo>
                    <a:pt x="999" y="436"/>
                  </a:lnTo>
                  <a:lnTo>
                    <a:pt x="1012" y="432"/>
                  </a:lnTo>
                  <a:lnTo>
                    <a:pt x="1019" y="430"/>
                  </a:lnTo>
                  <a:lnTo>
                    <a:pt x="1025" y="426"/>
                  </a:lnTo>
                  <a:lnTo>
                    <a:pt x="1032" y="419"/>
                  </a:lnTo>
                  <a:lnTo>
                    <a:pt x="1041" y="411"/>
                  </a:lnTo>
                  <a:lnTo>
                    <a:pt x="1051" y="404"/>
                  </a:lnTo>
                  <a:lnTo>
                    <a:pt x="1060" y="398"/>
                  </a:lnTo>
                  <a:lnTo>
                    <a:pt x="1069" y="384"/>
                  </a:lnTo>
                  <a:lnTo>
                    <a:pt x="1080" y="371"/>
                  </a:lnTo>
                  <a:lnTo>
                    <a:pt x="1078" y="367"/>
                  </a:lnTo>
                  <a:lnTo>
                    <a:pt x="1076" y="363"/>
                  </a:lnTo>
                  <a:lnTo>
                    <a:pt x="1073" y="359"/>
                  </a:lnTo>
                  <a:lnTo>
                    <a:pt x="1075" y="354"/>
                  </a:lnTo>
                  <a:lnTo>
                    <a:pt x="1075" y="351"/>
                  </a:lnTo>
                  <a:lnTo>
                    <a:pt x="1076" y="346"/>
                  </a:lnTo>
                  <a:lnTo>
                    <a:pt x="1080" y="340"/>
                  </a:lnTo>
                  <a:lnTo>
                    <a:pt x="1084" y="334"/>
                  </a:lnTo>
                  <a:lnTo>
                    <a:pt x="1086" y="330"/>
                  </a:lnTo>
                  <a:lnTo>
                    <a:pt x="1088" y="329"/>
                  </a:lnTo>
                  <a:lnTo>
                    <a:pt x="1088" y="328"/>
                  </a:lnTo>
                  <a:lnTo>
                    <a:pt x="1082" y="326"/>
                  </a:lnTo>
                  <a:lnTo>
                    <a:pt x="1080" y="325"/>
                  </a:lnTo>
                  <a:lnTo>
                    <a:pt x="1075" y="324"/>
                  </a:lnTo>
                  <a:lnTo>
                    <a:pt x="1073" y="323"/>
                  </a:lnTo>
                  <a:lnTo>
                    <a:pt x="1069" y="323"/>
                  </a:lnTo>
                  <a:lnTo>
                    <a:pt x="1064" y="322"/>
                  </a:lnTo>
                  <a:lnTo>
                    <a:pt x="1056" y="320"/>
                  </a:lnTo>
                  <a:lnTo>
                    <a:pt x="1049" y="319"/>
                  </a:lnTo>
                  <a:lnTo>
                    <a:pt x="1047" y="318"/>
                  </a:lnTo>
                  <a:lnTo>
                    <a:pt x="1045" y="318"/>
                  </a:lnTo>
                  <a:lnTo>
                    <a:pt x="1038" y="322"/>
                  </a:lnTo>
                  <a:lnTo>
                    <a:pt x="1028" y="326"/>
                  </a:lnTo>
                  <a:lnTo>
                    <a:pt x="1019" y="329"/>
                  </a:lnTo>
                  <a:lnTo>
                    <a:pt x="1014" y="334"/>
                  </a:lnTo>
                  <a:lnTo>
                    <a:pt x="988" y="331"/>
                  </a:lnTo>
                  <a:lnTo>
                    <a:pt x="966" y="328"/>
                  </a:lnTo>
                  <a:lnTo>
                    <a:pt x="942" y="325"/>
                  </a:lnTo>
                  <a:lnTo>
                    <a:pt x="918" y="320"/>
                  </a:lnTo>
                  <a:lnTo>
                    <a:pt x="907" y="322"/>
                  </a:lnTo>
                  <a:lnTo>
                    <a:pt x="899" y="324"/>
                  </a:lnTo>
                  <a:lnTo>
                    <a:pt x="892" y="326"/>
                  </a:lnTo>
                  <a:lnTo>
                    <a:pt x="883" y="330"/>
                  </a:lnTo>
                  <a:lnTo>
                    <a:pt x="873" y="327"/>
                  </a:lnTo>
                  <a:lnTo>
                    <a:pt x="864" y="323"/>
                  </a:lnTo>
                  <a:lnTo>
                    <a:pt x="855" y="318"/>
                  </a:lnTo>
                  <a:lnTo>
                    <a:pt x="844" y="314"/>
                  </a:lnTo>
                  <a:lnTo>
                    <a:pt x="835" y="312"/>
                  </a:lnTo>
                  <a:lnTo>
                    <a:pt x="824" y="310"/>
                  </a:lnTo>
                  <a:lnTo>
                    <a:pt x="812" y="310"/>
                  </a:lnTo>
                  <a:lnTo>
                    <a:pt x="803" y="309"/>
                  </a:lnTo>
                  <a:lnTo>
                    <a:pt x="798" y="306"/>
                  </a:lnTo>
                  <a:lnTo>
                    <a:pt x="792" y="304"/>
                  </a:lnTo>
                  <a:lnTo>
                    <a:pt x="787" y="301"/>
                  </a:lnTo>
                  <a:lnTo>
                    <a:pt x="783" y="300"/>
                  </a:lnTo>
                  <a:lnTo>
                    <a:pt x="779" y="298"/>
                  </a:lnTo>
                  <a:lnTo>
                    <a:pt x="774" y="297"/>
                  </a:lnTo>
                  <a:lnTo>
                    <a:pt x="764" y="295"/>
                  </a:lnTo>
                  <a:lnTo>
                    <a:pt x="759" y="294"/>
                  </a:lnTo>
                  <a:lnTo>
                    <a:pt x="752" y="292"/>
                  </a:lnTo>
                  <a:lnTo>
                    <a:pt x="746" y="291"/>
                  </a:lnTo>
                  <a:lnTo>
                    <a:pt x="744" y="291"/>
                  </a:lnTo>
                  <a:lnTo>
                    <a:pt x="739" y="286"/>
                  </a:lnTo>
                  <a:lnTo>
                    <a:pt x="735" y="281"/>
                  </a:lnTo>
                  <a:lnTo>
                    <a:pt x="729" y="273"/>
                  </a:lnTo>
                  <a:lnTo>
                    <a:pt x="726" y="269"/>
                  </a:lnTo>
                  <a:lnTo>
                    <a:pt x="722" y="267"/>
                  </a:lnTo>
                  <a:lnTo>
                    <a:pt x="715" y="264"/>
                  </a:lnTo>
                  <a:lnTo>
                    <a:pt x="705" y="262"/>
                  </a:lnTo>
                  <a:lnTo>
                    <a:pt x="698" y="263"/>
                  </a:lnTo>
                  <a:lnTo>
                    <a:pt x="689" y="266"/>
                  </a:lnTo>
                  <a:lnTo>
                    <a:pt x="678" y="268"/>
                  </a:lnTo>
                  <a:lnTo>
                    <a:pt x="670" y="269"/>
                  </a:lnTo>
                  <a:lnTo>
                    <a:pt x="665" y="270"/>
                  </a:lnTo>
                  <a:lnTo>
                    <a:pt x="663" y="271"/>
                  </a:lnTo>
                  <a:lnTo>
                    <a:pt x="661" y="271"/>
                  </a:lnTo>
                  <a:lnTo>
                    <a:pt x="657" y="271"/>
                  </a:lnTo>
                  <a:lnTo>
                    <a:pt x="654" y="271"/>
                  </a:lnTo>
                  <a:lnTo>
                    <a:pt x="641" y="271"/>
                  </a:lnTo>
                  <a:lnTo>
                    <a:pt x="626" y="270"/>
                  </a:lnTo>
                  <a:lnTo>
                    <a:pt x="615" y="268"/>
                  </a:lnTo>
                  <a:lnTo>
                    <a:pt x="606" y="263"/>
                  </a:lnTo>
                  <a:lnTo>
                    <a:pt x="600" y="261"/>
                  </a:lnTo>
                  <a:lnTo>
                    <a:pt x="595" y="260"/>
                  </a:lnTo>
                  <a:lnTo>
                    <a:pt x="587" y="259"/>
                  </a:lnTo>
                  <a:lnTo>
                    <a:pt x="582" y="257"/>
                  </a:lnTo>
                  <a:lnTo>
                    <a:pt x="574" y="256"/>
                  </a:lnTo>
                  <a:lnTo>
                    <a:pt x="572" y="256"/>
                  </a:lnTo>
                  <a:lnTo>
                    <a:pt x="571" y="251"/>
                  </a:lnTo>
                  <a:lnTo>
                    <a:pt x="567" y="247"/>
                  </a:lnTo>
                  <a:lnTo>
                    <a:pt x="563" y="243"/>
                  </a:lnTo>
                  <a:lnTo>
                    <a:pt x="560" y="238"/>
                  </a:lnTo>
                  <a:lnTo>
                    <a:pt x="565" y="236"/>
                  </a:lnTo>
                  <a:lnTo>
                    <a:pt x="569" y="235"/>
                  </a:lnTo>
                  <a:lnTo>
                    <a:pt x="571" y="234"/>
                  </a:lnTo>
                  <a:lnTo>
                    <a:pt x="571" y="232"/>
                  </a:lnTo>
                  <a:lnTo>
                    <a:pt x="569" y="230"/>
                  </a:lnTo>
                  <a:lnTo>
                    <a:pt x="571" y="227"/>
                  </a:lnTo>
                  <a:lnTo>
                    <a:pt x="572" y="221"/>
                  </a:lnTo>
                  <a:lnTo>
                    <a:pt x="578" y="215"/>
                  </a:lnTo>
                  <a:lnTo>
                    <a:pt x="584" y="209"/>
                  </a:lnTo>
                  <a:lnTo>
                    <a:pt x="582" y="201"/>
                  </a:lnTo>
                  <a:lnTo>
                    <a:pt x="580" y="197"/>
                  </a:lnTo>
                  <a:lnTo>
                    <a:pt x="576" y="193"/>
                  </a:lnTo>
                  <a:lnTo>
                    <a:pt x="571" y="191"/>
                  </a:lnTo>
                  <a:lnTo>
                    <a:pt x="563" y="188"/>
                  </a:lnTo>
                  <a:lnTo>
                    <a:pt x="558" y="186"/>
                  </a:lnTo>
                  <a:lnTo>
                    <a:pt x="556" y="185"/>
                  </a:lnTo>
                  <a:lnTo>
                    <a:pt x="554" y="182"/>
                  </a:lnTo>
                  <a:lnTo>
                    <a:pt x="552" y="178"/>
                  </a:lnTo>
                  <a:lnTo>
                    <a:pt x="548" y="169"/>
                  </a:lnTo>
                  <a:lnTo>
                    <a:pt x="545" y="159"/>
                  </a:lnTo>
                  <a:lnTo>
                    <a:pt x="541" y="155"/>
                  </a:lnTo>
                  <a:lnTo>
                    <a:pt x="539" y="152"/>
                  </a:lnTo>
                  <a:lnTo>
                    <a:pt x="528" y="149"/>
                  </a:lnTo>
                  <a:lnTo>
                    <a:pt x="517" y="146"/>
                  </a:lnTo>
                  <a:lnTo>
                    <a:pt x="512" y="142"/>
                  </a:lnTo>
                  <a:lnTo>
                    <a:pt x="506" y="138"/>
                  </a:lnTo>
                  <a:lnTo>
                    <a:pt x="499" y="135"/>
                  </a:lnTo>
                  <a:lnTo>
                    <a:pt x="489" y="133"/>
                  </a:lnTo>
                  <a:lnTo>
                    <a:pt x="484" y="124"/>
                  </a:lnTo>
                  <a:lnTo>
                    <a:pt x="480" y="116"/>
                  </a:lnTo>
                  <a:lnTo>
                    <a:pt x="471" y="110"/>
                  </a:lnTo>
                  <a:lnTo>
                    <a:pt x="465" y="106"/>
                  </a:lnTo>
                  <a:lnTo>
                    <a:pt x="458" y="103"/>
                  </a:lnTo>
                  <a:lnTo>
                    <a:pt x="464" y="93"/>
                  </a:lnTo>
                  <a:lnTo>
                    <a:pt x="469" y="82"/>
                  </a:lnTo>
                  <a:lnTo>
                    <a:pt x="486" y="62"/>
                  </a:lnTo>
                  <a:lnTo>
                    <a:pt x="491" y="57"/>
                  </a:lnTo>
                  <a:lnTo>
                    <a:pt x="497" y="52"/>
                  </a:lnTo>
                  <a:lnTo>
                    <a:pt x="502" y="47"/>
                  </a:lnTo>
                  <a:lnTo>
                    <a:pt x="504" y="46"/>
                  </a:lnTo>
                  <a:lnTo>
                    <a:pt x="504" y="45"/>
                  </a:lnTo>
                  <a:lnTo>
                    <a:pt x="508" y="38"/>
                  </a:lnTo>
                  <a:lnTo>
                    <a:pt x="512" y="31"/>
                  </a:lnTo>
                  <a:lnTo>
                    <a:pt x="515" y="25"/>
                  </a:lnTo>
                  <a:lnTo>
                    <a:pt x="517" y="18"/>
                  </a:lnTo>
                  <a:lnTo>
                    <a:pt x="512" y="17"/>
                  </a:lnTo>
                  <a:lnTo>
                    <a:pt x="504" y="17"/>
                  </a:lnTo>
                  <a:lnTo>
                    <a:pt x="486" y="17"/>
                  </a:lnTo>
                  <a:lnTo>
                    <a:pt x="464" y="18"/>
                  </a:lnTo>
                  <a:lnTo>
                    <a:pt x="438" y="20"/>
                  </a:lnTo>
                  <a:lnTo>
                    <a:pt x="414" y="21"/>
                  </a:lnTo>
                  <a:lnTo>
                    <a:pt x="392" y="23"/>
                  </a:lnTo>
                  <a:lnTo>
                    <a:pt x="371" y="24"/>
                  </a:lnTo>
                  <a:lnTo>
                    <a:pt x="364" y="25"/>
                  </a:lnTo>
                  <a:lnTo>
                    <a:pt x="358" y="25"/>
                  </a:lnTo>
                  <a:lnTo>
                    <a:pt x="517" y="14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b="1" kern="0" dirty="0">
                  <a:solidFill>
                    <a:prstClr val="white"/>
                  </a:solidFill>
                  <a:sym typeface="Arial"/>
                </a:rPr>
                <a:t>3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5" name="Ancash">
              <a:extLst>
                <a:ext uri="{FF2B5EF4-FFF2-40B4-BE49-F238E27FC236}">
                  <a16:creationId xmlns:a16="http://schemas.microsoft.com/office/drawing/2014/main" id="{9F92F257-3248-C047-9380-9123FB7B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74" y="2018822"/>
              <a:ext cx="520783" cy="699720"/>
            </a:xfrm>
            <a:custGeom>
              <a:avLst/>
              <a:gdLst>
                <a:gd name="T0" fmla="*/ 0 w 583"/>
                <a:gd name="T1" fmla="*/ 2147483647 h 472"/>
                <a:gd name="T2" fmla="*/ 1377630114 w 583"/>
                <a:gd name="T3" fmla="*/ 2147483647 h 472"/>
                <a:gd name="T4" fmla="*/ 1377630114 w 583"/>
                <a:gd name="T5" fmla="*/ 2147483647 h 472"/>
                <a:gd name="T6" fmla="*/ 1377630114 w 583"/>
                <a:gd name="T7" fmla="*/ 2147483647 h 472"/>
                <a:gd name="T8" fmla="*/ 1377630114 w 583"/>
                <a:gd name="T9" fmla="*/ 2147483647 h 472"/>
                <a:gd name="T10" fmla="*/ 1377630114 w 583"/>
                <a:gd name="T11" fmla="*/ 2147483647 h 472"/>
                <a:gd name="T12" fmla="*/ 1377630114 w 583"/>
                <a:gd name="T13" fmla="*/ 2147483647 h 472"/>
                <a:gd name="T14" fmla="*/ 1377630114 w 583"/>
                <a:gd name="T15" fmla="*/ 2147483647 h 472"/>
                <a:gd name="T16" fmla="*/ 1377630114 w 583"/>
                <a:gd name="T17" fmla="*/ 2147483647 h 472"/>
                <a:gd name="T18" fmla="*/ 1377630114 w 583"/>
                <a:gd name="T19" fmla="*/ 2147483647 h 472"/>
                <a:gd name="T20" fmla="*/ 1377630114 w 583"/>
                <a:gd name="T21" fmla="*/ 2147483647 h 472"/>
                <a:gd name="T22" fmla="*/ 1377630114 w 583"/>
                <a:gd name="T23" fmla="*/ 2147483647 h 472"/>
                <a:gd name="T24" fmla="*/ 1377630114 w 583"/>
                <a:gd name="T25" fmla="*/ 2147483647 h 472"/>
                <a:gd name="T26" fmla="*/ 1377630114 w 583"/>
                <a:gd name="T27" fmla="*/ 2147483647 h 472"/>
                <a:gd name="T28" fmla="*/ 1377630114 w 583"/>
                <a:gd name="T29" fmla="*/ 2147483647 h 472"/>
                <a:gd name="T30" fmla="*/ 1377630114 w 583"/>
                <a:gd name="T31" fmla="*/ 2147483647 h 472"/>
                <a:gd name="T32" fmla="*/ 1377630114 w 583"/>
                <a:gd name="T33" fmla="*/ 2147483647 h 472"/>
                <a:gd name="T34" fmla="*/ 1377630114 w 583"/>
                <a:gd name="T35" fmla="*/ 2147483647 h 472"/>
                <a:gd name="T36" fmla="*/ 1377630114 w 583"/>
                <a:gd name="T37" fmla="*/ 2147483647 h 472"/>
                <a:gd name="T38" fmla="*/ 1377630114 w 583"/>
                <a:gd name="T39" fmla="*/ 2147483647 h 472"/>
                <a:gd name="T40" fmla="*/ 1377630114 w 583"/>
                <a:gd name="T41" fmla="*/ 2147483647 h 472"/>
                <a:gd name="T42" fmla="*/ 1377630114 w 583"/>
                <a:gd name="T43" fmla="*/ 2147483647 h 472"/>
                <a:gd name="T44" fmla="*/ 1377630114 w 583"/>
                <a:gd name="T45" fmla="*/ 2147483647 h 472"/>
                <a:gd name="T46" fmla="*/ 1377630114 w 583"/>
                <a:gd name="T47" fmla="*/ 2147483647 h 472"/>
                <a:gd name="T48" fmla="*/ 1377630114 w 583"/>
                <a:gd name="T49" fmla="*/ 2147483647 h 472"/>
                <a:gd name="T50" fmla="*/ 1377630114 w 583"/>
                <a:gd name="T51" fmla="*/ 2147483647 h 472"/>
                <a:gd name="T52" fmla="*/ 1377630114 w 583"/>
                <a:gd name="T53" fmla="*/ 2147483647 h 472"/>
                <a:gd name="T54" fmla="*/ 1377630114 w 583"/>
                <a:gd name="T55" fmla="*/ 2147483647 h 472"/>
                <a:gd name="T56" fmla="*/ 1377630114 w 583"/>
                <a:gd name="T57" fmla="*/ 2147483647 h 472"/>
                <a:gd name="T58" fmla="*/ 1377630114 w 583"/>
                <a:gd name="T59" fmla="*/ 2147483647 h 472"/>
                <a:gd name="T60" fmla="*/ 1377630114 w 583"/>
                <a:gd name="T61" fmla="*/ 2147483647 h 472"/>
                <a:gd name="T62" fmla="*/ 1377630114 w 583"/>
                <a:gd name="T63" fmla="*/ 2147483647 h 472"/>
                <a:gd name="T64" fmla="*/ 1377630114 w 583"/>
                <a:gd name="T65" fmla="*/ 2147483647 h 472"/>
                <a:gd name="T66" fmla="*/ 1377630114 w 583"/>
                <a:gd name="T67" fmla="*/ 2147483647 h 472"/>
                <a:gd name="T68" fmla="*/ 1377630114 w 583"/>
                <a:gd name="T69" fmla="*/ 2147483647 h 472"/>
                <a:gd name="T70" fmla="*/ 1377630114 w 583"/>
                <a:gd name="T71" fmla="*/ 2147483647 h 472"/>
                <a:gd name="T72" fmla="*/ 1377630114 w 583"/>
                <a:gd name="T73" fmla="*/ 2147483647 h 472"/>
                <a:gd name="T74" fmla="*/ 1377630114 w 583"/>
                <a:gd name="T75" fmla="*/ 2147483647 h 472"/>
                <a:gd name="T76" fmla="*/ 1377630114 w 583"/>
                <a:gd name="T77" fmla="*/ 2147483647 h 472"/>
                <a:gd name="T78" fmla="*/ 1377630114 w 583"/>
                <a:gd name="T79" fmla="*/ 2147483647 h 472"/>
                <a:gd name="T80" fmla="*/ 1377630114 w 583"/>
                <a:gd name="T81" fmla="*/ 2147483647 h 472"/>
                <a:gd name="T82" fmla="*/ 1377630114 w 583"/>
                <a:gd name="T83" fmla="*/ 2147483647 h 472"/>
                <a:gd name="T84" fmla="*/ 1377630114 w 583"/>
                <a:gd name="T85" fmla="*/ 2147483647 h 472"/>
                <a:gd name="T86" fmla="*/ 1377630114 w 583"/>
                <a:gd name="T87" fmla="*/ 2147483647 h 472"/>
                <a:gd name="T88" fmla="*/ 1377630114 w 583"/>
                <a:gd name="T89" fmla="*/ 2147483647 h 472"/>
                <a:gd name="T90" fmla="*/ 1377630114 w 583"/>
                <a:gd name="T91" fmla="*/ 2147483647 h 472"/>
                <a:gd name="T92" fmla="*/ 1377630114 w 583"/>
                <a:gd name="T93" fmla="*/ 2147483647 h 472"/>
                <a:gd name="T94" fmla="*/ 1377630114 w 583"/>
                <a:gd name="T95" fmla="*/ 2147483647 h 472"/>
                <a:gd name="T96" fmla="*/ 1377630114 w 583"/>
                <a:gd name="T97" fmla="*/ 2147483647 h 472"/>
                <a:gd name="T98" fmla="*/ 1377630114 w 583"/>
                <a:gd name="T99" fmla="*/ 2147483647 h 472"/>
                <a:gd name="T100" fmla="*/ 1377630114 w 583"/>
                <a:gd name="T101" fmla="*/ 2147483647 h 472"/>
                <a:gd name="T102" fmla="*/ 1377630114 w 583"/>
                <a:gd name="T103" fmla="*/ 2147483647 h 472"/>
                <a:gd name="T104" fmla="*/ 1377630114 w 583"/>
                <a:gd name="T105" fmla="*/ 2147483647 h 472"/>
                <a:gd name="T106" fmla="*/ 1377630114 w 583"/>
                <a:gd name="T107" fmla="*/ 2147483647 h 472"/>
                <a:gd name="T108" fmla="*/ 1377630114 w 583"/>
                <a:gd name="T109" fmla="*/ 2147483647 h 472"/>
                <a:gd name="T110" fmla="*/ 1377630114 w 583"/>
                <a:gd name="T111" fmla="*/ 2147483647 h 472"/>
                <a:gd name="T112" fmla="*/ 1377630114 w 583"/>
                <a:gd name="T113" fmla="*/ 2147483647 h 472"/>
                <a:gd name="T114" fmla="*/ 1377630114 w 583"/>
                <a:gd name="T115" fmla="*/ 2147483647 h 472"/>
                <a:gd name="T116" fmla="*/ 1377630114 w 583"/>
                <a:gd name="T117" fmla="*/ 2147483647 h 472"/>
                <a:gd name="T118" fmla="*/ 1377630114 w 583"/>
                <a:gd name="T119" fmla="*/ 2147483647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3"/>
                <a:gd name="T181" fmla="*/ 0 h 472"/>
                <a:gd name="T182" fmla="*/ 583 w 583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3" h="472">
                  <a:moveTo>
                    <a:pt x="6" y="158"/>
                  </a:moveTo>
                  <a:lnTo>
                    <a:pt x="4" y="165"/>
                  </a:lnTo>
                  <a:lnTo>
                    <a:pt x="2" y="169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4" y="179"/>
                  </a:lnTo>
                  <a:lnTo>
                    <a:pt x="9" y="181"/>
                  </a:lnTo>
                  <a:lnTo>
                    <a:pt x="19" y="184"/>
                  </a:lnTo>
                  <a:lnTo>
                    <a:pt x="20" y="191"/>
                  </a:lnTo>
                  <a:lnTo>
                    <a:pt x="22" y="199"/>
                  </a:lnTo>
                  <a:lnTo>
                    <a:pt x="28" y="205"/>
                  </a:lnTo>
                  <a:lnTo>
                    <a:pt x="37" y="209"/>
                  </a:lnTo>
                  <a:lnTo>
                    <a:pt x="41" y="217"/>
                  </a:lnTo>
                  <a:lnTo>
                    <a:pt x="46" y="224"/>
                  </a:lnTo>
                  <a:lnTo>
                    <a:pt x="55" y="230"/>
                  </a:lnTo>
                  <a:lnTo>
                    <a:pt x="68" y="234"/>
                  </a:lnTo>
                  <a:lnTo>
                    <a:pt x="72" y="248"/>
                  </a:lnTo>
                  <a:lnTo>
                    <a:pt x="81" y="262"/>
                  </a:lnTo>
                  <a:lnTo>
                    <a:pt x="92" y="274"/>
                  </a:lnTo>
                  <a:lnTo>
                    <a:pt x="100" y="280"/>
                  </a:lnTo>
                  <a:lnTo>
                    <a:pt x="109" y="284"/>
                  </a:lnTo>
                  <a:lnTo>
                    <a:pt x="113" y="287"/>
                  </a:lnTo>
                  <a:lnTo>
                    <a:pt x="120" y="291"/>
                  </a:lnTo>
                  <a:lnTo>
                    <a:pt x="126" y="293"/>
                  </a:lnTo>
                  <a:lnTo>
                    <a:pt x="127" y="294"/>
                  </a:lnTo>
                  <a:lnTo>
                    <a:pt x="129" y="299"/>
                  </a:lnTo>
                  <a:lnTo>
                    <a:pt x="129" y="304"/>
                  </a:lnTo>
                  <a:lnTo>
                    <a:pt x="127" y="315"/>
                  </a:lnTo>
                  <a:lnTo>
                    <a:pt x="127" y="320"/>
                  </a:lnTo>
                  <a:lnTo>
                    <a:pt x="129" y="324"/>
                  </a:lnTo>
                  <a:lnTo>
                    <a:pt x="135" y="327"/>
                  </a:lnTo>
                  <a:lnTo>
                    <a:pt x="144" y="329"/>
                  </a:lnTo>
                  <a:lnTo>
                    <a:pt x="146" y="335"/>
                  </a:lnTo>
                  <a:lnTo>
                    <a:pt x="144" y="342"/>
                  </a:lnTo>
                  <a:lnTo>
                    <a:pt x="142" y="349"/>
                  </a:lnTo>
                  <a:lnTo>
                    <a:pt x="140" y="355"/>
                  </a:lnTo>
                  <a:lnTo>
                    <a:pt x="142" y="360"/>
                  </a:lnTo>
                  <a:lnTo>
                    <a:pt x="146" y="363"/>
                  </a:lnTo>
                  <a:lnTo>
                    <a:pt x="150" y="366"/>
                  </a:lnTo>
                  <a:lnTo>
                    <a:pt x="157" y="369"/>
                  </a:lnTo>
                  <a:lnTo>
                    <a:pt x="164" y="378"/>
                  </a:lnTo>
                  <a:lnTo>
                    <a:pt x="172" y="388"/>
                  </a:lnTo>
                  <a:lnTo>
                    <a:pt x="175" y="394"/>
                  </a:lnTo>
                  <a:lnTo>
                    <a:pt x="179" y="399"/>
                  </a:lnTo>
                  <a:lnTo>
                    <a:pt x="185" y="404"/>
                  </a:lnTo>
                  <a:lnTo>
                    <a:pt x="194" y="408"/>
                  </a:lnTo>
                  <a:lnTo>
                    <a:pt x="198" y="412"/>
                  </a:lnTo>
                  <a:lnTo>
                    <a:pt x="203" y="414"/>
                  </a:lnTo>
                  <a:lnTo>
                    <a:pt x="209" y="415"/>
                  </a:lnTo>
                  <a:lnTo>
                    <a:pt x="214" y="417"/>
                  </a:lnTo>
                  <a:lnTo>
                    <a:pt x="222" y="426"/>
                  </a:lnTo>
                  <a:lnTo>
                    <a:pt x="227" y="430"/>
                  </a:lnTo>
                  <a:lnTo>
                    <a:pt x="235" y="432"/>
                  </a:lnTo>
                  <a:lnTo>
                    <a:pt x="236" y="435"/>
                  </a:lnTo>
                  <a:lnTo>
                    <a:pt x="240" y="436"/>
                  </a:lnTo>
                  <a:lnTo>
                    <a:pt x="247" y="437"/>
                  </a:lnTo>
                  <a:lnTo>
                    <a:pt x="257" y="437"/>
                  </a:lnTo>
                  <a:lnTo>
                    <a:pt x="266" y="436"/>
                  </a:lnTo>
                  <a:lnTo>
                    <a:pt x="266" y="433"/>
                  </a:lnTo>
                  <a:lnTo>
                    <a:pt x="266" y="431"/>
                  </a:lnTo>
                  <a:lnTo>
                    <a:pt x="262" y="428"/>
                  </a:lnTo>
                  <a:lnTo>
                    <a:pt x="260" y="426"/>
                  </a:lnTo>
                  <a:lnTo>
                    <a:pt x="262" y="425"/>
                  </a:lnTo>
                  <a:lnTo>
                    <a:pt x="264" y="423"/>
                  </a:lnTo>
                  <a:lnTo>
                    <a:pt x="271" y="420"/>
                  </a:lnTo>
                  <a:lnTo>
                    <a:pt x="275" y="415"/>
                  </a:lnTo>
                  <a:lnTo>
                    <a:pt x="275" y="411"/>
                  </a:lnTo>
                  <a:lnTo>
                    <a:pt x="270" y="407"/>
                  </a:lnTo>
                  <a:lnTo>
                    <a:pt x="266" y="402"/>
                  </a:lnTo>
                  <a:lnTo>
                    <a:pt x="279" y="399"/>
                  </a:lnTo>
                  <a:lnTo>
                    <a:pt x="292" y="398"/>
                  </a:lnTo>
                  <a:lnTo>
                    <a:pt x="305" y="398"/>
                  </a:lnTo>
                  <a:lnTo>
                    <a:pt x="318" y="399"/>
                  </a:lnTo>
                  <a:lnTo>
                    <a:pt x="319" y="403"/>
                  </a:lnTo>
                  <a:lnTo>
                    <a:pt x="319" y="405"/>
                  </a:lnTo>
                  <a:lnTo>
                    <a:pt x="314" y="409"/>
                  </a:lnTo>
                  <a:lnTo>
                    <a:pt x="305" y="411"/>
                  </a:lnTo>
                  <a:lnTo>
                    <a:pt x="295" y="414"/>
                  </a:lnTo>
                  <a:lnTo>
                    <a:pt x="297" y="420"/>
                  </a:lnTo>
                  <a:lnTo>
                    <a:pt x="299" y="426"/>
                  </a:lnTo>
                  <a:lnTo>
                    <a:pt x="303" y="430"/>
                  </a:lnTo>
                  <a:lnTo>
                    <a:pt x="310" y="434"/>
                  </a:lnTo>
                  <a:lnTo>
                    <a:pt x="318" y="438"/>
                  </a:lnTo>
                  <a:lnTo>
                    <a:pt x="323" y="442"/>
                  </a:lnTo>
                  <a:lnTo>
                    <a:pt x="325" y="444"/>
                  </a:lnTo>
                  <a:lnTo>
                    <a:pt x="327" y="447"/>
                  </a:lnTo>
                  <a:lnTo>
                    <a:pt x="329" y="450"/>
                  </a:lnTo>
                  <a:lnTo>
                    <a:pt x="329" y="451"/>
                  </a:lnTo>
                  <a:lnTo>
                    <a:pt x="327" y="455"/>
                  </a:lnTo>
                  <a:lnTo>
                    <a:pt x="325" y="458"/>
                  </a:lnTo>
                  <a:lnTo>
                    <a:pt x="321" y="462"/>
                  </a:lnTo>
                  <a:lnTo>
                    <a:pt x="316" y="465"/>
                  </a:lnTo>
                  <a:lnTo>
                    <a:pt x="314" y="470"/>
                  </a:lnTo>
                  <a:lnTo>
                    <a:pt x="318" y="472"/>
                  </a:lnTo>
                  <a:lnTo>
                    <a:pt x="325" y="472"/>
                  </a:lnTo>
                  <a:lnTo>
                    <a:pt x="334" y="471"/>
                  </a:lnTo>
                  <a:lnTo>
                    <a:pt x="342" y="468"/>
                  </a:lnTo>
                  <a:lnTo>
                    <a:pt x="349" y="467"/>
                  </a:lnTo>
                  <a:lnTo>
                    <a:pt x="358" y="468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393" y="455"/>
                  </a:lnTo>
                  <a:lnTo>
                    <a:pt x="395" y="452"/>
                  </a:lnTo>
                  <a:lnTo>
                    <a:pt x="399" y="450"/>
                  </a:lnTo>
                  <a:lnTo>
                    <a:pt x="399" y="449"/>
                  </a:lnTo>
                  <a:lnTo>
                    <a:pt x="401" y="446"/>
                  </a:lnTo>
                  <a:lnTo>
                    <a:pt x="401" y="444"/>
                  </a:lnTo>
                  <a:lnTo>
                    <a:pt x="403" y="443"/>
                  </a:lnTo>
                  <a:lnTo>
                    <a:pt x="410" y="442"/>
                  </a:lnTo>
                  <a:lnTo>
                    <a:pt x="417" y="440"/>
                  </a:lnTo>
                  <a:lnTo>
                    <a:pt x="425" y="439"/>
                  </a:lnTo>
                  <a:lnTo>
                    <a:pt x="427" y="439"/>
                  </a:lnTo>
                  <a:lnTo>
                    <a:pt x="428" y="434"/>
                  </a:lnTo>
                  <a:lnTo>
                    <a:pt x="430" y="431"/>
                  </a:lnTo>
                  <a:lnTo>
                    <a:pt x="436" y="431"/>
                  </a:lnTo>
                  <a:lnTo>
                    <a:pt x="443" y="433"/>
                  </a:lnTo>
                  <a:lnTo>
                    <a:pt x="452" y="431"/>
                  </a:lnTo>
                  <a:lnTo>
                    <a:pt x="456" y="429"/>
                  </a:lnTo>
                  <a:lnTo>
                    <a:pt x="456" y="424"/>
                  </a:lnTo>
                  <a:lnTo>
                    <a:pt x="454" y="418"/>
                  </a:lnTo>
                  <a:lnTo>
                    <a:pt x="458" y="415"/>
                  </a:lnTo>
                  <a:lnTo>
                    <a:pt x="465" y="412"/>
                  </a:lnTo>
                  <a:lnTo>
                    <a:pt x="471" y="409"/>
                  </a:lnTo>
                  <a:lnTo>
                    <a:pt x="473" y="408"/>
                  </a:lnTo>
                  <a:lnTo>
                    <a:pt x="480" y="402"/>
                  </a:lnTo>
                  <a:lnTo>
                    <a:pt x="487" y="397"/>
                  </a:lnTo>
                  <a:lnTo>
                    <a:pt x="497" y="394"/>
                  </a:lnTo>
                  <a:lnTo>
                    <a:pt x="510" y="391"/>
                  </a:lnTo>
                  <a:lnTo>
                    <a:pt x="515" y="392"/>
                  </a:lnTo>
                  <a:lnTo>
                    <a:pt x="519" y="393"/>
                  </a:lnTo>
                  <a:lnTo>
                    <a:pt x="523" y="394"/>
                  </a:lnTo>
                  <a:lnTo>
                    <a:pt x="526" y="393"/>
                  </a:lnTo>
                  <a:lnTo>
                    <a:pt x="530" y="389"/>
                  </a:lnTo>
                  <a:lnTo>
                    <a:pt x="530" y="384"/>
                  </a:lnTo>
                  <a:lnTo>
                    <a:pt x="532" y="379"/>
                  </a:lnTo>
                  <a:lnTo>
                    <a:pt x="532" y="372"/>
                  </a:lnTo>
                  <a:lnTo>
                    <a:pt x="532" y="368"/>
                  </a:lnTo>
                  <a:lnTo>
                    <a:pt x="532" y="365"/>
                  </a:lnTo>
                  <a:lnTo>
                    <a:pt x="534" y="364"/>
                  </a:lnTo>
                  <a:lnTo>
                    <a:pt x="535" y="362"/>
                  </a:lnTo>
                  <a:lnTo>
                    <a:pt x="541" y="359"/>
                  </a:lnTo>
                  <a:lnTo>
                    <a:pt x="548" y="355"/>
                  </a:lnTo>
                  <a:lnTo>
                    <a:pt x="548" y="351"/>
                  </a:lnTo>
                  <a:lnTo>
                    <a:pt x="547" y="347"/>
                  </a:lnTo>
                  <a:lnTo>
                    <a:pt x="547" y="344"/>
                  </a:lnTo>
                  <a:lnTo>
                    <a:pt x="547" y="339"/>
                  </a:lnTo>
                  <a:lnTo>
                    <a:pt x="548" y="335"/>
                  </a:lnTo>
                  <a:lnTo>
                    <a:pt x="548" y="334"/>
                  </a:lnTo>
                  <a:lnTo>
                    <a:pt x="548" y="333"/>
                  </a:lnTo>
                  <a:lnTo>
                    <a:pt x="550" y="325"/>
                  </a:lnTo>
                  <a:lnTo>
                    <a:pt x="548" y="318"/>
                  </a:lnTo>
                  <a:lnTo>
                    <a:pt x="543" y="312"/>
                  </a:lnTo>
                  <a:lnTo>
                    <a:pt x="537" y="304"/>
                  </a:lnTo>
                  <a:lnTo>
                    <a:pt x="537" y="302"/>
                  </a:lnTo>
                  <a:lnTo>
                    <a:pt x="534" y="300"/>
                  </a:lnTo>
                  <a:lnTo>
                    <a:pt x="528" y="296"/>
                  </a:lnTo>
                  <a:lnTo>
                    <a:pt x="524" y="294"/>
                  </a:lnTo>
                  <a:lnTo>
                    <a:pt x="519" y="293"/>
                  </a:lnTo>
                  <a:lnTo>
                    <a:pt x="513" y="293"/>
                  </a:lnTo>
                  <a:lnTo>
                    <a:pt x="511" y="293"/>
                  </a:lnTo>
                  <a:lnTo>
                    <a:pt x="510" y="290"/>
                  </a:lnTo>
                  <a:lnTo>
                    <a:pt x="510" y="289"/>
                  </a:lnTo>
                  <a:lnTo>
                    <a:pt x="510" y="288"/>
                  </a:lnTo>
                  <a:lnTo>
                    <a:pt x="510" y="289"/>
                  </a:lnTo>
                  <a:lnTo>
                    <a:pt x="508" y="289"/>
                  </a:lnTo>
                  <a:lnTo>
                    <a:pt x="506" y="288"/>
                  </a:lnTo>
                  <a:lnTo>
                    <a:pt x="502" y="285"/>
                  </a:lnTo>
                  <a:lnTo>
                    <a:pt x="499" y="283"/>
                  </a:lnTo>
                  <a:lnTo>
                    <a:pt x="495" y="280"/>
                  </a:lnTo>
                  <a:lnTo>
                    <a:pt x="493" y="277"/>
                  </a:lnTo>
                  <a:lnTo>
                    <a:pt x="491" y="276"/>
                  </a:lnTo>
                  <a:lnTo>
                    <a:pt x="493" y="273"/>
                  </a:lnTo>
                  <a:lnTo>
                    <a:pt x="493" y="272"/>
                  </a:lnTo>
                  <a:lnTo>
                    <a:pt x="493" y="271"/>
                  </a:lnTo>
                  <a:lnTo>
                    <a:pt x="495" y="271"/>
                  </a:lnTo>
                  <a:lnTo>
                    <a:pt x="499" y="270"/>
                  </a:lnTo>
                  <a:lnTo>
                    <a:pt x="502" y="268"/>
                  </a:lnTo>
                  <a:lnTo>
                    <a:pt x="506" y="265"/>
                  </a:lnTo>
                  <a:lnTo>
                    <a:pt x="511" y="262"/>
                  </a:lnTo>
                  <a:lnTo>
                    <a:pt x="515" y="260"/>
                  </a:lnTo>
                  <a:lnTo>
                    <a:pt x="517" y="259"/>
                  </a:lnTo>
                  <a:lnTo>
                    <a:pt x="515" y="246"/>
                  </a:lnTo>
                  <a:lnTo>
                    <a:pt x="521" y="234"/>
                  </a:lnTo>
                  <a:lnTo>
                    <a:pt x="532" y="223"/>
                  </a:lnTo>
                  <a:lnTo>
                    <a:pt x="548" y="215"/>
                  </a:lnTo>
                  <a:lnTo>
                    <a:pt x="554" y="218"/>
                  </a:lnTo>
                  <a:lnTo>
                    <a:pt x="558" y="220"/>
                  </a:lnTo>
                  <a:lnTo>
                    <a:pt x="561" y="223"/>
                  </a:lnTo>
                  <a:lnTo>
                    <a:pt x="569" y="225"/>
                  </a:lnTo>
                  <a:lnTo>
                    <a:pt x="574" y="223"/>
                  </a:lnTo>
                  <a:lnTo>
                    <a:pt x="578" y="221"/>
                  </a:lnTo>
                  <a:lnTo>
                    <a:pt x="582" y="219"/>
                  </a:lnTo>
                  <a:lnTo>
                    <a:pt x="583" y="218"/>
                  </a:lnTo>
                  <a:lnTo>
                    <a:pt x="583" y="216"/>
                  </a:lnTo>
                  <a:lnTo>
                    <a:pt x="583" y="212"/>
                  </a:lnTo>
                  <a:lnTo>
                    <a:pt x="583" y="206"/>
                  </a:lnTo>
                  <a:lnTo>
                    <a:pt x="582" y="200"/>
                  </a:lnTo>
                  <a:lnTo>
                    <a:pt x="580" y="196"/>
                  </a:lnTo>
                  <a:lnTo>
                    <a:pt x="576" y="194"/>
                  </a:lnTo>
                  <a:lnTo>
                    <a:pt x="572" y="192"/>
                  </a:lnTo>
                  <a:lnTo>
                    <a:pt x="561" y="189"/>
                  </a:lnTo>
                  <a:lnTo>
                    <a:pt x="550" y="184"/>
                  </a:lnTo>
                  <a:lnTo>
                    <a:pt x="537" y="180"/>
                  </a:lnTo>
                  <a:lnTo>
                    <a:pt x="534" y="178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21" y="171"/>
                  </a:lnTo>
                  <a:lnTo>
                    <a:pt x="508" y="166"/>
                  </a:lnTo>
                  <a:lnTo>
                    <a:pt x="493" y="161"/>
                  </a:lnTo>
                  <a:lnTo>
                    <a:pt x="478" y="158"/>
                  </a:lnTo>
                  <a:lnTo>
                    <a:pt x="465" y="147"/>
                  </a:lnTo>
                  <a:lnTo>
                    <a:pt x="452" y="136"/>
                  </a:lnTo>
                  <a:lnTo>
                    <a:pt x="449" y="131"/>
                  </a:lnTo>
                  <a:lnTo>
                    <a:pt x="445" y="125"/>
                  </a:lnTo>
                  <a:lnTo>
                    <a:pt x="441" y="119"/>
                  </a:lnTo>
                  <a:lnTo>
                    <a:pt x="436" y="114"/>
                  </a:lnTo>
                  <a:lnTo>
                    <a:pt x="428" y="108"/>
                  </a:lnTo>
                  <a:lnTo>
                    <a:pt x="419" y="103"/>
                  </a:lnTo>
                  <a:lnTo>
                    <a:pt x="410" y="98"/>
                  </a:lnTo>
                  <a:lnTo>
                    <a:pt x="403" y="92"/>
                  </a:lnTo>
                  <a:lnTo>
                    <a:pt x="404" y="90"/>
                  </a:lnTo>
                  <a:lnTo>
                    <a:pt x="404" y="89"/>
                  </a:lnTo>
                  <a:lnTo>
                    <a:pt x="404" y="88"/>
                  </a:lnTo>
                  <a:lnTo>
                    <a:pt x="401" y="87"/>
                  </a:lnTo>
                  <a:lnTo>
                    <a:pt x="395" y="86"/>
                  </a:lnTo>
                  <a:lnTo>
                    <a:pt x="391" y="85"/>
                  </a:lnTo>
                  <a:lnTo>
                    <a:pt x="390" y="85"/>
                  </a:lnTo>
                  <a:lnTo>
                    <a:pt x="384" y="80"/>
                  </a:lnTo>
                  <a:lnTo>
                    <a:pt x="380" y="75"/>
                  </a:lnTo>
                  <a:lnTo>
                    <a:pt x="377" y="69"/>
                  </a:lnTo>
                  <a:lnTo>
                    <a:pt x="371" y="64"/>
                  </a:lnTo>
                  <a:lnTo>
                    <a:pt x="366" y="57"/>
                  </a:lnTo>
                  <a:lnTo>
                    <a:pt x="360" y="52"/>
                  </a:lnTo>
                  <a:lnTo>
                    <a:pt x="351" y="47"/>
                  </a:lnTo>
                  <a:lnTo>
                    <a:pt x="342" y="42"/>
                  </a:lnTo>
                  <a:lnTo>
                    <a:pt x="340" y="39"/>
                  </a:lnTo>
                  <a:lnTo>
                    <a:pt x="336" y="36"/>
                  </a:lnTo>
                  <a:lnTo>
                    <a:pt x="329" y="27"/>
                  </a:lnTo>
                  <a:lnTo>
                    <a:pt x="319" y="18"/>
                  </a:lnTo>
                  <a:lnTo>
                    <a:pt x="314" y="15"/>
                  </a:lnTo>
                  <a:lnTo>
                    <a:pt x="310" y="12"/>
                  </a:lnTo>
                  <a:lnTo>
                    <a:pt x="307" y="7"/>
                  </a:lnTo>
                  <a:lnTo>
                    <a:pt x="301" y="4"/>
                  </a:lnTo>
                  <a:lnTo>
                    <a:pt x="292" y="2"/>
                  </a:lnTo>
                  <a:lnTo>
                    <a:pt x="284" y="0"/>
                  </a:lnTo>
                  <a:lnTo>
                    <a:pt x="281" y="3"/>
                  </a:lnTo>
                  <a:lnTo>
                    <a:pt x="279" y="6"/>
                  </a:lnTo>
                  <a:lnTo>
                    <a:pt x="275" y="8"/>
                  </a:lnTo>
                  <a:lnTo>
                    <a:pt x="270" y="10"/>
                  </a:lnTo>
                  <a:lnTo>
                    <a:pt x="259" y="9"/>
                  </a:lnTo>
                  <a:lnTo>
                    <a:pt x="251" y="8"/>
                  </a:lnTo>
                  <a:lnTo>
                    <a:pt x="242" y="8"/>
                  </a:lnTo>
                  <a:lnTo>
                    <a:pt x="233" y="9"/>
                  </a:lnTo>
                  <a:lnTo>
                    <a:pt x="229" y="15"/>
                  </a:lnTo>
                  <a:lnTo>
                    <a:pt x="225" y="19"/>
                  </a:lnTo>
                  <a:lnTo>
                    <a:pt x="216" y="29"/>
                  </a:lnTo>
                  <a:lnTo>
                    <a:pt x="209" y="29"/>
                  </a:lnTo>
                  <a:lnTo>
                    <a:pt x="205" y="29"/>
                  </a:lnTo>
                  <a:lnTo>
                    <a:pt x="198" y="33"/>
                  </a:lnTo>
                  <a:lnTo>
                    <a:pt x="192" y="38"/>
                  </a:lnTo>
                  <a:lnTo>
                    <a:pt x="187" y="40"/>
                  </a:lnTo>
                  <a:lnTo>
                    <a:pt x="179" y="42"/>
                  </a:lnTo>
                  <a:lnTo>
                    <a:pt x="174" y="42"/>
                  </a:lnTo>
                  <a:lnTo>
                    <a:pt x="168" y="42"/>
                  </a:lnTo>
                  <a:lnTo>
                    <a:pt x="159" y="47"/>
                  </a:lnTo>
                  <a:lnTo>
                    <a:pt x="153" y="53"/>
                  </a:lnTo>
                  <a:lnTo>
                    <a:pt x="148" y="60"/>
                  </a:lnTo>
                  <a:lnTo>
                    <a:pt x="153" y="69"/>
                  </a:lnTo>
                  <a:lnTo>
                    <a:pt x="155" y="71"/>
                  </a:lnTo>
                  <a:lnTo>
                    <a:pt x="157" y="73"/>
                  </a:lnTo>
                  <a:lnTo>
                    <a:pt x="146" y="82"/>
                  </a:lnTo>
                  <a:lnTo>
                    <a:pt x="142" y="83"/>
                  </a:lnTo>
                  <a:lnTo>
                    <a:pt x="137" y="84"/>
                  </a:lnTo>
                  <a:lnTo>
                    <a:pt x="133" y="85"/>
                  </a:lnTo>
                  <a:lnTo>
                    <a:pt x="131" y="85"/>
                  </a:lnTo>
                  <a:lnTo>
                    <a:pt x="127" y="89"/>
                  </a:lnTo>
                  <a:lnTo>
                    <a:pt x="126" y="93"/>
                  </a:lnTo>
                  <a:lnTo>
                    <a:pt x="127" y="96"/>
                  </a:lnTo>
                  <a:lnTo>
                    <a:pt x="131" y="101"/>
                  </a:lnTo>
                  <a:lnTo>
                    <a:pt x="124" y="106"/>
                  </a:lnTo>
                  <a:lnTo>
                    <a:pt x="118" y="110"/>
                  </a:lnTo>
                  <a:lnTo>
                    <a:pt x="105" y="115"/>
                  </a:lnTo>
                  <a:lnTo>
                    <a:pt x="91" y="117"/>
                  </a:lnTo>
                  <a:lnTo>
                    <a:pt x="81" y="118"/>
                  </a:lnTo>
                  <a:lnTo>
                    <a:pt x="70" y="118"/>
                  </a:lnTo>
                  <a:lnTo>
                    <a:pt x="61" y="118"/>
                  </a:lnTo>
                  <a:lnTo>
                    <a:pt x="54" y="118"/>
                  </a:lnTo>
                  <a:lnTo>
                    <a:pt x="50" y="120"/>
                  </a:lnTo>
                  <a:lnTo>
                    <a:pt x="46" y="123"/>
                  </a:lnTo>
                  <a:lnTo>
                    <a:pt x="41" y="129"/>
                  </a:lnTo>
                  <a:lnTo>
                    <a:pt x="37" y="132"/>
                  </a:lnTo>
                  <a:lnTo>
                    <a:pt x="31" y="135"/>
                  </a:lnTo>
                  <a:lnTo>
                    <a:pt x="26" y="138"/>
                  </a:lnTo>
                  <a:lnTo>
                    <a:pt x="20" y="143"/>
                  </a:lnTo>
                  <a:lnTo>
                    <a:pt x="13" y="148"/>
                  </a:lnTo>
                  <a:lnTo>
                    <a:pt x="9" y="152"/>
                  </a:lnTo>
                  <a:lnTo>
                    <a:pt x="6" y="160"/>
                  </a:lnTo>
                  <a:lnTo>
                    <a:pt x="0" y="167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6" name="Ayacucho">
              <a:extLst>
                <a:ext uri="{FF2B5EF4-FFF2-40B4-BE49-F238E27FC236}">
                  <a16:creationId xmlns:a16="http://schemas.microsoft.com/office/drawing/2014/main" id="{5797B633-3D16-29E4-F91D-B63AC0358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12" y="3092233"/>
              <a:ext cx="624881" cy="865439"/>
            </a:xfrm>
            <a:custGeom>
              <a:avLst/>
              <a:gdLst>
                <a:gd name="T0" fmla="*/ 1373532183 w 702"/>
                <a:gd name="T1" fmla="*/ 2147483647 h 584"/>
                <a:gd name="T2" fmla="*/ 1373532183 w 702"/>
                <a:gd name="T3" fmla="*/ 2147483647 h 584"/>
                <a:gd name="T4" fmla="*/ 1373532183 w 702"/>
                <a:gd name="T5" fmla="*/ 2147483647 h 584"/>
                <a:gd name="T6" fmla="*/ 1373532183 w 702"/>
                <a:gd name="T7" fmla="*/ 2147483647 h 584"/>
                <a:gd name="T8" fmla="*/ 1373532183 w 702"/>
                <a:gd name="T9" fmla="*/ 2147483647 h 584"/>
                <a:gd name="T10" fmla="*/ 1373532183 w 702"/>
                <a:gd name="T11" fmla="*/ 2147483647 h 584"/>
                <a:gd name="T12" fmla="*/ 1373532183 w 702"/>
                <a:gd name="T13" fmla="*/ 2147483647 h 584"/>
                <a:gd name="T14" fmla="*/ 1373532183 w 702"/>
                <a:gd name="T15" fmla="*/ 2147483647 h 584"/>
                <a:gd name="T16" fmla="*/ 1373532183 w 702"/>
                <a:gd name="T17" fmla="*/ 2147483647 h 584"/>
                <a:gd name="T18" fmla="*/ 1373532183 w 702"/>
                <a:gd name="T19" fmla="*/ 2147483647 h 584"/>
                <a:gd name="T20" fmla="*/ 1373532183 w 702"/>
                <a:gd name="T21" fmla="*/ 2147483647 h 584"/>
                <a:gd name="T22" fmla="*/ 1373532183 w 702"/>
                <a:gd name="T23" fmla="*/ 2147483647 h 584"/>
                <a:gd name="T24" fmla="*/ 1373532183 w 702"/>
                <a:gd name="T25" fmla="*/ 2147483647 h 584"/>
                <a:gd name="T26" fmla="*/ 1373532183 w 702"/>
                <a:gd name="T27" fmla="*/ 2147483647 h 584"/>
                <a:gd name="T28" fmla="*/ 1373532183 w 702"/>
                <a:gd name="T29" fmla="*/ 2147483647 h 584"/>
                <a:gd name="T30" fmla="*/ 1373532183 w 702"/>
                <a:gd name="T31" fmla="*/ 2147483647 h 584"/>
                <a:gd name="T32" fmla="*/ 1373532183 w 702"/>
                <a:gd name="T33" fmla="*/ 2147483647 h 584"/>
                <a:gd name="T34" fmla="*/ 1373532183 w 702"/>
                <a:gd name="T35" fmla="*/ 2147483647 h 584"/>
                <a:gd name="T36" fmla="*/ 1373532183 w 702"/>
                <a:gd name="T37" fmla="*/ 2147483647 h 584"/>
                <a:gd name="T38" fmla="*/ 1373532183 w 702"/>
                <a:gd name="T39" fmla="*/ 2147483647 h 584"/>
                <a:gd name="T40" fmla="*/ 1373532183 w 702"/>
                <a:gd name="T41" fmla="*/ 2147483647 h 584"/>
                <a:gd name="T42" fmla="*/ 1373532183 w 702"/>
                <a:gd name="T43" fmla="*/ 2147483647 h 584"/>
                <a:gd name="T44" fmla="*/ 1373532183 w 702"/>
                <a:gd name="T45" fmla="*/ 2147483647 h 584"/>
                <a:gd name="T46" fmla="*/ 1373532183 w 702"/>
                <a:gd name="T47" fmla="*/ 2147483647 h 584"/>
                <a:gd name="T48" fmla="*/ 1373532183 w 702"/>
                <a:gd name="T49" fmla="*/ 2147483647 h 584"/>
                <a:gd name="T50" fmla="*/ 0 w 702"/>
                <a:gd name="T51" fmla="*/ 2147483647 h 584"/>
                <a:gd name="T52" fmla="*/ 1373532183 w 702"/>
                <a:gd name="T53" fmla="*/ 2147483647 h 584"/>
                <a:gd name="T54" fmla="*/ 1373532183 w 702"/>
                <a:gd name="T55" fmla="*/ 2147483647 h 584"/>
                <a:gd name="T56" fmla="*/ 1373532183 w 702"/>
                <a:gd name="T57" fmla="*/ 2147483647 h 584"/>
                <a:gd name="T58" fmla="*/ 1373532183 w 702"/>
                <a:gd name="T59" fmla="*/ 2147483647 h 584"/>
                <a:gd name="T60" fmla="*/ 1373532183 w 702"/>
                <a:gd name="T61" fmla="*/ 2147483647 h 584"/>
                <a:gd name="T62" fmla="*/ 1373532183 w 702"/>
                <a:gd name="T63" fmla="*/ 2147483647 h 584"/>
                <a:gd name="T64" fmla="*/ 1373532183 w 702"/>
                <a:gd name="T65" fmla="*/ 2147483647 h 584"/>
                <a:gd name="T66" fmla="*/ 1373532183 w 702"/>
                <a:gd name="T67" fmla="*/ 2147483647 h 584"/>
                <a:gd name="T68" fmla="*/ 1373532183 w 702"/>
                <a:gd name="T69" fmla="*/ 2147483647 h 584"/>
                <a:gd name="T70" fmla="*/ 1373532183 w 702"/>
                <a:gd name="T71" fmla="*/ 2147483647 h 584"/>
                <a:gd name="T72" fmla="*/ 1373532183 w 702"/>
                <a:gd name="T73" fmla="*/ 2147483647 h 584"/>
                <a:gd name="T74" fmla="*/ 1373532183 w 702"/>
                <a:gd name="T75" fmla="*/ 2147483647 h 584"/>
                <a:gd name="T76" fmla="*/ 1373532183 w 702"/>
                <a:gd name="T77" fmla="*/ 2147483647 h 584"/>
                <a:gd name="T78" fmla="*/ 1373532183 w 702"/>
                <a:gd name="T79" fmla="*/ 2147483647 h 584"/>
                <a:gd name="T80" fmla="*/ 1373532183 w 702"/>
                <a:gd name="T81" fmla="*/ 2147483647 h 584"/>
                <a:gd name="T82" fmla="*/ 1373532183 w 702"/>
                <a:gd name="T83" fmla="*/ 2147483647 h 584"/>
                <a:gd name="T84" fmla="*/ 1373532183 w 702"/>
                <a:gd name="T85" fmla="*/ 2147483647 h 584"/>
                <a:gd name="T86" fmla="*/ 1373532183 w 702"/>
                <a:gd name="T87" fmla="*/ 2147483647 h 584"/>
                <a:gd name="T88" fmla="*/ 1373532183 w 702"/>
                <a:gd name="T89" fmla="*/ 2147483647 h 584"/>
                <a:gd name="T90" fmla="*/ 1373532183 w 702"/>
                <a:gd name="T91" fmla="*/ 2147483647 h 584"/>
                <a:gd name="T92" fmla="*/ 1373532183 w 702"/>
                <a:gd name="T93" fmla="*/ 2147483647 h 584"/>
                <a:gd name="T94" fmla="*/ 1373532183 w 702"/>
                <a:gd name="T95" fmla="*/ 2147483647 h 584"/>
                <a:gd name="T96" fmla="*/ 1373532183 w 702"/>
                <a:gd name="T97" fmla="*/ 2147483647 h 584"/>
                <a:gd name="T98" fmla="*/ 1373532183 w 702"/>
                <a:gd name="T99" fmla="*/ 2147483647 h 584"/>
                <a:gd name="T100" fmla="*/ 1373532183 w 702"/>
                <a:gd name="T101" fmla="*/ 2147483647 h 584"/>
                <a:gd name="T102" fmla="*/ 1373532183 w 702"/>
                <a:gd name="T103" fmla="*/ 2147483647 h 584"/>
                <a:gd name="T104" fmla="*/ 1373532183 w 702"/>
                <a:gd name="T105" fmla="*/ 2147483647 h 584"/>
                <a:gd name="T106" fmla="*/ 1373532183 w 702"/>
                <a:gd name="T107" fmla="*/ 2147483647 h 584"/>
                <a:gd name="T108" fmla="*/ 1373532183 w 702"/>
                <a:gd name="T109" fmla="*/ 2147483647 h 584"/>
                <a:gd name="T110" fmla="*/ 1373532183 w 702"/>
                <a:gd name="T111" fmla="*/ 2147483647 h 584"/>
                <a:gd name="T112" fmla="*/ 1373532183 w 702"/>
                <a:gd name="T113" fmla="*/ 2147483647 h 584"/>
                <a:gd name="T114" fmla="*/ 1373532183 w 702"/>
                <a:gd name="T115" fmla="*/ 2147483647 h 584"/>
                <a:gd name="T116" fmla="*/ 1373532183 w 702"/>
                <a:gd name="T117" fmla="*/ 2147483647 h 584"/>
                <a:gd name="T118" fmla="*/ 1373532183 w 702"/>
                <a:gd name="T119" fmla="*/ 2147483647 h 584"/>
                <a:gd name="T120" fmla="*/ 1373532183 w 702"/>
                <a:gd name="T121" fmla="*/ 2147483647 h 584"/>
                <a:gd name="T122" fmla="*/ 1373532183 w 702"/>
                <a:gd name="T123" fmla="*/ 2147483647 h 5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2"/>
                <a:gd name="T187" fmla="*/ 0 h 584"/>
                <a:gd name="T188" fmla="*/ 702 w 702"/>
                <a:gd name="T189" fmla="*/ 584 h 5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2" h="584">
                  <a:moveTo>
                    <a:pt x="587" y="217"/>
                  </a:moveTo>
                  <a:lnTo>
                    <a:pt x="580" y="211"/>
                  </a:lnTo>
                  <a:lnTo>
                    <a:pt x="575" y="205"/>
                  </a:lnTo>
                  <a:lnTo>
                    <a:pt x="569" y="200"/>
                  </a:lnTo>
                  <a:lnTo>
                    <a:pt x="560" y="195"/>
                  </a:lnTo>
                  <a:lnTo>
                    <a:pt x="554" y="189"/>
                  </a:lnTo>
                  <a:lnTo>
                    <a:pt x="551" y="183"/>
                  </a:lnTo>
                  <a:lnTo>
                    <a:pt x="543" y="169"/>
                  </a:lnTo>
                  <a:lnTo>
                    <a:pt x="536" y="156"/>
                  </a:lnTo>
                  <a:lnTo>
                    <a:pt x="530" y="151"/>
                  </a:lnTo>
                  <a:lnTo>
                    <a:pt x="521" y="146"/>
                  </a:lnTo>
                  <a:lnTo>
                    <a:pt x="519" y="144"/>
                  </a:lnTo>
                  <a:lnTo>
                    <a:pt x="517" y="141"/>
                  </a:lnTo>
                  <a:lnTo>
                    <a:pt x="515" y="140"/>
                  </a:lnTo>
                  <a:lnTo>
                    <a:pt x="512" y="139"/>
                  </a:lnTo>
                  <a:lnTo>
                    <a:pt x="508" y="138"/>
                  </a:lnTo>
                  <a:lnTo>
                    <a:pt x="506" y="137"/>
                  </a:lnTo>
                  <a:lnTo>
                    <a:pt x="504" y="133"/>
                  </a:lnTo>
                  <a:lnTo>
                    <a:pt x="503" y="130"/>
                  </a:lnTo>
                  <a:lnTo>
                    <a:pt x="503" y="125"/>
                  </a:lnTo>
                  <a:lnTo>
                    <a:pt x="499" y="120"/>
                  </a:lnTo>
                  <a:lnTo>
                    <a:pt x="495" y="118"/>
                  </a:lnTo>
                  <a:lnTo>
                    <a:pt x="490" y="115"/>
                  </a:lnTo>
                  <a:lnTo>
                    <a:pt x="482" y="108"/>
                  </a:lnTo>
                  <a:lnTo>
                    <a:pt x="477" y="101"/>
                  </a:lnTo>
                  <a:lnTo>
                    <a:pt x="469" y="93"/>
                  </a:lnTo>
                  <a:lnTo>
                    <a:pt x="462" y="86"/>
                  </a:lnTo>
                  <a:lnTo>
                    <a:pt x="453" y="81"/>
                  </a:lnTo>
                  <a:lnTo>
                    <a:pt x="443" y="76"/>
                  </a:lnTo>
                  <a:lnTo>
                    <a:pt x="432" y="71"/>
                  </a:lnTo>
                  <a:lnTo>
                    <a:pt x="423" y="64"/>
                  </a:lnTo>
                  <a:lnTo>
                    <a:pt x="418" y="55"/>
                  </a:lnTo>
                  <a:lnTo>
                    <a:pt x="412" y="46"/>
                  </a:lnTo>
                  <a:lnTo>
                    <a:pt x="405" y="38"/>
                  </a:lnTo>
                  <a:lnTo>
                    <a:pt x="392" y="31"/>
                  </a:lnTo>
                  <a:lnTo>
                    <a:pt x="384" y="32"/>
                  </a:lnTo>
                  <a:lnTo>
                    <a:pt x="381" y="31"/>
                  </a:lnTo>
                  <a:lnTo>
                    <a:pt x="379" y="28"/>
                  </a:lnTo>
                  <a:lnTo>
                    <a:pt x="377" y="24"/>
                  </a:lnTo>
                  <a:lnTo>
                    <a:pt x="377" y="20"/>
                  </a:lnTo>
                  <a:lnTo>
                    <a:pt x="373" y="16"/>
                  </a:lnTo>
                  <a:lnTo>
                    <a:pt x="370" y="13"/>
                  </a:lnTo>
                  <a:lnTo>
                    <a:pt x="360" y="10"/>
                  </a:lnTo>
                  <a:lnTo>
                    <a:pt x="353" y="12"/>
                  </a:lnTo>
                  <a:lnTo>
                    <a:pt x="347" y="13"/>
                  </a:lnTo>
                  <a:lnTo>
                    <a:pt x="342" y="17"/>
                  </a:lnTo>
                  <a:lnTo>
                    <a:pt x="336" y="20"/>
                  </a:lnTo>
                  <a:lnTo>
                    <a:pt x="333" y="22"/>
                  </a:lnTo>
                  <a:lnTo>
                    <a:pt x="327" y="23"/>
                  </a:lnTo>
                  <a:lnTo>
                    <a:pt x="320" y="20"/>
                  </a:lnTo>
                  <a:lnTo>
                    <a:pt x="316" y="18"/>
                  </a:lnTo>
                  <a:lnTo>
                    <a:pt x="314" y="16"/>
                  </a:lnTo>
                  <a:lnTo>
                    <a:pt x="312" y="15"/>
                  </a:lnTo>
                  <a:lnTo>
                    <a:pt x="311" y="14"/>
                  </a:lnTo>
                  <a:lnTo>
                    <a:pt x="307" y="14"/>
                  </a:lnTo>
                  <a:lnTo>
                    <a:pt x="301" y="13"/>
                  </a:lnTo>
                  <a:lnTo>
                    <a:pt x="288" y="12"/>
                  </a:lnTo>
                  <a:lnTo>
                    <a:pt x="277" y="8"/>
                  </a:lnTo>
                  <a:lnTo>
                    <a:pt x="268" y="4"/>
                  </a:lnTo>
                  <a:lnTo>
                    <a:pt x="261" y="1"/>
                  </a:lnTo>
                  <a:lnTo>
                    <a:pt x="259" y="0"/>
                  </a:lnTo>
                  <a:lnTo>
                    <a:pt x="257" y="0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248" y="8"/>
                  </a:lnTo>
                  <a:lnTo>
                    <a:pt x="250" y="9"/>
                  </a:lnTo>
                  <a:lnTo>
                    <a:pt x="250" y="10"/>
                  </a:lnTo>
                  <a:lnTo>
                    <a:pt x="250" y="11"/>
                  </a:lnTo>
                  <a:lnTo>
                    <a:pt x="246" y="13"/>
                  </a:lnTo>
                  <a:lnTo>
                    <a:pt x="240" y="16"/>
                  </a:lnTo>
                  <a:lnTo>
                    <a:pt x="233" y="12"/>
                  </a:lnTo>
                  <a:lnTo>
                    <a:pt x="229" y="10"/>
                  </a:lnTo>
                  <a:lnTo>
                    <a:pt x="227" y="9"/>
                  </a:lnTo>
                  <a:lnTo>
                    <a:pt x="229" y="12"/>
                  </a:lnTo>
                  <a:lnTo>
                    <a:pt x="229" y="14"/>
                  </a:lnTo>
                  <a:lnTo>
                    <a:pt x="226" y="16"/>
                  </a:lnTo>
                  <a:lnTo>
                    <a:pt x="220" y="17"/>
                  </a:lnTo>
                  <a:lnTo>
                    <a:pt x="215" y="17"/>
                  </a:lnTo>
                  <a:lnTo>
                    <a:pt x="202" y="18"/>
                  </a:lnTo>
                  <a:lnTo>
                    <a:pt x="196" y="20"/>
                  </a:lnTo>
                  <a:lnTo>
                    <a:pt x="191" y="23"/>
                  </a:lnTo>
                  <a:lnTo>
                    <a:pt x="189" y="24"/>
                  </a:lnTo>
                  <a:lnTo>
                    <a:pt x="189" y="26"/>
                  </a:lnTo>
                  <a:lnTo>
                    <a:pt x="191" y="28"/>
                  </a:lnTo>
                  <a:lnTo>
                    <a:pt x="194" y="31"/>
                  </a:lnTo>
                  <a:lnTo>
                    <a:pt x="200" y="33"/>
                  </a:lnTo>
                  <a:lnTo>
                    <a:pt x="205" y="33"/>
                  </a:lnTo>
                  <a:lnTo>
                    <a:pt x="209" y="34"/>
                  </a:lnTo>
                  <a:lnTo>
                    <a:pt x="215" y="35"/>
                  </a:lnTo>
                  <a:lnTo>
                    <a:pt x="222" y="38"/>
                  </a:lnTo>
                  <a:lnTo>
                    <a:pt x="229" y="40"/>
                  </a:lnTo>
                  <a:lnTo>
                    <a:pt x="235" y="42"/>
                  </a:lnTo>
                  <a:lnTo>
                    <a:pt x="237" y="43"/>
                  </a:lnTo>
                  <a:lnTo>
                    <a:pt x="239" y="47"/>
                  </a:lnTo>
                  <a:lnTo>
                    <a:pt x="240" y="50"/>
                  </a:lnTo>
                  <a:lnTo>
                    <a:pt x="242" y="53"/>
                  </a:lnTo>
                  <a:lnTo>
                    <a:pt x="242" y="54"/>
                  </a:lnTo>
                  <a:lnTo>
                    <a:pt x="246" y="56"/>
                  </a:lnTo>
                  <a:lnTo>
                    <a:pt x="250" y="58"/>
                  </a:lnTo>
                  <a:lnTo>
                    <a:pt x="253" y="61"/>
                  </a:lnTo>
                  <a:lnTo>
                    <a:pt x="255" y="65"/>
                  </a:lnTo>
                  <a:lnTo>
                    <a:pt x="257" y="67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5" y="65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72"/>
                  </a:lnTo>
                  <a:lnTo>
                    <a:pt x="259" y="75"/>
                  </a:lnTo>
                  <a:lnTo>
                    <a:pt x="261" y="80"/>
                  </a:lnTo>
                  <a:lnTo>
                    <a:pt x="263" y="84"/>
                  </a:lnTo>
                  <a:lnTo>
                    <a:pt x="264" y="88"/>
                  </a:lnTo>
                  <a:lnTo>
                    <a:pt x="268" y="91"/>
                  </a:lnTo>
                  <a:lnTo>
                    <a:pt x="268" y="92"/>
                  </a:lnTo>
                  <a:lnTo>
                    <a:pt x="266" y="97"/>
                  </a:lnTo>
                  <a:lnTo>
                    <a:pt x="264" y="102"/>
                  </a:lnTo>
                  <a:lnTo>
                    <a:pt x="263" y="105"/>
                  </a:lnTo>
                  <a:lnTo>
                    <a:pt x="261" y="109"/>
                  </a:lnTo>
                  <a:lnTo>
                    <a:pt x="259" y="112"/>
                  </a:lnTo>
                  <a:lnTo>
                    <a:pt x="257" y="113"/>
                  </a:lnTo>
                  <a:lnTo>
                    <a:pt x="261" y="118"/>
                  </a:lnTo>
                  <a:lnTo>
                    <a:pt x="264" y="122"/>
                  </a:lnTo>
                  <a:lnTo>
                    <a:pt x="266" y="126"/>
                  </a:lnTo>
                  <a:lnTo>
                    <a:pt x="264" y="131"/>
                  </a:lnTo>
                  <a:lnTo>
                    <a:pt x="270" y="135"/>
                  </a:lnTo>
                  <a:lnTo>
                    <a:pt x="274" y="138"/>
                  </a:lnTo>
                  <a:lnTo>
                    <a:pt x="277" y="140"/>
                  </a:lnTo>
                  <a:lnTo>
                    <a:pt x="279" y="142"/>
                  </a:lnTo>
                  <a:lnTo>
                    <a:pt x="277" y="143"/>
                  </a:lnTo>
                  <a:lnTo>
                    <a:pt x="274" y="144"/>
                  </a:lnTo>
                  <a:lnTo>
                    <a:pt x="268" y="146"/>
                  </a:lnTo>
                  <a:lnTo>
                    <a:pt x="259" y="145"/>
                  </a:lnTo>
                  <a:lnTo>
                    <a:pt x="253" y="145"/>
                  </a:lnTo>
                  <a:lnTo>
                    <a:pt x="251" y="146"/>
                  </a:lnTo>
                  <a:lnTo>
                    <a:pt x="250" y="147"/>
                  </a:lnTo>
                  <a:lnTo>
                    <a:pt x="248" y="152"/>
                  </a:lnTo>
                  <a:lnTo>
                    <a:pt x="246" y="154"/>
                  </a:lnTo>
                  <a:lnTo>
                    <a:pt x="244" y="156"/>
                  </a:lnTo>
                  <a:lnTo>
                    <a:pt x="239" y="158"/>
                  </a:lnTo>
                  <a:lnTo>
                    <a:pt x="231" y="159"/>
                  </a:lnTo>
                  <a:lnTo>
                    <a:pt x="218" y="160"/>
                  </a:lnTo>
                  <a:lnTo>
                    <a:pt x="216" y="164"/>
                  </a:lnTo>
                  <a:lnTo>
                    <a:pt x="213" y="167"/>
                  </a:lnTo>
                  <a:lnTo>
                    <a:pt x="203" y="170"/>
                  </a:lnTo>
                  <a:lnTo>
                    <a:pt x="192" y="171"/>
                  </a:lnTo>
                  <a:lnTo>
                    <a:pt x="178" y="172"/>
                  </a:lnTo>
                  <a:lnTo>
                    <a:pt x="170" y="174"/>
                  </a:lnTo>
                  <a:lnTo>
                    <a:pt x="165" y="176"/>
                  </a:lnTo>
                  <a:lnTo>
                    <a:pt x="159" y="182"/>
                  </a:lnTo>
                  <a:lnTo>
                    <a:pt x="155" y="189"/>
                  </a:lnTo>
                  <a:lnTo>
                    <a:pt x="152" y="192"/>
                  </a:lnTo>
                  <a:lnTo>
                    <a:pt x="146" y="195"/>
                  </a:lnTo>
                  <a:lnTo>
                    <a:pt x="148" y="200"/>
                  </a:lnTo>
                  <a:lnTo>
                    <a:pt x="148" y="203"/>
                  </a:lnTo>
                  <a:lnTo>
                    <a:pt x="144" y="204"/>
                  </a:lnTo>
                  <a:lnTo>
                    <a:pt x="139" y="204"/>
                  </a:lnTo>
                  <a:lnTo>
                    <a:pt x="128" y="201"/>
                  </a:lnTo>
                  <a:lnTo>
                    <a:pt x="119" y="197"/>
                  </a:lnTo>
                  <a:lnTo>
                    <a:pt x="107" y="199"/>
                  </a:lnTo>
                  <a:lnTo>
                    <a:pt x="100" y="200"/>
                  </a:lnTo>
                  <a:lnTo>
                    <a:pt x="95" y="203"/>
                  </a:lnTo>
                  <a:lnTo>
                    <a:pt x="87" y="207"/>
                  </a:lnTo>
                  <a:lnTo>
                    <a:pt x="93" y="216"/>
                  </a:lnTo>
                  <a:lnTo>
                    <a:pt x="102" y="224"/>
                  </a:lnTo>
                  <a:lnTo>
                    <a:pt x="113" y="231"/>
                  </a:lnTo>
                  <a:lnTo>
                    <a:pt x="126" y="238"/>
                  </a:lnTo>
                  <a:lnTo>
                    <a:pt x="128" y="244"/>
                  </a:lnTo>
                  <a:lnTo>
                    <a:pt x="128" y="248"/>
                  </a:lnTo>
                  <a:lnTo>
                    <a:pt x="124" y="252"/>
                  </a:lnTo>
                  <a:lnTo>
                    <a:pt x="119" y="256"/>
                  </a:lnTo>
                  <a:lnTo>
                    <a:pt x="117" y="266"/>
                  </a:lnTo>
                  <a:lnTo>
                    <a:pt x="113" y="276"/>
                  </a:lnTo>
                  <a:lnTo>
                    <a:pt x="111" y="285"/>
                  </a:lnTo>
                  <a:lnTo>
                    <a:pt x="111" y="295"/>
                  </a:lnTo>
                  <a:lnTo>
                    <a:pt x="113" y="299"/>
                  </a:lnTo>
                  <a:lnTo>
                    <a:pt x="115" y="303"/>
                  </a:lnTo>
                  <a:lnTo>
                    <a:pt x="119" y="306"/>
                  </a:lnTo>
                  <a:lnTo>
                    <a:pt x="119" y="307"/>
                  </a:lnTo>
                  <a:lnTo>
                    <a:pt x="117" y="308"/>
                  </a:lnTo>
                  <a:lnTo>
                    <a:pt x="117" y="310"/>
                  </a:lnTo>
                  <a:lnTo>
                    <a:pt x="111" y="316"/>
                  </a:lnTo>
                  <a:lnTo>
                    <a:pt x="107" y="322"/>
                  </a:lnTo>
                  <a:lnTo>
                    <a:pt x="106" y="323"/>
                  </a:lnTo>
                  <a:lnTo>
                    <a:pt x="104" y="324"/>
                  </a:lnTo>
                  <a:lnTo>
                    <a:pt x="98" y="326"/>
                  </a:lnTo>
                  <a:lnTo>
                    <a:pt x="91" y="327"/>
                  </a:lnTo>
                  <a:lnTo>
                    <a:pt x="85" y="328"/>
                  </a:lnTo>
                  <a:lnTo>
                    <a:pt x="83" y="328"/>
                  </a:lnTo>
                  <a:lnTo>
                    <a:pt x="74" y="327"/>
                  </a:lnTo>
                  <a:lnTo>
                    <a:pt x="63" y="326"/>
                  </a:lnTo>
                  <a:lnTo>
                    <a:pt x="58" y="325"/>
                  </a:lnTo>
                  <a:lnTo>
                    <a:pt x="52" y="324"/>
                  </a:lnTo>
                  <a:lnTo>
                    <a:pt x="47" y="326"/>
                  </a:lnTo>
                  <a:lnTo>
                    <a:pt x="39" y="329"/>
                  </a:lnTo>
                  <a:lnTo>
                    <a:pt x="34" y="331"/>
                  </a:lnTo>
                  <a:lnTo>
                    <a:pt x="32" y="332"/>
                  </a:lnTo>
                  <a:lnTo>
                    <a:pt x="30" y="341"/>
                  </a:lnTo>
                  <a:lnTo>
                    <a:pt x="28" y="350"/>
                  </a:lnTo>
                  <a:lnTo>
                    <a:pt x="30" y="353"/>
                  </a:lnTo>
                  <a:lnTo>
                    <a:pt x="32" y="356"/>
                  </a:lnTo>
                  <a:lnTo>
                    <a:pt x="32" y="358"/>
                  </a:lnTo>
                  <a:lnTo>
                    <a:pt x="28" y="361"/>
                  </a:lnTo>
                  <a:lnTo>
                    <a:pt x="19" y="364"/>
                  </a:lnTo>
                  <a:lnTo>
                    <a:pt x="8" y="367"/>
                  </a:lnTo>
                  <a:lnTo>
                    <a:pt x="2" y="370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6" y="376"/>
                  </a:lnTo>
                  <a:lnTo>
                    <a:pt x="11" y="379"/>
                  </a:lnTo>
                  <a:lnTo>
                    <a:pt x="19" y="380"/>
                  </a:lnTo>
                  <a:lnTo>
                    <a:pt x="21" y="381"/>
                  </a:lnTo>
                  <a:lnTo>
                    <a:pt x="23" y="386"/>
                  </a:lnTo>
                  <a:lnTo>
                    <a:pt x="23" y="392"/>
                  </a:lnTo>
                  <a:lnTo>
                    <a:pt x="24" y="403"/>
                  </a:lnTo>
                  <a:lnTo>
                    <a:pt x="24" y="408"/>
                  </a:lnTo>
                  <a:lnTo>
                    <a:pt x="28" y="413"/>
                  </a:lnTo>
                  <a:lnTo>
                    <a:pt x="34" y="418"/>
                  </a:lnTo>
                  <a:lnTo>
                    <a:pt x="41" y="422"/>
                  </a:lnTo>
                  <a:lnTo>
                    <a:pt x="52" y="418"/>
                  </a:lnTo>
                  <a:lnTo>
                    <a:pt x="59" y="416"/>
                  </a:lnTo>
                  <a:lnTo>
                    <a:pt x="69" y="415"/>
                  </a:lnTo>
                  <a:lnTo>
                    <a:pt x="74" y="415"/>
                  </a:lnTo>
                  <a:lnTo>
                    <a:pt x="89" y="417"/>
                  </a:lnTo>
                  <a:lnTo>
                    <a:pt x="100" y="420"/>
                  </a:lnTo>
                  <a:lnTo>
                    <a:pt x="111" y="422"/>
                  </a:lnTo>
                  <a:lnTo>
                    <a:pt x="113" y="432"/>
                  </a:lnTo>
                  <a:lnTo>
                    <a:pt x="115" y="441"/>
                  </a:lnTo>
                  <a:lnTo>
                    <a:pt x="122" y="448"/>
                  </a:lnTo>
                  <a:lnTo>
                    <a:pt x="128" y="452"/>
                  </a:lnTo>
                  <a:lnTo>
                    <a:pt x="135" y="455"/>
                  </a:lnTo>
                  <a:lnTo>
                    <a:pt x="143" y="464"/>
                  </a:lnTo>
                  <a:lnTo>
                    <a:pt x="148" y="473"/>
                  </a:lnTo>
                  <a:lnTo>
                    <a:pt x="152" y="481"/>
                  </a:lnTo>
                  <a:lnTo>
                    <a:pt x="159" y="490"/>
                  </a:lnTo>
                  <a:lnTo>
                    <a:pt x="150" y="492"/>
                  </a:lnTo>
                  <a:lnTo>
                    <a:pt x="139" y="494"/>
                  </a:lnTo>
                  <a:lnTo>
                    <a:pt x="131" y="495"/>
                  </a:lnTo>
                  <a:lnTo>
                    <a:pt x="130" y="496"/>
                  </a:lnTo>
                  <a:lnTo>
                    <a:pt x="128" y="496"/>
                  </a:lnTo>
                  <a:lnTo>
                    <a:pt x="126" y="501"/>
                  </a:lnTo>
                  <a:lnTo>
                    <a:pt x="126" y="504"/>
                  </a:lnTo>
                  <a:lnTo>
                    <a:pt x="128" y="507"/>
                  </a:lnTo>
                  <a:lnTo>
                    <a:pt x="131" y="508"/>
                  </a:lnTo>
                  <a:lnTo>
                    <a:pt x="143" y="509"/>
                  </a:lnTo>
                  <a:lnTo>
                    <a:pt x="159" y="510"/>
                  </a:lnTo>
                  <a:lnTo>
                    <a:pt x="172" y="512"/>
                  </a:lnTo>
                  <a:lnTo>
                    <a:pt x="183" y="514"/>
                  </a:lnTo>
                  <a:lnTo>
                    <a:pt x="192" y="517"/>
                  </a:lnTo>
                  <a:lnTo>
                    <a:pt x="205" y="521"/>
                  </a:lnTo>
                  <a:lnTo>
                    <a:pt x="211" y="524"/>
                  </a:lnTo>
                  <a:lnTo>
                    <a:pt x="218" y="526"/>
                  </a:lnTo>
                  <a:lnTo>
                    <a:pt x="224" y="528"/>
                  </a:lnTo>
                  <a:lnTo>
                    <a:pt x="226" y="529"/>
                  </a:lnTo>
                  <a:lnTo>
                    <a:pt x="227" y="533"/>
                  </a:lnTo>
                  <a:lnTo>
                    <a:pt x="229" y="537"/>
                  </a:lnTo>
                  <a:lnTo>
                    <a:pt x="237" y="543"/>
                  </a:lnTo>
                  <a:lnTo>
                    <a:pt x="244" y="548"/>
                  </a:lnTo>
                  <a:lnTo>
                    <a:pt x="253" y="555"/>
                  </a:lnTo>
                  <a:lnTo>
                    <a:pt x="259" y="559"/>
                  </a:lnTo>
                  <a:lnTo>
                    <a:pt x="261" y="560"/>
                  </a:lnTo>
                  <a:lnTo>
                    <a:pt x="261" y="561"/>
                  </a:lnTo>
                  <a:lnTo>
                    <a:pt x="264" y="568"/>
                  </a:lnTo>
                  <a:lnTo>
                    <a:pt x="266" y="571"/>
                  </a:lnTo>
                  <a:lnTo>
                    <a:pt x="268" y="574"/>
                  </a:lnTo>
                  <a:lnTo>
                    <a:pt x="270" y="575"/>
                  </a:lnTo>
                  <a:lnTo>
                    <a:pt x="274" y="575"/>
                  </a:lnTo>
                  <a:lnTo>
                    <a:pt x="279" y="572"/>
                  </a:lnTo>
                  <a:lnTo>
                    <a:pt x="285" y="568"/>
                  </a:lnTo>
                  <a:lnTo>
                    <a:pt x="298" y="569"/>
                  </a:lnTo>
                  <a:lnTo>
                    <a:pt x="305" y="568"/>
                  </a:lnTo>
                  <a:lnTo>
                    <a:pt x="307" y="565"/>
                  </a:lnTo>
                  <a:lnTo>
                    <a:pt x="307" y="563"/>
                  </a:lnTo>
                  <a:lnTo>
                    <a:pt x="305" y="559"/>
                  </a:lnTo>
                  <a:lnTo>
                    <a:pt x="312" y="557"/>
                  </a:lnTo>
                  <a:lnTo>
                    <a:pt x="316" y="556"/>
                  </a:lnTo>
                  <a:lnTo>
                    <a:pt x="320" y="557"/>
                  </a:lnTo>
                  <a:lnTo>
                    <a:pt x="322" y="559"/>
                  </a:lnTo>
                  <a:lnTo>
                    <a:pt x="325" y="562"/>
                  </a:lnTo>
                  <a:lnTo>
                    <a:pt x="327" y="570"/>
                  </a:lnTo>
                  <a:lnTo>
                    <a:pt x="331" y="578"/>
                  </a:lnTo>
                  <a:lnTo>
                    <a:pt x="331" y="582"/>
                  </a:lnTo>
                  <a:lnTo>
                    <a:pt x="333" y="584"/>
                  </a:lnTo>
                  <a:lnTo>
                    <a:pt x="342" y="583"/>
                  </a:lnTo>
                  <a:lnTo>
                    <a:pt x="351" y="582"/>
                  </a:lnTo>
                  <a:lnTo>
                    <a:pt x="357" y="581"/>
                  </a:lnTo>
                  <a:lnTo>
                    <a:pt x="364" y="580"/>
                  </a:lnTo>
                  <a:lnTo>
                    <a:pt x="370" y="579"/>
                  </a:lnTo>
                  <a:lnTo>
                    <a:pt x="371" y="578"/>
                  </a:lnTo>
                  <a:lnTo>
                    <a:pt x="373" y="568"/>
                  </a:lnTo>
                  <a:lnTo>
                    <a:pt x="377" y="559"/>
                  </a:lnTo>
                  <a:lnTo>
                    <a:pt x="386" y="552"/>
                  </a:lnTo>
                  <a:lnTo>
                    <a:pt x="394" y="549"/>
                  </a:lnTo>
                  <a:lnTo>
                    <a:pt x="403" y="547"/>
                  </a:lnTo>
                  <a:lnTo>
                    <a:pt x="414" y="547"/>
                  </a:lnTo>
                  <a:lnTo>
                    <a:pt x="419" y="547"/>
                  </a:lnTo>
                  <a:lnTo>
                    <a:pt x="423" y="549"/>
                  </a:lnTo>
                  <a:lnTo>
                    <a:pt x="425" y="551"/>
                  </a:lnTo>
                  <a:lnTo>
                    <a:pt x="425" y="554"/>
                  </a:lnTo>
                  <a:lnTo>
                    <a:pt x="425" y="557"/>
                  </a:lnTo>
                  <a:lnTo>
                    <a:pt x="427" y="559"/>
                  </a:lnTo>
                  <a:lnTo>
                    <a:pt x="429" y="559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8" y="555"/>
                  </a:lnTo>
                  <a:lnTo>
                    <a:pt x="447" y="554"/>
                  </a:lnTo>
                  <a:lnTo>
                    <a:pt x="455" y="553"/>
                  </a:lnTo>
                  <a:lnTo>
                    <a:pt x="458" y="549"/>
                  </a:lnTo>
                  <a:lnTo>
                    <a:pt x="460" y="548"/>
                  </a:lnTo>
                  <a:lnTo>
                    <a:pt x="462" y="547"/>
                  </a:lnTo>
                  <a:lnTo>
                    <a:pt x="469" y="547"/>
                  </a:lnTo>
                  <a:lnTo>
                    <a:pt x="477" y="548"/>
                  </a:lnTo>
                  <a:lnTo>
                    <a:pt x="499" y="551"/>
                  </a:lnTo>
                  <a:lnTo>
                    <a:pt x="521" y="556"/>
                  </a:lnTo>
                  <a:lnTo>
                    <a:pt x="530" y="558"/>
                  </a:lnTo>
                  <a:lnTo>
                    <a:pt x="538" y="559"/>
                  </a:lnTo>
                  <a:lnTo>
                    <a:pt x="545" y="557"/>
                  </a:lnTo>
                  <a:lnTo>
                    <a:pt x="549" y="555"/>
                  </a:lnTo>
                  <a:lnTo>
                    <a:pt x="554" y="548"/>
                  </a:lnTo>
                  <a:lnTo>
                    <a:pt x="556" y="542"/>
                  </a:lnTo>
                  <a:lnTo>
                    <a:pt x="558" y="540"/>
                  </a:lnTo>
                  <a:lnTo>
                    <a:pt x="562" y="539"/>
                  </a:lnTo>
                  <a:lnTo>
                    <a:pt x="575" y="538"/>
                  </a:lnTo>
                  <a:lnTo>
                    <a:pt x="587" y="538"/>
                  </a:lnTo>
                  <a:lnTo>
                    <a:pt x="611" y="537"/>
                  </a:lnTo>
                  <a:lnTo>
                    <a:pt x="615" y="534"/>
                  </a:lnTo>
                  <a:lnTo>
                    <a:pt x="621" y="531"/>
                  </a:lnTo>
                  <a:lnTo>
                    <a:pt x="628" y="529"/>
                  </a:lnTo>
                  <a:lnTo>
                    <a:pt x="632" y="527"/>
                  </a:lnTo>
                  <a:lnTo>
                    <a:pt x="635" y="525"/>
                  </a:lnTo>
                  <a:lnTo>
                    <a:pt x="639" y="522"/>
                  </a:lnTo>
                  <a:lnTo>
                    <a:pt x="643" y="518"/>
                  </a:lnTo>
                  <a:lnTo>
                    <a:pt x="645" y="515"/>
                  </a:lnTo>
                  <a:lnTo>
                    <a:pt x="645" y="512"/>
                  </a:lnTo>
                  <a:lnTo>
                    <a:pt x="647" y="510"/>
                  </a:lnTo>
                  <a:lnTo>
                    <a:pt x="645" y="510"/>
                  </a:lnTo>
                  <a:lnTo>
                    <a:pt x="645" y="511"/>
                  </a:lnTo>
                  <a:lnTo>
                    <a:pt x="645" y="510"/>
                  </a:lnTo>
                  <a:lnTo>
                    <a:pt x="647" y="508"/>
                  </a:lnTo>
                  <a:lnTo>
                    <a:pt x="647" y="506"/>
                  </a:lnTo>
                  <a:lnTo>
                    <a:pt x="650" y="503"/>
                  </a:lnTo>
                  <a:lnTo>
                    <a:pt x="652" y="498"/>
                  </a:lnTo>
                  <a:lnTo>
                    <a:pt x="654" y="494"/>
                  </a:lnTo>
                  <a:lnTo>
                    <a:pt x="656" y="493"/>
                  </a:lnTo>
                  <a:lnTo>
                    <a:pt x="656" y="492"/>
                  </a:lnTo>
                  <a:lnTo>
                    <a:pt x="650" y="489"/>
                  </a:lnTo>
                  <a:lnTo>
                    <a:pt x="647" y="486"/>
                  </a:lnTo>
                  <a:lnTo>
                    <a:pt x="643" y="478"/>
                  </a:lnTo>
                  <a:lnTo>
                    <a:pt x="647" y="470"/>
                  </a:lnTo>
                  <a:lnTo>
                    <a:pt x="656" y="463"/>
                  </a:lnTo>
                  <a:lnTo>
                    <a:pt x="665" y="460"/>
                  </a:lnTo>
                  <a:lnTo>
                    <a:pt x="676" y="458"/>
                  </a:lnTo>
                  <a:lnTo>
                    <a:pt x="698" y="455"/>
                  </a:lnTo>
                  <a:lnTo>
                    <a:pt x="700" y="452"/>
                  </a:lnTo>
                  <a:lnTo>
                    <a:pt x="702" y="450"/>
                  </a:lnTo>
                  <a:lnTo>
                    <a:pt x="702" y="448"/>
                  </a:lnTo>
                  <a:lnTo>
                    <a:pt x="698" y="445"/>
                  </a:lnTo>
                  <a:lnTo>
                    <a:pt x="696" y="442"/>
                  </a:lnTo>
                  <a:lnTo>
                    <a:pt x="695" y="438"/>
                  </a:lnTo>
                  <a:lnTo>
                    <a:pt x="689" y="436"/>
                  </a:lnTo>
                  <a:lnTo>
                    <a:pt x="683" y="435"/>
                  </a:lnTo>
                  <a:lnTo>
                    <a:pt x="676" y="434"/>
                  </a:lnTo>
                  <a:lnTo>
                    <a:pt x="674" y="434"/>
                  </a:lnTo>
                  <a:lnTo>
                    <a:pt x="667" y="435"/>
                  </a:lnTo>
                  <a:lnTo>
                    <a:pt x="663" y="435"/>
                  </a:lnTo>
                  <a:lnTo>
                    <a:pt x="661" y="434"/>
                  </a:lnTo>
                  <a:lnTo>
                    <a:pt x="661" y="433"/>
                  </a:lnTo>
                  <a:lnTo>
                    <a:pt x="661" y="431"/>
                  </a:lnTo>
                  <a:lnTo>
                    <a:pt x="659" y="430"/>
                  </a:lnTo>
                  <a:lnTo>
                    <a:pt x="656" y="428"/>
                  </a:lnTo>
                  <a:lnTo>
                    <a:pt x="648" y="426"/>
                  </a:lnTo>
                  <a:lnTo>
                    <a:pt x="645" y="427"/>
                  </a:lnTo>
                  <a:lnTo>
                    <a:pt x="641" y="428"/>
                  </a:lnTo>
                  <a:lnTo>
                    <a:pt x="637" y="431"/>
                  </a:lnTo>
                  <a:lnTo>
                    <a:pt x="634" y="434"/>
                  </a:lnTo>
                  <a:lnTo>
                    <a:pt x="630" y="435"/>
                  </a:lnTo>
                  <a:lnTo>
                    <a:pt x="624" y="436"/>
                  </a:lnTo>
                  <a:lnTo>
                    <a:pt x="615" y="434"/>
                  </a:lnTo>
                  <a:lnTo>
                    <a:pt x="608" y="432"/>
                  </a:lnTo>
                  <a:lnTo>
                    <a:pt x="600" y="431"/>
                  </a:lnTo>
                  <a:lnTo>
                    <a:pt x="589" y="432"/>
                  </a:lnTo>
                  <a:lnTo>
                    <a:pt x="584" y="436"/>
                  </a:lnTo>
                  <a:lnTo>
                    <a:pt x="578" y="438"/>
                  </a:lnTo>
                  <a:lnTo>
                    <a:pt x="573" y="439"/>
                  </a:lnTo>
                  <a:lnTo>
                    <a:pt x="562" y="438"/>
                  </a:lnTo>
                  <a:lnTo>
                    <a:pt x="558" y="440"/>
                  </a:lnTo>
                  <a:lnTo>
                    <a:pt x="556" y="441"/>
                  </a:lnTo>
                  <a:lnTo>
                    <a:pt x="552" y="441"/>
                  </a:lnTo>
                  <a:lnTo>
                    <a:pt x="549" y="440"/>
                  </a:lnTo>
                  <a:lnTo>
                    <a:pt x="547" y="438"/>
                  </a:lnTo>
                  <a:lnTo>
                    <a:pt x="543" y="436"/>
                  </a:lnTo>
                  <a:lnTo>
                    <a:pt x="541" y="436"/>
                  </a:lnTo>
                  <a:lnTo>
                    <a:pt x="536" y="438"/>
                  </a:lnTo>
                  <a:lnTo>
                    <a:pt x="530" y="441"/>
                  </a:lnTo>
                  <a:lnTo>
                    <a:pt x="525" y="449"/>
                  </a:lnTo>
                  <a:lnTo>
                    <a:pt x="517" y="456"/>
                  </a:lnTo>
                  <a:lnTo>
                    <a:pt x="514" y="459"/>
                  </a:lnTo>
                  <a:lnTo>
                    <a:pt x="506" y="461"/>
                  </a:lnTo>
                  <a:lnTo>
                    <a:pt x="495" y="460"/>
                  </a:lnTo>
                  <a:lnTo>
                    <a:pt x="486" y="458"/>
                  </a:lnTo>
                  <a:lnTo>
                    <a:pt x="479" y="456"/>
                  </a:lnTo>
                  <a:lnTo>
                    <a:pt x="469" y="451"/>
                  </a:lnTo>
                  <a:lnTo>
                    <a:pt x="466" y="448"/>
                  </a:lnTo>
                  <a:lnTo>
                    <a:pt x="466" y="447"/>
                  </a:lnTo>
                  <a:lnTo>
                    <a:pt x="466" y="445"/>
                  </a:lnTo>
                  <a:lnTo>
                    <a:pt x="471" y="442"/>
                  </a:lnTo>
                  <a:lnTo>
                    <a:pt x="479" y="440"/>
                  </a:lnTo>
                  <a:lnTo>
                    <a:pt x="484" y="439"/>
                  </a:lnTo>
                  <a:lnTo>
                    <a:pt x="486" y="438"/>
                  </a:lnTo>
                  <a:lnTo>
                    <a:pt x="491" y="432"/>
                  </a:lnTo>
                  <a:lnTo>
                    <a:pt x="493" y="427"/>
                  </a:lnTo>
                  <a:lnTo>
                    <a:pt x="488" y="422"/>
                  </a:lnTo>
                  <a:lnTo>
                    <a:pt x="479" y="418"/>
                  </a:lnTo>
                  <a:lnTo>
                    <a:pt x="484" y="415"/>
                  </a:lnTo>
                  <a:lnTo>
                    <a:pt x="488" y="412"/>
                  </a:lnTo>
                  <a:lnTo>
                    <a:pt x="490" y="411"/>
                  </a:lnTo>
                  <a:lnTo>
                    <a:pt x="488" y="410"/>
                  </a:lnTo>
                  <a:lnTo>
                    <a:pt x="482" y="407"/>
                  </a:lnTo>
                  <a:lnTo>
                    <a:pt x="479" y="404"/>
                  </a:lnTo>
                  <a:lnTo>
                    <a:pt x="475" y="400"/>
                  </a:lnTo>
                  <a:lnTo>
                    <a:pt x="477" y="396"/>
                  </a:lnTo>
                  <a:lnTo>
                    <a:pt x="477" y="393"/>
                  </a:lnTo>
                  <a:lnTo>
                    <a:pt x="475" y="392"/>
                  </a:lnTo>
                  <a:lnTo>
                    <a:pt x="473" y="392"/>
                  </a:lnTo>
                  <a:lnTo>
                    <a:pt x="471" y="391"/>
                  </a:lnTo>
                  <a:lnTo>
                    <a:pt x="469" y="390"/>
                  </a:lnTo>
                  <a:lnTo>
                    <a:pt x="469" y="389"/>
                  </a:lnTo>
                  <a:lnTo>
                    <a:pt x="473" y="385"/>
                  </a:lnTo>
                  <a:lnTo>
                    <a:pt x="480" y="379"/>
                  </a:lnTo>
                  <a:lnTo>
                    <a:pt x="486" y="373"/>
                  </a:lnTo>
                  <a:lnTo>
                    <a:pt x="490" y="370"/>
                  </a:lnTo>
                  <a:lnTo>
                    <a:pt x="491" y="366"/>
                  </a:lnTo>
                  <a:lnTo>
                    <a:pt x="493" y="362"/>
                  </a:lnTo>
                  <a:lnTo>
                    <a:pt x="493" y="361"/>
                  </a:lnTo>
                  <a:lnTo>
                    <a:pt x="486" y="349"/>
                  </a:lnTo>
                  <a:lnTo>
                    <a:pt x="477" y="337"/>
                  </a:lnTo>
                  <a:lnTo>
                    <a:pt x="455" y="313"/>
                  </a:lnTo>
                  <a:lnTo>
                    <a:pt x="438" y="295"/>
                  </a:lnTo>
                  <a:lnTo>
                    <a:pt x="434" y="291"/>
                  </a:lnTo>
                  <a:lnTo>
                    <a:pt x="429" y="288"/>
                  </a:lnTo>
                  <a:lnTo>
                    <a:pt x="425" y="284"/>
                  </a:lnTo>
                  <a:lnTo>
                    <a:pt x="423" y="283"/>
                  </a:lnTo>
                  <a:lnTo>
                    <a:pt x="425" y="279"/>
                  </a:lnTo>
                  <a:lnTo>
                    <a:pt x="427" y="275"/>
                  </a:lnTo>
                  <a:lnTo>
                    <a:pt x="432" y="274"/>
                  </a:lnTo>
                  <a:lnTo>
                    <a:pt x="436" y="274"/>
                  </a:lnTo>
                  <a:lnTo>
                    <a:pt x="438" y="273"/>
                  </a:lnTo>
                  <a:lnTo>
                    <a:pt x="436" y="270"/>
                  </a:lnTo>
                  <a:lnTo>
                    <a:pt x="431" y="265"/>
                  </a:lnTo>
                  <a:lnTo>
                    <a:pt x="425" y="260"/>
                  </a:lnTo>
                  <a:lnTo>
                    <a:pt x="419" y="256"/>
                  </a:lnTo>
                  <a:lnTo>
                    <a:pt x="412" y="249"/>
                  </a:lnTo>
                  <a:lnTo>
                    <a:pt x="407" y="242"/>
                  </a:lnTo>
                  <a:lnTo>
                    <a:pt x="401" y="234"/>
                  </a:lnTo>
                  <a:lnTo>
                    <a:pt x="395" y="227"/>
                  </a:lnTo>
                  <a:lnTo>
                    <a:pt x="397" y="220"/>
                  </a:lnTo>
                  <a:lnTo>
                    <a:pt x="395" y="215"/>
                  </a:lnTo>
                  <a:lnTo>
                    <a:pt x="397" y="212"/>
                  </a:lnTo>
                  <a:lnTo>
                    <a:pt x="401" y="210"/>
                  </a:lnTo>
                  <a:lnTo>
                    <a:pt x="407" y="209"/>
                  </a:lnTo>
                  <a:lnTo>
                    <a:pt x="408" y="203"/>
                  </a:lnTo>
                  <a:lnTo>
                    <a:pt x="412" y="197"/>
                  </a:lnTo>
                  <a:lnTo>
                    <a:pt x="412" y="192"/>
                  </a:lnTo>
                  <a:lnTo>
                    <a:pt x="410" y="186"/>
                  </a:lnTo>
                  <a:lnTo>
                    <a:pt x="416" y="183"/>
                  </a:lnTo>
                  <a:lnTo>
                    <a:pt x="419" y="180"/>
                  </a:lnTo>
                  <a:lnTo>
                    <a:pt x="423" y="176"/>
                  </a:lnTo>
                  <a:lnTo>
                    <a:pt x="423" y="175"/>
                  </a:lnTo>
                  <a:lnTo>
                    <a:pt x="425" y="175"/>
                  </a:lnTo>
                  <a:lnTo>
                    <a:pt x="429" y="176"/>
                  </a:lnTo>
                  <a:lnTo>
                    <a:pt x="434" y="178"/>
                  </a:lnTo>
                  <a:lnTo>
                    <a:pt x="449" y="188"/>
                  </a:lnTo>
                  <a:lnTo>
                    <a:pt x="466" y="196"/>
                  </a:lnTo>
                  <a:lnTo>
                    <a:pt x="484" y="202"/>
                  </a:lnTo>
                  <a:lnTo>
                    <a:pt x="506" y="205"/>
                  </a:lnTo>
                  <a:lnTo>
                    <a:pt x="514" y="210"/>
                  </a:lnTo>
                  <a:lnTo>
                    <a:pt x="517" y="214"/>
                  </a:lnTo>
                  <a:lnTo>
                    <a:pt x="523" y="216"/>
                  </a:lnTo>
                  <a:lnTo>
                    <a:pt x="527" y="218"/>
                  </a:lnTo>
                  <a:lnTo>
                    <a:pt x="532" y="219"/>
                  </a:lnTo>
                  <a:lnTo>
                    <a:pt x="539" y="220"/>
                  </a:lnTo>
                  <a:lnTo>
                    <a:pt x="547" y="220"/>
                  </a:lnTo>
                  <a:lnTo>
                    <a:pt x="560" y="221"/>
                  </a:lnTo>
                  <a:lnTo>
                    <a:pt x="563" y="225"/>
                  </a:lnTo>
                  <a:lnTo>
                    <a:pt x="569" y="228"/>
                  </a:lnTo>
                  <a:lnTo>
                    <a:pt x="573" y="229"/>
                  </a:lnTo>
                  <a:lnTo>
                    <a:pt x="576" y="229"/>
                  </a:lnTo>
                  <a:lnTo>
                    <a:pt x="582" y="228"/>
                  </a:lnTo>
                  <a:lnTo>
                    <a:pt x="587" y="225"/>
                  </a:lnTo>
                  <a:lnTo>
                    <a:pt x="589" y="223"/>
                  </a:lnTo>
                  <a:lnTo>
                    <a:pt x="586" y="219"/>
                  </a:lnTo>
                  <a:lnTo>
                    <a:pt x="580" y="213"/>
                  </a:lnTo>
                  <a:lnTo>
                    <a:pt x="576" y="211"/>
                  </a:lnTo>
                  <a:lnTo>
                    <a:pt x="580" y="213"/>
                  </a:lnTo>
                  <a:lnTo>
                    <a:pt x="587" y="2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PE" sz="1800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7" name="Huancavelica">
              <a:extLst>
                <a:ext uri="{FF2B5EF4-FFF2-40B4-BE49-F238E27FC236}">
                  <a16:creationId xmlns:a16="http://schemas.microsoft.com/office/drawing/2014/main" id="{26B238AE-157C-2F4C-9F30-F61C75E1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416" y="3035068"/>
              <a:ext cx="418073" cy="548913"/>
            </a:xfrm>
            <a:custGeom>
              <a:avLst/>
              <a:gdLst>
                <a:gd name="T0" fmla="*/ 1373656233 w 469"/>
                <a:gd name="T1" fmla="*/ 2147483647 h 371"/>
                <a:gd name="T2" fmla="*/ 1373656233 w 469"/>
                <a:gd name="T3" fmla="*/ 2147483647 h 371"/>
                <a:gd name="T4" fmla="*/ 1373656233 w 469"/>
                <a:gd name="T5" fmla="*/ 2147483647 h 371"/>
                <a:gd name="T6" fmla="*/ 1373656233 w 469"/>
                <a:gd name="T7" fmla="*/ 2147483647 h 371"/>
                <a:gd name="T8" fmla="*/ 1373656233 w 469"/>
                <a:gd name="T9" fmla="*/ 2147483647 h 371"/>
                <a:gd name="T10" fmla="*/ 1373656233 w 469"/>
                <a:gd name="T11" fmla="*/ 2147483647 h 371"/>
                <a:gd name="T12" fmla="*/ 1373656233 w 469"/>
                <a:gd name="T13" fmla="*/ 2147483647 h 371"/>
                <a:gd name="T14" fmla="*/ 1373656233 w 469"/>
                <a:gd name="T15" fmla="*/ 2147483647 h 371"/>
                <a:gd name="T16" fmla="*/ 1373656233 w 469"/>
                <a:gd name="T17" fmla="*/ 2147483647 h 371"/>
                <a:gd name="T18" fmla="*/ 1373656233 w 469"/>
                <a:gd name="T19" fmla="*/ 2147483647 h 371"/>
                <a:gd name="T20" fmla="*/ 1373656233 w 469"/>
                <a:gd name="T21" fmla="*/ 2147483647 h 371"/>
                <a:gd name="T22" fmla="*/ 1373656233 w 469"/>
                <a:gd name="T23" fmla="*/ 2147483647 h 371"/>
                <a:gd name="T24" fmla="*/ 1373656233 w 469"/>
                <a:gd name="T25" fmla="*/ 2147483647 h 371"/>
                <a:gd name="T26" fmla="*/ 1373656233 w 469"/>
                <a:gd name="T27" fmla="*/ 2147483647 h 371"/>
                <a:gd name="T28" fmla="*/ 1373656233 w 469"/>
                <a:gd name="T29" fmla="*/ 2147483647 h 371"/>
                <a:gd name="T30" fmla="*/ 1373656233 w 469"/>
                <a:gd name="T31" fmla="*/ 2147483647 h 371"/>
                <a:gd name="T32" fmla="*/ 1373656233 w 469"/>
                <a:gd name="T33" fmla="*/ 2147483647 h 371"/>
                <a:gd name="T34" fmla="*/ 1373656233 w 469"/>
                <a:gd name="T35" fmla="*/ 2147483647 h 371"/>
                <a:gd name="T36" fmla="*/ 1373656233 w 469"/>
                <a:gd name="T37" fmla="*/ 2147483647 h 371"/>
                <a:gd name="T38" fmla="*/ 1373656233 w 469"/>
                <a:gd name="T39" fmla="*/ 2147483647 h 371"/>
                <a:gd name="T40" fmla="*/ 1373656233 w 469"/>
                <a:gd name="T41" fmla="*/ 2147483647 h 371"/>
                <a:gd name="T42" fmla="*/ 1373656233 w 469"/>
                <a:gd name="T43" fmla="*/ 2147483647 h 371"/>
                <a:gd name="T44" fmla="*/ 1373656233 w 469"/>
                <a:gd name="T45" fmla="*/ 2147483647 h 371"/>
                <a:gd name="T46" fmla="*/ 1373656233 w 469"/>
                <a:gd name="T47" fmla="*/ 2147483647 h 371"/>
                <a:gd name="T48" fmla="*/ 1373656233 w 469"/>
                <a:gd name="T49" fmla="*/ 2147483647 h 371"/>
                <a:gd name="T50" fmla="*/ 1373656233 w 469"/>
                <a:gd name="T51" fmla="*/ 2147483647 h 371"/>
                <a:gd name="T52" fmla="*/ 1373656233 w 469"/>
                <a:gd name="T53" fmla="*/ 2147483647 h 371"/>
                <a:gd name="T54" fmla="*/ 1373656233 w 469"/>
                <a:gd name="T55" fmla="*/ 2147483647 h 371"/>
                <a:gd name="T56" fmla="*/ 1373656233 w 469"/>
                <a:gd name="T57" fmla="*/ 2147483647 h 371"/>
                <a:gd name="T58" fmla="*/ 1373656233 w 469"/>
                <a:gd name="T59" fmla="*/ 2147483647 h 371"/>
                <a:gd name="T60" fmla="*/ 1373656233 w 469"/>
                <a:gd name="T61" fmla="*/ 2147483647 h 371"/>
                <a:gd name="T62" fmla="*/ 1373656233 w 469"/>
                <a:gd name="T63" fmla="*/ 2147483647 h 371"/>
                <a:gd name="T64" fmla="*/ 1373656233 w 469"/>
                <a:gd name="T65" fmla="*/ 2147483647 h 371"/>
                <a:gd name="T66" fmla="*/ 1373656233 w 469"/>
                <a:gd name="T67" fmla="*/ 2147483647 h 371"/>
                <a:gd name="T68" fmla="*/ 1373656233 w 469"/>
                <a:gd name="T69" fmla="*/ 2147483647 h 371"/>
                <a:gd name="T70" fmla="*/ 1373656233 w 469"/>
                <a:gd name="T71" fmla="*/ 2147483647 h 371"/>
                <a:gd name="T72" fmla="*/ 1373656233 w 469"/>
                <a:gd name="T73" fmla="*/ 2147483647 h 371"/>
                <a:gd name="T74" fmla="*/ 1373656233 w 469"/>
                <a:gd name="T75" fmla="*/ 2147483647 h 371"/>
                <a:gd name="T76" fmla="*/ 1373656233 w 469"/>
                <a:gd name="T77" fmla="*/ 2147483647 h 371"/>
                <a:gd name="T78" fmla="*/ 1373656233 w 469"/>
                <a:gd name="T79" fmla="*/ 2147483647 h 371"/>
                <a:gd name="T80" fmla="*/ 1373656233 w 469"/>
                <a:gd name="T81" fmla="*/ 2147483647 h 371"/>
                <a:gd name="T82" fmla="*/ 1373656233 w 469"/>
                <a:gd name="T83" fmla="*/ 2147483647 h 371"/>
                <a:gd name="T84" fmla="*/ 1373656233 w 469"/>
                <a:gd name="T85" fmla="*/ 2147483647 h 371"/>
                <a:gd name="T86" fmla="*/ 1373656233 w 469"/>
                <a:gd name="T87" fmla="*/ 2147483647 h 371"/>
                <a:gd name="T88" fmla="*/ 1373656233 w 469"/>
                <a:gd name="T89" fmla="*/ 2147483647 h 371"/>
                <a:gd name="T90" fmla="*/ 1373656233 w 469"/>
                <a:gd name="T91" fmla="*/ 2147483647 h 371"/>
                <a:gd name="T92" fmla="*/ 1373656233 w 469"/>
                <a:gd name="T93" fmla="*/ 2147483647 h 371"/>
                <a:gd name="T94" fmla="*/ 1373656233 w 469"/>
                <a:gd name="T95" fmla="*/ 2147483647 h 371"/>
                <a:gd name="T96" fmla="*/ 1373656233 w 469"/>
                <a:gd name="T97" fmla="*/ 0 h 371"/>
                <a:gd name="T98" fmla="*/ 1373656233 w 469"/>
                <a:gd name="T99" fmla="*/ 2147483647 h 371"/>
                <a:gd name="T100" fmla="*/ 1373656233 w 469"/>
                <a:gd name="T101" fmla="*/ 2147483647 h 371"/>
                <a:gd name="T102" fmla="*/ 1373656233 w 469"/>
                <a:gd name="T103" fmla="*/ 2147483647 h 371"/>
                <a:gd name="T104" fmla="*/ 1373656233 w 469"/>
                <a:gd name="T105" fmla="*/ 2147483647 h 371"/>
                <a:gd name="T106" fmla="*/ 1373656233 w 469"/>
                <a:gd name="T107" fmla="*/ 2147483647 h 371"/>
                <a:gd name="T108" fmla="*/ 1373656233 w 469"/>
                <a:gd name="T109" fmla="*/ 2147483647 h 371"/>
                <a:gd name="T110" fmla="*/ 1373656233 w 469"/>
                <a:gd name="T111" fmla="*/ 2147483647 h 371"/>
                <a:gd name="T112" fmla="*/ 1373656233 w 469"/>
                <a:gd name="T113" fmla="*/ 2147483647 h 371"/>
                <a:gd name="T114" fmla="*/ 1373656233 w 469"/>
                <a:gd name="T115" fmla="*/ 2147483647 h 371"/>
                <a:gd name="T116" fmla="*/ 1373656233 w 469"/>
                <a:gd name="T117" fmla="*/ 2147483647 h 371"/>
                <a:gd name="T118" fmla="*/ 1373656233 w 469"/>
                <a:gd name="T119" fmla="*/ 2147483647 h 371"/>
                <a:gd name="T120" fmla="*/ 1373656233 w 469"/>
                <a:gd name="T121" fmla="*/ 2147483647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9"/>
                <a:gd name="T184" fmla="*/ 0 h 371"/>
                <a:gd name="T185" fmla="*/ 469 w 469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9" h="371">
                  <a:moveTo>
                    <a:pt x="82" y="113"/>
                  </a:moveTo>
                  <a:lnTo>
                    <a:pt x="76" y="114"/>
                  </a:lnTo>
                  <a:lnTo>
                    <a:pt x="71" y="117"/>
                  </a:lnTo>
                  <a:lnTo>
                    <a:pt x="61" y="122"/>
                  </a:lnTo>
                  <a:lnTo>
                    <a:pt x="63" y="126"/>
                  </a:lnTo>
                  <a:lnTo>
                    <a:pt x="67" y="129"/>
                  </a:lnTo>
                  <a:lnTo>
                    <a:pt x="74" y="131"/>
                  </a:lnTo>
                  <a:lnTo>
                    <a:pt x="82" y="132"/>
                  </a:lnTo>
                  <a:lnTo>
                    <a:pt x="85" y="135"/>
                  </a:lnTo>
                  <a:lnTo>
                    <a:pt x="87" y="138"/>
                  </a:lnTo>
                  <a:lnTo>
                    <a:pt x="91" y="140"/>
                  </a:lnTo>
                  <a:lnTo>
                    <a:pt x="91" y="141"/>
                  </a:lnTo>
                  <a:lnTo>
                    <a:pt x="85" y="145"/>
                  </a:lnTo>
                  <a:lnTo>
                    <a:pt x="76" y="147"/>
                  </a:lnTo>
                  <a:lnTo>
                    <a:pt x="65" y="149"/>
                  </a:lnTo>
                  <a:lnTo>
                    <a:pt x="56" y="151"/>
                  </a:lnTo>
                  <a:lnTo>
                    <a:pt x="52" y="155"/>
                  </a:lnTo>
                  <a:lnTo>
                    <a:pt x="50" y="161"/>
                  </a:lnTo>
                  <a:lnTo>
                    <a:pt x="50" y="173"/>
                  </a:lnTo>
                  <a:lnTo>
                    <a:pt x="48" y="179"/>
                  </a:lnTo>
                  <a:lnTo>
                    <a:pt x="47" y="185"/>
                  </a:lnTo>
                  <a:lnTo>
                    <a:pt x="41" y="189"/>
                  </a:lnTo>
                  <a:lnTo>
                    <a:pt x="32" y="192"/>
                  </a:lnTo>
                  <a:lnTo>
                    <a:pt x="28" y="196"/>
                  </a:lnTo>
                  <a:lnTo>
                    <a:pt x="26" y="201"/>
                  </a:lnTo>
                  <a:lnTo>
                    <a:pt x="26" y="205"/>
                  </a:lnTo>
                  <a:lnTo>
                    <a:pt x="24" y="210"/>
                  </a:lnTo>
                  <a:lnTo>
                    <a:pt x="21" y="213"/>
                  </a:lnTo>
                  <a:lnTo>
                    <a:pt x="17" y="216"/>
                  </a:lnTo>
                  <a:lnTo>
                    <a:pt x="10" y="217"/>
                  </a:lnTo>
                  <a:lnTo>
                    <a:pt x="8" y="218"/>
                  </a:lnTo>
                  <a:lnTo>
                    <a:pt x="6" y="218"/>
                  </a:lnTo>
                  <a:lnTo>
                    <a:pt x="6" y="220"/>
                  </a:lnTo>
                  <a:lnTo>
                    <a:pt x="4" y="221"/>
                  </a:lnTo>
                  <a:lnTo>
                    <a:pt x="2" y="223"/>
                  </a:lnTo>
                  <a:lnTo>
                    <a:pt x="0" y="224"/>
                  </a:lnTo>
                  <a:lnTo>
                    <a:pt x="2" y="229"/>
                  </a:lnTo>
                  <a:lnTo>
                    <a:pt x="4" y="234"/>
                  </a:lnTo>
                  <a:lnTo>
                    <a:pt x="10" y="239"/>
                  </a:lnTo>
                  <a:lnTo>
                    <a:pt x="15" y="243"/>
                  </a:lnTo>
                  <a:lnTo>
                    <a:pt x="19" y="245"/>
                  </a:lnTo>
                  <a:lnTo>
                    <a:pt x="23" y="246"/>
                  </a:lnTo>
                  <a:lnTo>
                    <a:pt x="34" y="247"/>
                  </a:lnTo>
                  <a:lnTo>
                    <a:pt x="45" y="245"/>
                  </a:lnTo>
                  <a:lnTo>
                    <a:pt x="56" y="244"/>
                  </a:lnTo>
                  <a:lnTo>
                    <a:pt x="71" y="244"/>
                  </a:lnTo>
                  <a:lnTo>
                    <a:pt x="78" y="244"/>
                  </a:lnTo>
                  <a:lnTo>
                    <a:pt x="83" y="244"/>
                  </a:lnTo>
                  <a:lnTo>
                    <a:pt x="85" y="245"/>
                  </a:lnTo>
                  <a:lnTo>
                    <a:pt x="85" y="247"/>
                  </a:lnTo>
                  <a:lnTo>
                    <a:pt x="87" y="250"/>
                  </a:lnTo>
                  <a:lnTo>
                    <a:pt x="93" y="253"/>
                  </a:lnTo>
                  <a:lnTo>
                    <a:pt x="95" y="256"/>
                  </a:lnTo>
                  <a:lnTo>
                    <a:pt x="95" y="259"/>
                  </a:lnTo>
                  <a:lnTo>
                    <a:pt x="89" y="265"/>
                  </a:lnTo>
                  <a:lnTo>
                    <a:pt x="87" y="268"/>
                  </a:lnTo>
                  <a:lnTo>
                    <a:pt x="85" y="271"/>
                  </a:lnTo>
                  <a:lnTo>
                    <a:pt x="83" y="274"/>
                  </a:lnTo>
                  <a:lnTo>
                    <a:pt x="83" y="275"/>
                  </a:lnTo>
                  <a:lnTo>
                    <a:pt x="85" y="278"/>
                  </a:lnTo>
                  <a:lnTo>
                    <a:pt x="87" y="282"/>
                  </a:lnTo>
                  <a:lnTo>
                    <a:pt x="89" y="285"/>
                  </a:lnTo>
                  <a:lnTo>
                    <a:pt x="89" y="286"/>
                  </a:lnTo>
                  <a:lnTo>
                    <a:pt x="87" y="291"/>
                  </a:lnTo>
                  <a:lnTo>
                    <a:pt x="85" y="296"/>
                  </a:lnTo>
                  <a:lnTo>
                    <a:pt x="85" y="301"/>
                  </a:lnTo>
                  <a:lnTo>
                    <a:pt x="87" y="307"/>
                  </a:lnTo>
                  <a:lnTo>
                    <a:pt x="87" y="310"/>
                  </a:lnTo>
                  <a:lnTo>
                    <a:pt x="89" y="313"/>
                  </a:lnTo>
                  <a:lnTo>
                    <a:pt x="91" y="315"/>
                  </a:lnTo>
                  <a:lnTo>
                    <a:pt x="91" y="316"/>
                  </a:lnTo>
                  <a:lnTo>
                    <a:pt x="85" y="318"/>
                  </a:lnTo>
                  <a:lnTo>
                    <a:pt x="80" y="319"/>
                  </a:lnTo>
                  <a:lnTo>
                    <a:pt x="74" y="319"/>
                  </a:lnTo>
                  <a:lnTo>
                    <a:pt x="65" y="318"/>
                  </a:lnTo>
                  <a:lnTo>
                    <a:pt x="61" y="319"/>
                  </a:lnTo>
                  <a:lnTo>
                    <a:pt x="58" y="320"/>
                  </a:lnTo>
                  <a:lnTo>
                    <a:pt x="58" y="322"/>
                  </a:lnTo>
                  <a:lnTo>
                    <a:pt x="59" y="325"/>
                  </a:lnTo>
                  <a:lnTo>
                    <a:pt x="65" y="328"/>
                  </a:lnTo>
                  <a:lnTo>
                    <a:pt x="69" y="330"/>
                  </a:lnTo>
                  <a:lnTo>
                    <a:pt x="76" y="331"/>
                  </a:lnTo>
                  <a:lnTo>
                    <a:pt x="78" y="331"/>
                  </a:lnTo>
                  <a:lnTo>
                    <a:pt x="80" y="331"/>
                  </a:lnTo>
                  <a:lnTo>
                    <a:pt x="83" y="333"/>
                  </a:lnTo>
                  <a:lnTo>
                    <a:pt x="87" y="335"/>
                  </a:lnTo>
                  <a:lnTo>
                    <a:pt x="91" y="336"/>
                  </a:lnTo>
                  <a:lnTo>
                    <a:pt x="93" y="336"/>
                  </a:lnTo>
                  <a:lnTo>
                    <a:pt x="96" y="335"/>
                  </a:lnTo>
                  <a:lnTo>
                    <a:pt x="100" y="335"/>
                  </a:lnTo>
                  <a:lnTo>
                    <a:pt x="104" y="337"/>
                  </a:lnTo>
                  <a:lnTo>
                    <a:pt x="107" y="340"/>
                  </a:lnTo>
                  <a:lnTo>
                    <a:pt x="113" y="343"/>
                  </a:lnTo>
                  <a:lnTo>
                    <a:pt x="120" y="346"/>
                  </a:lnTo>
                  <a:lnTo>
                    <a:pt x="131" y="348"/>
                  </a:lnTo>
                  <a:lnTo>
                    <a:pt x="141" y="350"/>
                  </a:lnTo>
                  <a:lnTo>
                    <a:pt x="150" y="352"/>
                  </a:lnTo>
                  <a:lnTo>
                    <a:pt x="152" y="353"/>
                  </a:lnTo>
                  <a:lnTo>
                    <a:pt x="155" y="354"/>
                  </a:lnTo>
                  <a:lnTo>
                    <a:pt x="161" y="356"/>
                  </a:lnTo>
                  <a:lnTo>
                    <a:pt x="165" y="357"/>
                  </a:lnTo>
                  <a:lnTo>
                    <a:pt x="174" y="356"/>
                  </a:lnTo>
                  <a:lnTo>
                    <a:pt x="181" y="356"/>
                  </a:lnTo>
                  <a:lnTo>
                    <a:pt x="189" y="356"/>
                  </a:lnTo>
                  <a:lnTo>
                    <a:pt x="198" y="356"/>
                  </a:lnTo>
                  <a:lnTo>
                    <a:pt x="202" y="359"/>
                  </a:lnTo>
                  <a:lnTo>
                    <a:pt x="205" y="361"/>
                  </a:lnTo>
                  <a:lnTo>
                    <a:pt x="209" y="364"/>
                  </a:lnTo>
                  <a:lnTo>
                    <a:pt x="215" y="366"/>
                  </a:lnTo>
                  <a:lnTo>
                    <a:pt x="220" y="367"/>
                  </a:lnTo>
                  <a:lnTo>
                    <a:pt x="227" y="368"/>
                  </a:lnTo>
                  <a:lnTo>
                    <a:pt x="226" y="370"/>
                  </a:lnTo>
                  <a:lnTo>
                    <a:pt x="226" y="371"/>
                  </a:lnTo>
                  <a:lnTo>
                    <a:pt x="233" y="371"/>
                  </a:lnTo>
                  <a:lnTo>
                    <a:pt x="240" y="370"/>
                  </a:lnTo>
                  <a:lnTo>
                    <a:pt x="248" y="369"/>
                  </a:lnTo>
                  <a:lnTo>
                    <a:pt x="250" y="368"/>
                  </a:lnTo>
                  <a:lnTo>
                    <a:pt x="255" y="369"/>
                  </a:lnTo>
                  <a:lnTo>
                    <a:pt x="261" y="370"/>
                  </a:lnTo>
                  <a:lnTo>
                    <a:pt x="264" y="371"/>
                  </a:lnTo>
                  <a:lnTo>
                    <a:pt x="266" y="371"/>
                  </a:lnTo>
                  <a:lnTo>
                    <a:pt x="281" y="370"/>
                  </a:lnTo>
                  <a:lnTo>
                    <a:pt x="294" y="369"/>
                  </a:lnTo>
                  <a:lnTo>
                    <a:pt x="303" y="365"/>
                  </a:lnTo>
                  <a:lnTo>
                    <a:pt x="307" y="362"/>
                  </a:lnTo>
                  <a:lnTo>
                    <a:pt x="309" y="358"/>
                  </a:lnTo>
                  <a:lnTo>
                    <a:pt x="307" y="352"/>
                  </a:lnTo>
                  <a:lnTo>
                    <a:pt x="305" y="346"/>
                  </a:lnTo>
                  <a:lnTo>
                    <a:pt x="305" y="342"/>
                  </a:lnTo>
                  <a:lnTo>
                    <a:pt x="303" y="341"/>
                  </a:lnTo>
                  <a:lnTo>
                    <a:pt x="303" y="340"/>
                  </a:lnTo>
                  <a:lnTo>
                    <a:pt x="303" y="337"/>
                  </a:lnTo>
                  <a:lnTo>
                    <a:pt x="303" y="333"/>
                  </a:lnTo>
                  <a:lnTo>
                    <a:pt x="305" y="322"/>
                  </a:lnTo>
                  <a:lnTo>
                    <a:pt x="307" y="312"/>
                  </a:lnTo>
                  <a:lnTo>
                    <a:pt x="309" y="308"/>
                  </a:lnTo>
                  <a:lnTo>
                    <a:pt x="312" y="304"/>
                  </a:lnTo>
                  <a:lnTo>
                    <a:pt x="316" y="301"/>
                  </a:lnTo>
                  <a:lnTo>
                    <a:pt x="320" y="297"/>
                  </a:lnTo>
                  <a:lnTo>
                    <a:pt x="323" y="293"/>
                  </a:lnTo>
                  <a:lnTo>
                    <a:pt x="323" y="292"/>
                  </a:lnTo>
                  <a:lnTo>
                    <a:pt x="320" y="283"/>
                  </a:lnTo>
                  <a:lnTo>
                    <a:pt x="318" y="279"/>
                  </a:lnTo>
                  <a:lnTo>
                    <a:pt x="311" y="275"/>
                  </a:lnTo>
                  <a:lnTo>
                    <a:pt x="303" y="270"/>
                  </a:lnTo>
                  <a:lnTo>
                    <a:pt x="294" y="266"/>
                  </a:lnTo>
                  <a:lnTo>
                    <a:pt x="285" y="262"/>
                  </a:lnTo>
                  <a:lnTo>
                    <a:pt x="277" y="257"/>
                  </a:lnTo>
                  <a:lnTo>
                    <a:pt x="275" y="253"/>
                  </a:lnTo>
                  <a:lnTo>
                    <a:pt x="275" y="250"/>
                  </a:lnTo>
                  <a:lnTo>
                    <a:pt x="279" y="246"/>
                  </a:lnTo>
                  <a:lnTo>
                    <a:pt x="288" y="244"/>
                  </a:lnTo>
                  <a:lnTo>
                    <a:pt x="301" y="242"/>
                  </a:lnTo>
                  <a:lnTo>
                    <a:pt x="305" y="243"/>
                  </a:lnTo>
                  <a:lnTo>
                    <a:pt x="307" y="243"/>
                  </a:lnTo>
                  <a:lnTo>
                    <a:pt x="305" y="243"/>
                  </a:lnTo>
                  <a:lnTo>
                    <a:pt x="303" y="242"/>
                  </a:lnTo>
                  <a:lnTo>
                    <a:pt x="307" y="243"/>
                  </a:lnTo>
                  <a:lnTo>
                    <a:pt x="312" y="244"/>
                  </a:lnTo>
                  <a:lnTo>
                    <a:pt x="320" y="245"/>
                  </a:lnTo>
                  <a:lnTo>
                    <a:pt x="322" y="246"/>
                  </a:lnTo>
                  <a:lnTo>
                    <a:pt x="323" y="246"/>
                  </a:lnTo>
                  <a:lnTo>
                    <a:pt x="329" y="245"/>
                  </a:lnTo>
                  <a:lnTo>
                    <a:pt x="333" y="244"/>
                  </a:lnTo>
                  <a:lnTo>
                    <a:pt x="336" y="242"/>
                  </a:lnTo>
                  <a:lnTo>
                    <a:pt x="338" y="239"/>
                  </a:lnTo>
                  <a:lnTo>
                    <a:pt x="342" y="235"/>
                  </a:lnTo>
                  <a:lnTo>
                    <a:pt x="344" y="230"/>
                  </a:lnTo>
                  <a:lnTo>
                    <a:pt x="347" y="226"/>
                  </a:lnTo>
                  <a:lnTo>
                    <a:pt x="351" y="223"/>
                  </a:lnTo>
                  <a:lnTo>
                    <a:pt x="357" y="220"/>
                  </a:lnTo>
                  <a:lnTo>
                    <a:pt x="359" y="218"/>
                  </a:lnTo>
                  <a:lnTo>
                    <a:pt x="360" y="216"/>
                  </a:lnTo>
                  <a:lnTo>
                    <a:pt x="368" y="214"/>
                  </a:lnTo>
                  <a:lnTo>
                    <a:pt x="384" y="215"/>
                  </a:lnTo>
                  <a:lnTo>
                    <a:pt x="399" y="213"/>
                  </a:lnTo>
                  <a:lnTo>
                    <a:pt x="407" y="208"/>
                  </a:lnTo>
                  <a:lnTo>
                    <a:pt x="412" y="204"/>
                  </a:lnTo>
                  <a:lnTo>
                    <a:pt x="419" y="202"/>
                  </a:lnTo>
                  <a:lnTo>
                    <a:pt x="425" y="201"/>
                  </a:lnTo>
                  <a:lnTo>
                    <a:pt x="432" y="201"/>
                  </a:lnTo>
                  <a:lnTo>
                    <a:pt x="436" y="198"/>
                  </a:lnTo>
                  <a:lnTo>
                    <a:pt x="440" y="194"/>
                  </a:lnTo>
                  <a:lnTo>
                    <a:pt x="443" y="191"/>
                  </a:lnTo>
                  <a:lnTo>
                    <a:pt x="449" y="188"/>
                  </a:lnTo>
                  <a:lnTo>
                    <a:pt x="455" y="189"/>
                  </a:lnTo>
                  <a:lnTo>
                    <a:pt x="460" y="189"/>
                  </a:lnTo>
                  <a:lnTo>
                    <a:pt x="466" y="188"/>
                  </a:lnTo>
                  <a:lnTo>
                    <a:pt x="469" y="185"/>
                  </a:lnTo>
                  <a:lnTo>
                    <a:pt x="467" y="180"/>
                  </a:lnTo>
                  <a:lnTo>
                    <a:pt x="466" y="177"/>
                  </a:lnTo>
                  <a:lnTo>
                    <a:pt x="464" y="175"/>
                  </a:lnTo>
                  <a:lnTo>
                    <a:pt x="456" y="172"/>
                  </a:lnTo>
                  <a:lnTo>
                    <a:pt x="455" y="170"/>
                  </a:lnTo>
                  <a:lnTo>
                    <a:pt x="453" y="169"/>
                  </a:lnTo>
                  <a:lnTo>
                    <a:pt x="451" y="167"/>
                  </a:lnTo>
                  <a:lnTo>
                    <a:pt x="451" y="166"/>
                  </a:lnTo>
                  <a:lnTo>
                    <a:pt x="449" y="164"/>
                  </a:lnTo>
                  <a:lnTo>
                    <a:pt x="449" y="158"/>
                  </a:lnTo>
                  <a:lnTo>
                    <a:pt x="451" y="154"/>
                  </a:lnTo>
                  <a:lnTo>
                    <a:pt x="451" y="152"/>
                  </a:lnTo>
                  <a:lnTo>
                    <a:pt x="451" y="150"/>
                  </a:lnTo>
                  <a:lnTo>
                    <a:pt x="451" y="147"/>
                  </a:lnTo>
                  <a:lnTo>
                    <a:pt x="453" y="145"/>
                  </a:lnTo>
                  <a:lnTo>
                    <a:pt x="455" y="142"/>
                  </a:lnTo>
                  <a:lnTo>
                    <a:pt x="453" y="129"/>
                  </a:lnTo>
                  <a:lnTo>
                    <a:pt x="449" y="116"/>
                  </a:lnTo>
                  <a:lnTo>
                    <a:pt x="442" y="104"/>
                  </a:lnTo>
                  <a:lnTo>
                    <a:pt x="431" y="93"/>
                  </a:lnTo>
                  <a:lnTo>
                    <a:pt x="418" y="84"/>
                  </a:lnTo>
                  <a:lnTo>
                    <a:pt x="408" y="80"/>
                  </a:lnTo>
                  <a:lnTo>
                    <a:pt x="399" y="77"/>
                  </a:lnTo>
                  <a:lnTo>
                    <a:pt x="394" y="75"/>
                  </a:lnTo>
                  <a:lnTo>
                    <a:pt x="386" y="73"/>
                  </a:lnTo>
                  <a:lnTo>
                    <a:pt x="381" y="72"/>
                  </a:lnTo>
                  <a:lnTo>
                    <a:pt x="379" y="71"/>
                  </a:lnTo>
                  <a:lnTo>
                    <a:pt x="379" y="67"/>
                  </a:lnTo>
                  <a:lnTo>
                    <a:pt x="383" y="64"/>
                  </a:lnTo>
                  <a:lnTo>
                    <a:pt x="390" y="63"/>
                  </a:lnTo>
                  <a:lnTo>
                    <a:pt x="397" y="61"/>
                  </a:lnTo>
                  <a:lnTo>
                    <a:pt x="405" y="57"/>
                  </a:lnTo>
                  <a:lnTo>
                    <a:pt x="414" y="56"/>
                  </a:lnTo>
                  <a:lnTo>
                    <a:pt x="423" y="56"/>
                  </a:lnTo>
                  <a:lnTo>
                    <a:pt x="434" y="56"/>
                  </a:lnTo>
                  <a:lnTo>
                    <a:pt x="440" y="50"/>
                  </a:lnTo>
                  <a:lnTo>
                    <a:pt x="443" y="44"/>
                  </a:lnTo>
                  <a:lnTo>
                    <a:pt x="443" y="39"/>
                  </a:lnTo>
                  <a:lnTo>
                    <a:pt x="445" y="34"/>
                  </a:lnTo>
                  <a:lnTo>
                    <a:pt x="447" y="33"/>
                  </a:lnTo>
                  <a:lnTo>
                    <a:pt x="449" y="31"/>
                  </a:lnTo>
                  <a:lnTo>
                    <a:pt x="447" y="25"/>
                  </a:lnTo>
                  <a:lnTo>
                    <a:pt x="442" y="19"/>
                  </a:lnTo>
                  <a:lnTo>
                    <a:pt x="434" y="14"/>
                  </a:lnTo>
                  <a:lnTo>
                    <a:pt x="425" y="11"/>
                  </a:lnTo>
                  <a:lnTo>
                    <a:pt x="419" y="12"/>
                  </a:lnTo>
                  <a:lnTo>
                    <a:pt x="412" y="12"/>
                  </a:lnTo>
                  <a:lnTo>
                    <a:pt x="403" y="9"/>
                  </a:lnTo>
                  <a:lnTo>
                    <a:pt x="394" y="5"/>
                  </a:lnTo>
                  <a:lnTo>
                    <a:pt x="381" y="2"/>
                  </a:lnTo>
                  <a:lnTo>
                    <a:pt x="375" y="0"/>
                  </a:lnTo>
                  <a:lnTo>
                    <a:pt x="371" y="0"/>
                  </a:lnTo>
                  <a:lnTo>
                    <a:pt x="366" y="0"/>
                  </a:lnTo>
                  <a:lnTo>
                    <a:pt x="360" y="0"/>
                  </a:lnTo>
                  <a:lnTo>
                    <a:pt x="353" y="4"/>
                  </a:lnTo>
                  <a:lnTo>
                    <a:pt x="349" y="6"/>
                  </a:lnTo>
                  <a:lnTo>
                    <a:pt x="340" y="9"/>
                  </a:lnTo>
                  <a:lnTo>
                    <a:pt x="335" y="10"/>
                  </a:lnTo>
                  <a:lnTo>
                    <a:pt x="327" y="10"/>
                  </a:lnTo>
                  <a:lnTo>
                    <a:pt x="320" y="11"/>
                  </a:lnTo>
                  <a:lnTo>
                    <a:pt x="309" y="11"/>
                  </a:lnTo>
                  <a:lnTo>
                    <a:pt x="305" y="14"/>
                  </a:lnTo>
                  <a:lnTo>
                    <a:pt x="299" y="15"/>
                  </a:lnTo>
                  <a:lnTo>
                    <a:pt x="294" y="14"/>
                  </a:lnTo>
                  <a:lnTo>
                    <a:pt x="288" y="13"/>
                  </a:lnTo>
                  <a:lnTo>
                    <a:pt x="285" y="11"/>
                  </a:lnTo>
                  <a:lnTo>
                    <a:pt x="283" y="10"/>
                  </a:lnTo>
                  <a:lnTo>
                    <a:pt x="279" y="7"/>
                  </a:lnTo>
                  <a:lnTo>
                    <a:pt x="274" y="5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4" y="6"/>
                  </a:lnTo>
                  <a:lnTo>
                    <a:pt x="239" y="10"/>
                  </a:lnTo>
                  <a:lnTo>
                    <a:pt x="233" y="16"/>
                  </a:lnTo>
                  <a:lnTo>
                    <a:pt x="235" y="23"/>
                  </a:lnTo>
                  <a:lnTo>
                    <a:pt x="231" y="31"/>
                  </a:lnTo>
                  <a:lnTo>
                    <a:pt x="231" y="35"/>
                  </a:lnTo>
                  <a:lnTo>
                    <a:pt x="229" y="40"/>
                  </a:lnTo>
                  <a:lnTo>
                    <a:pt x="226" y="44"/>
                  </a:lnTo>
                  <a:lnTo>
                    <a:pt x="220" y="47"/>
                  </a:lnTo>
                  <a:lnTo>
                    <a:pt x="218" y="50"/>
                  </a:lnTo>
                  <a:lnTo>
                    <a:pt x="218" y="53"/>
                  </a:lnTo>
                  <a:lnTo>
                    <a:pt x="218" y="56"/>
                  </a:lnTo>
                  <a:lnTo>
                    <a:pt x="220" y="59"/>
                  </a:lnTo>
                  <a:lnTo>
                    <a:pt x="218" y="63"/>
                  </a:lnTo>
                  <a:lnTo>
                    <a:pt x="218" y="65"/>
                  </a:lnTo>
                  <a:lnTo>
                    <a:pt x="215" y="67"/>
                  </a:lnTo>
                  <a:lnTo>
                    <a:pt x="209" y="68"/>
                  </a:lnTo>
                  <a:lnTo>
                    <a:pt x="202" y="67"/>
                  </a:lnTo>
                  <a:lnTo>
                    <a:pt x="196" y="67"/>
                  </a:lnTo>
                  <a:lnTo>
                    <a:pt x="192" y="68"/>
                  </a:lnTo>
                  <a:lnTo>
                    <a:pt x="189" y="71"/>
                  </a:lnTo>
                  <a:lnTo>
                    <a:pt x="189" y="76"/>
                  </a:lnTo>
                  <a:lnTo>
                    <a:pt x="189" y="79"/>
                  </a:lnTo>
                  <a:lnTo>
                    <a:pt x="187" y="81"/>
                  </a:lnTo>
                  <a:lnTo>
                    <a:pt x="187" y="82"/>
                  </a:lnTo>
                  <a:lnTo>
                    <a:pt x="181" y="84"/>
                  </a:lnTo>
                  <a:lnTo>
                    <a:pt x="178" y="84"/>
                  </a:lnTo>
                  <a:lnTo>
                    <a:pt x="170" y="84"/>
                  </a:lnTo>
                  <a:lnTo>
                    <a:pt x="167" y="86"/>
                  </a:lnTo>
                  <a:lnTo>
                    <a:pt x="163" y="88"/>
                  </a:lnTo>
                  <a:lnTo>
                    <a:pt x="161" y="91"/>
                  </a:lnTo>
                  <a:lnTo>
                    <a:pt x="155" y="94"/>
                  </a:lnTo>
                  <a:lnTo>
                    <a:pt x="152" y="96"/>
                  </a:lnTo>
                  <a:lnTo>
                    <a:pt x="146" y="97"/>
                  </a:lnTo>
                  <a:lnTo>
                    <a:pt x="137" y="97"/>
                  </a:lnTo>
                  <a:lnTo>
                    <a:pt x="128" y="98"/>
                  </a:lnTo>
                  <a:lnTo>
                    <a:pt x="124" y="104"/>
                  </a:lnTo>
                  <a:lnTo>
                    <a:pt x="120" y="109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100" y="115"/>
                  </a:lnTo>
                  <a:lnTo>
                    <a:pt x="91" y="115"/>
                  </a:lnTo>
                  <a:lnTo>
                    <a:pt x="83" y="114"/>
                  </a:lnTo>
                  <a:lnTo>
                    <a:pt x="82" y="113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dirty="0">
                  <a:solidFill>
                    <a:prstClr val="white"/>
                  </a:solidFill>
                  <a:sym typeface="Arial"/>
                </a:rPr>
                <a:t>1</a:t>
              </a:r>
              <a:endParaRPr lang="es-PE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8" name="Junin">
              <a:extLst>
                <a:ext uri="{FF2B5EF4-FFF2-40B4-BE49-F238E27FC236}">
                  <a16:creationId xmlns:a16="http://schemas.microsoft.com/office/drawing/2014/main" id="{FDC01145-BAC1-54B6-CAC5-46DBBC959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039" y="2684989"/>
              <a:ext cx="841404" cy="505419"/>
            </a:xfrm>
            <a:custGeom>
              <a:avLst/>
              <a:gdLst>
                <a:gd name="T0" fmla="*/ 1380687524 w 941"/>
                <a:gd name="T1" fmla="*/ 2147483647 h 342"/>
                <a:gd name="T2" fmla="*/ 1380687524 w 941"/>
                <a:gd name="T3" fmla="*/ 2147483647 h 342"/>
                <a:gd name="T4" fmla="*/ 1380687524 w 941"/>
                <a:gd name="T5" fmla="*/ 2147483647 h 342"/>
                <a:gd name="T6" fmla="*/ 1380687524 w 941"/>
                <a:gd name="T7" fmla="*/ 2147483647 h 342"/>
                <a:gd name="T8" fmla="*/ 1380687524 w 941"/>
                <a:gd name="T9" fmla="*/ 2147483647 h 342"/>
                <a:gd name="T10" fmla="*/ 1380687524 w 941"/>
                <a:gd name="T11" fmla="*/ 2147483647 h 342"/>
                <a:gd name="T12" fmla="*/ 1380687524 w 941"/>
                <a:gd name="T13" fmla="*/ 2147483647 h 342"/>
                <a:gd name="T14" fmla="*/ 1380687524 w 941"/>
                <a:gd name="T15" fmla="*/ 2147483647 h 342"/>
                <a:gd name="T16" fmla="*/ 1380687524 w 941"/>
                <a:gd name="T17" fmla="*/ 2147483647 h 342"/>
                <a:gd name="T18" fmla="*/ 1380687524 w 941"/>
                <a:gd name="T19" fmla="*/ 2147483647 h 342"/>
                <a:gd name="T20" fmla="*/ 1380687524 w 941"/>
                <a:gd name="T21" fmla="*/ 2147483647 h 342"/>
                <a:gd name="T22" fmla="*/ 1380687524 w 941"/>
                <a:gd name="T23" fmla="*/ 2147483647 h 342"/>
                <a:gd name="T24" fmla="*/ 1380687524 w 941"/>
                <a:gd name="T25" fmla="*/ 2147483647 h 342"/>
                <a:gd name="T26" fmla="*/ 1380687524 w 941"/>
                <a:gd name="T27" fmla="*/ 2147483647 h 342"/>
                <a:gd name="T28" fmla="*/ 1380687524 w 941"/>
                <a:gd name="T29" fmla="*/ 2147483647 h 342"/>
                <a:gd name="T30" fmla="*/ 1380687524 w 941"/>
                <a:gd name="T31" fmla="*/ 2147483647 h 342"/>
                <a:gd name="T32" fmla="*/ 1380687524 w 941"/>
                <a:gd name="T33" fmla="*/ 2147483647 h 342"/>
                <a:gd name="T34" fmla="*/ 1380687524 w 941"/>
                <a:gd name="T35" fmla="*/ 2147483647 h 342"/>
                <a:gd name="T36" fmla="*/ 1380687524 w 941"/>
                <a:gd name="T37" fmla="*/ 2147483647 h 342"/>
                <a:gd name="T38" fmla="*/ 1380687524 w 941"/>
                <a:gd name="T39" fmla="*/ 2147483647 h 342"/>
                <a:gd name="T40" fmla="*/ 1380687524 w 941"/>
                <a:gd name="T41" fmla="*/ 2147483647 h 342"/>
                <a:gd name="T42" fmla="*/ 1380687524 w 941"/>
                <a:gd name="T43" fmla="*/ 2147483647 h 342"/>
                <a:gd name="T44" fmla="*/ 1380687524 w 941"/>
                <a:gd name="T45" fmla="*/ 2147483647 h 342"/>
                <a:gd name="T46" fmla="*/ 1380687524 w 941"/>
                <a:gd name="T47" fmla="*/ 2147483647 h 342"/>
                <a:gd name="T48" fmla="*/ 1380687524 w 941"/>
                <a:gd name="T49" fmla="*/ 2147483647 h 342"/>
                <a:gd name="T50" fmla="*/ 1380687524 w 941"/>
                <a:gd name="T51" fmla="*/ 2147483647 h 342"/>
                <a:gd name="T52" fmla="*/ 1380687524 w 941"/>
                <a:gd name="T53" fmla="*/ 2147483647 h 342"/>
                <a:gd name="T54" fmla="*/ 1380687524 w 941"/>
                <a:gd name="T55" fmla="*/ 2147483647 h 342"/>
                <a:gd name="T56" fmla="*/ 1380687524 w 941"/>
                <a:gd name="T57" fmla="*/ 2147483647 h 342"/>
                <a:gd name="T58" fmla="*/ 1380687524 w 941"/>
                <a:gd name="T59" fmla="*/ 2147483647 h 342"/>
                <a:gd name="T60" fmla="*/ 1380687524 w 941"/>
                <a:gd name="T61" fmla="*/ 2147483647 h 342"/>
                <a:gd name="T62" fmla="*/ 1380687524 w 941"/>
                <a:gd name="T63" fmla="*/ 2147483647 h 342"/>
                <a:gd name="T64" fmla="*/ 1380687524 w 941"/>
                <a:gd name="T65" fmla="*/ 2147483647 h 342"/>
                <a:gd name="T66" fmla="*/ 1380687524 w 941"/>
                <a:gd name="T67" fmla="*/ 2147483647 h 342"/>
                <a:gd name="T68" fmla="*/ 1380687524 w 941"/>
                <a:gd name="T69" fmla="*/ 2147483647 h 342"/>
                <a:gd name="T70" fmla="*/ 1380687524 w 941"/>
                <a:gd name="T71" fmla="*/ 2147483647 h 342"/>
                <a:gd name="T72" fmla="*/ 1380687524 w 941"/>
                <a:gd name="T73" fmla="*/ 2147483647 h 342"/>
                <a:gd name="T74" fmla="*/ 1380687524 w 941"/>
                <a:gd name="T75" fmla="*/ 2147483647 h 342"/>
                <a:gd name="T76" fmla="*/ 1380687524 w 941"/>
                <a:gd name="T77" fmla="*/ 2147483647 h 342"/>
                <a:gd name="T78" fmla="*/ 1380687524 w 941"/>
                <a:gd name="T79" fmla="*/ 2147483647 h 342"/>
                <a:gd name="T80" fmla="*/ 1380687524 w 941"/>
                <a:gd name="T81" fmla="*/ 2147483647 h 342"/>
                <a:gd name="T82" fmla="*/ 1380687524 w 941"/>
                <a:gd name="T83" fmla="*/ 2147483647 h 342"/>
                <a:gd name="T84" fmla="*/ 1380687524 w 941"/>
                <a:gd name="T85" fmla="*/ 2147483647 h 342"/>
                <a:gd name="T86" fmla="*/ 1380687524 w 941"/>
                <a:gd name="T87" fmla="*/ 2147483647 h 342"/>
                <a:gd name="T88" fmla="*/ 1380687524 w 941"/>
                <a:gd name="T89" fmla="*/ 2147483647 h 342"/>
                <a:gd name="T90" fmla="*/ 1380687524 w 941"/>
                <a:gd name="T91" fmla="*/ 2147483647 h 342"/>
                <a:gd name="T92" fmla="*/ 1380687524 w 941"/>
                <a:gd name="T93" fmla="*/ 2147483647 h 342"/>
                <a:gd name="T94" fmla="*/ 1380687524 w 941"/>
                <a:gd name="T95" fmla="*/ 0 h 342"/>
                <a:gd name="T96" fmla="*/ 1380687524 w 941"/>
                <a:gd name="T97" fmla="*/ 2147483647 h 342"/>
                <a:gd name="T98" fmla="*/ 1380687524 w 941"/>
                <a:gd name="T99" fmla="*/ 2147483647 h 342"/>
                <a:gd name="T100" fmla="*/ 1380687524 w 941"/>
                <a:gd name="T101" fmla="*/ 2147483647 h 342"/>
                <a:gd name="T102" fmla="*/ 1380687524 w 941"/>
                <a:gd name="T103" fmla="*/ 2147483647 h 342"/>
                <a:gd name="T104" fmla="*/ 1380687524 w 941"/>
                <a:gd name="T105" fmla="*/ 2147483647 h 342"/>
                <a:gd name="T106" fmla="*/ 1380687524 w 941"/>
                <a:gd name="T107" fmla="*/ 2147483647 h 342"/>
                <a:gd name="T108" fmla="*/ 1380687524 w 941"/>
                <a:gd name="T109" fmla="*/ 2147483647 h 342"/>
                <a:gd name="T110" fmla="*/ 1380687524 w 941"/>
                <a:gd name="T111" fmla="*/ 2147483647 h 342"/>
                <a:gd name="T112" fmla="*/ 1380687524 w 941"/>
                <a:gd name="T113" fmla="*/ 2147483647 h 342"/>
                <a:gd name="T114" fmla="*/ 1380687524 w 941"/>
                <a:gd name="T115" fmla="*/ 2147483647 h 342"/>
                <a:gd name="T116" fmla="*/ 1380687524 w 941"/>
                <a:gd name="T117" fmla="*/ 2147483647 h 342"/>
                <a:gd name="T118" fmla="*/ 1380687524 w 941"/>
                <a:gd name="T119" fmla="*/ 2147483647 h 342"/>
                <a:gd name="T120" fmla="*/ 1380687524 w 941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1"/>
                <a:gd name="T184" fmla="*/ 0 h 342"/>
                <a:gd name="T185" fmla="*/ 941 w 941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1" h="342">
                  <a:moveTo>
                    <a:pt x="5" y="75"/>
                  </a:moveTo>
                  <a:lnTo>
                    <a:pt x="5" y="80"/>
                  </a:lnTo>
                  <a:lnTo>
                    <a:pt x="3" y="85"/>
                  </a:lnTo>
                  <a:lnTo>
                    <a:pt x="1" y="87"/>
                  </a:lnTo>
                  <a:lnTo>
                    <a:pt x="0" y="88"/>
                  </a:lnTo>
                  <a:lnTo>
                    <a:pt x="1" y="93"/>
                  </a:lnTo>
                  <a:lnTo>
                    <a:pt x="3" y="97"/>
                  </a:lnTo>
                  <a:lnTo>
                    <a:pt x="11" y="105"/>
                  </a:lnTo>
                  <a:lnTo>
                    <a:pt x="16" y="111"/>
                  </a:lnTo>
                  <a:lnTo>
                    <a:pt x="20" y="118"/>
                  </a:lnTo>
                  <a:lnTo>
                    <a:pt x="31" y="132"/>
                  </a:lnTo>
                  <a:lnTo>
                    <a:pt x="37" y="139"/>
                  </a:lnTo>
                  <a:lnTo>
                    <a:pt x="42" y="145"/>
                  </a:lnTo>
                  <a:lnTo>
                    <a:pt x="51" y="149"/>
                  </a:lnTo>
                  <a:lnTo>
                    <a:pt x="61" y="152"/>
                  </a:lnTo>
                  <a:lnTo>
                    <a:pt x="72" y="150"/>
                  </a:lnTo>
                  <a:lnTo>
                    <a:pt x="79" y="149"/>
                  </a:lnTo>
                  <a:lnTo>
                    <a:pt x="86" y="147"/>
                  </a:lnTo>
                  <a:lnTo>
                    <a:pt x="96" y="146"/>
                  </a:lnTo>
                  <a:lnTo>
                    <a:pt x="103" y="149"/>
                  </a:lnTo>
                  <a:lnTo>
                    <a:pt x="105" y="153"/>
                  </a:lnTo>
                  <a:lnTo>
                    <a:pt x="109" y="162"/>
                  </a:lnTo>
                  <a:lnTo>
                    <a:pt x="107" y="166"/>
                  </a:lnTo>
                  <a:lnTo>
                    <a:pt x="107" y="170"/>
                  </a:lnTo>
                  <a:lnTo>
                    <a:pt x="105" y="171"/>
                  </a:lnTo>
                  <a:lnTo>
                    <a:pt x="105" y="173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7" y="183"/>
                  </a:lnTo>
                  <a:lnTo>
                    <a:pt x="110" y="192"/>
                  </a:lnTo>
                  <a:lnTo>
                    <a:pt x="118" y="199"/>
                  </a:lnTo>
                  <a:lnTo>
                    <a:pt x="131" y="203"/>
                  </a:lnTo>
                  <a:lnTo>
                    <a:pt x="133" y="207"/>
                  </a:lnTo>
                  <a:lnTo>
                    <a:pt x="138" y="211"/>
                  </a:lnTo>
                  <a:lnTo>
                    <a:pt x="144" y="214"/>
                  </a:lnTo>
                  <a:lnTo>
                    <a:pt x="149" y="217"/>
                  </a:lnTo>
                  <a:lnTo>
                    <a:pt x="157" y="220"/>
                  </a:lnTo>
                  <a:lnTo>
                    <a:pt x="158" y="221"/>
                  </a:lnTo>
                  <a:lnTo>
                    <a:pt x="160" y="221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77" y="230"/>
                  </a:lnTo>
                  <a:lnTo>
                    <a:pt x="182" y="230"/>
                  </a:lnTo>
                  <a:lnTo>
                    <a:pt x="186" y="230"/>
                  </a:lnTo>
                  <a:lnTo>
                    <a:pt x="192" y="232"/>
                  </a:lnTo>
                  <a:lnTo>
                    <a:pt x="197" y="234"/>
                  </a:lnTo>
                  <a:lnTo>
                    <a:pt x="201" y="236"/>
                  </a:lnTo>
                  <a:lnTo>
                    <a:pt x="206" y="237"/>
                  </a:lnTo>
                  <a:lnTo>
                    <a:pt x="232" y="242"/>
                  </a:lnTo>
                  <a:lnTo>
                    <a:pt x="258" y="247"/>
                  </a:lnTo>
                  <a:lnTo>
                    <a:pt x="269" y="268"/>
                  </a:lnTo>
                  <a:lnTo>
                    <a:pt x="267" y="268"/>
                  </a:lnTo>
                  <a:lnTo>
                    <a:pt x="265" y="269"/>
                  </a:lnTo>
                  <a:lnTo>
                    <a:pt x="264" y="270"/>
                  </a:lnTo>
                  <a:lnTo>
                    <a:pt x="264" y="272"/>
                  </a:lnTo>
                  <a:lnTo>
                    <a:pt x="262" y="274"/>
                  </a:lnTo>
                  <a:lnTo>
                    <a:pt x="262" y="275"/>
                  </a:lnTo>
                  <a:lnTo>
                    <a:pt x="264" y="281"/>
                  </a:lnTo>
                  <a:lnTo>
                    <a:pt x="267" y="287"/>
                  </a:lnTo>
                  <a:lnTo>
                    <a:pt x="277" y="298"/>
                  </a:lnTo>
                  <a:lnTo>
                    <a:pt x="278" y="302"/>
                  </a:lnTo>
                  <a:lnTo>
                    <a:pt x="278" y="305"/>
                  </a:lnTo>
                  <a:lnTo>
                    <a:pt x="280" y="307"/>
                  </a:lnTo>
                  <a:lnTo>
                    <a:pt x="286" y="309"/>
                  </a:lnTo>
                  <a:lnTo>
                    <a:pt x="286" y="313"/>
                  </a:lnTo>
                  <a:lnTo>
                    <a:pt x="282" y="317"/>
                  </a:lnTo>
                  <a:lnTo>
                    <a:pt x="280" y="320"/>
                  </a:lnTo>
                  <a:lnTo>
                    <a:pt x="278" y="321"/>
                  </a:lnTo>
                  <a:lnTo>
                    <a:pt x="280" y="322"/>
                  </a:lnTo>
                  <a:lnTo>
                    <a:pt x="280" y="324"/>
                  </a:lnTo>
                  <a:lnTo>
                    <a:pt x="284" y="330"/>
                  </a:lnTo>
                  <a:lnTo>
                    <a:pt x="288" y="335"/>
                  </a:lnTo>
                  <a:lnTo>
                    <a:pt x="289" y="337"/>
                  </a:lnTo>
                  <a:lnTo>
                    <a:pt x="289" y="338"/>
                  </a:lnTo>
                  <a:lnTo>
                    <a:pt x="293" y="340"/>
                  </a:lnTo>
                  <a:lnTo>
                    <a:pt x="299" y="341"/>
                  </a:lnTo>
                  <a:lnTo>
                    <a:pt x="302" y="342"/>
                  </a:lnTo>
                  <a:lnTo>
                    <a:pt x="304" y="342"/>
                  </a:lnTo>
                  <a:lnTo>
                    <a:pt x="312" y="341"/>
                  </a:lnTo>
                  <a:lnTo>
                    <a:pt x="317" y="341"/>
                  </a:lnTo>
                  <a:lnTo>
                    <a:pt x="319" y="340"/>
                  </a:lnTo>
                  <a:lnTo>
                    <a:pt x="321" y="339"/>
                  </a:lnTo>
                  <a:lnTo>
                    <a:pt x="323" y="337"/>
                  </a:lnTo>
                  <a:lnTo>
                    <a:pt x="325" y="335"/>
                  </a:lnTo>
                  <a:lnTo>
                    <a:pt x="328" y="333"/>
                  </a:lnTo>
                  <a:lnTo>
                    <a:pt x="341" y="328"/>
                  </a:lnTo>
                  <a:lnTo>
                    <a:pt x="358" y="324"/>
                  </a:lnTo>
                  <a:lnTo>
                    <a:pt x="363" y="321"/>
                  </a:lnTo>
                  <a:lnTo>
                    <a:pt x="371" y="317"/>
                  </a:lnTo>
                  <a:lnTo>
                    <a:pt x="380" y="313"/>
                  </a:lnTo>
                  <a:lnTo>
                    <a:pt x="387" y="311"/>
                  </a:lnTo>
                  <a:lnTo>
                    <a:pt x="389" y="307"/>
                  </a:lnTo>
                  <a:lnTo>
                    <a:pt x="391" y="303"/>
                  </a:lnTo>
                  <a:lnTo>
                    <a:pt x="393" y="299"/>
                  </a:lnTo>
                  <a:lnTo>
                    <a:pt x="397" y="295"/>
                  </a:lnTo>
                  <a:lnTo>
                    <a:pt x="402" y="296"/>
                  </a:lnTo>
                  <a:lnTo>
                    <a:pt x="408" y="297"/>
                  </a:lnTo>
                  <a:lnTo>
                    <a:pt x="413" y="297"/>
                  </a:lnTo>
                  <a:lnTo>
                    <a:pt x="419" y="296"/>
                  </a:lnTo>
                  <a:lnTo>
                    <a:pt x="424" y="293"/>
                  </a:lnTo>
                  <a:lnTo>
                    <a:pt x="426" y="289"/>
                  </a:lnTo>
                  <a:lnTo>
                    <a:pt x="424" y="285"/>
                  </a:lnTo>
                  <a:lnTo>
                    <a:pt x="422" y="279"/>
                  </a:lnTo>
                  <a:lnTo>
                    <a:pt x="424" y="277"/>
                  </a:lnTo>
                  <a:lnTo>
                    <a:pt x="424" y="276"/>
                  </a:lnTo>
                  <a:lnTo>
                    <a:pt x="432" y="275"/>
                  </a:lnTo>
                  <a:lnTo>
                    <a:pt x="433" y="274"/>
                  </a:lnTo>
                  <a:lnTo>
                    <a:pt x="435" y="274"/>
                  </a:lnTo>
                  <a:lnTo>
                    <a:pt x="439" y="269"/>
                  </a:lnTo>
                  <a:lnTo>
                    <a:pt x="441" y="264"/>
                  </a:lnTo>
                  <a:lnTo>
                    <a:pt x="443" y="252"/>
                  </a:lnTo>
                  <a:lnTo>
                    <a:pt x="445" y="240"/>
                  </a:lnTo>
                  <a:lnTo>
                    <a:pt x="448" y="235"/>
                  </a:lnTo>
                  <a:lnTo>
                    <a:pt x="454" y="230"/>
                  </a:lnTo>
                  <a:lnTo>
                    <a:pt x="470" y="233"/>
                  </a:lnTo>
                  <a:lnTo>
                    <a:pt x="485" y="235"/>
                  </a:lnTo>
                  <a:lnTo>
                    <a:pt x="489" y="239"/>
                  </a:lnTo>
                  <a:lnTo>
                    <a:pt x="491" y="240"/>
                  </a:lnTo>
                  <a:lnTo>
                    <a:pt x="493" y="241"/>
                  </a:lnTo>
                  <a:lnTo>
                    <a:pt x="498" y="242"/>
                  </a:lnTo>
                  <a:lnTo>
                    <a:pt x="507" y="241"/>
                  </a:lnTo>
                  <a:lnTo>
                    <a:pt x="517" y="241"/>
                  </a:lnTo>
                  <a:lnTo>
                    <a:pt x="524" y="241"/>
                  </a:lnTo>
                  <a:lnTo>
                    <a:pt x="533" y="241"/>
                  </a:lnTo>
                  <a:lnTo>
                    <a:pt x="546" y="239"/>
                  </a:lnTo>
                  <a:lnTo>
                    <a:pt x="555" y="235"/>
                  </a:lnTo>
                  <a:lnTo>
                    <a:pt x="563" y="231"/>
                  </a:lnTo>
                  <a:lnTo>
                    <a:pt x="574" y="228"/>
                  </a:lnTo>
                  <a:lnTo>
                    <a:pt x="581" y="230"/>
                  </a:lnTo>
                  <a:lnTo>
                    <a:pt x="589" y="232"/>
                  </a:lnTo>
                  <a:lnTo>
                    <a:pt x="603" y="233"/>
                  </a:lnTo>
                  <a:lnTo>
                    <a:pt x="609" y="234"/>
                  </a:lnTo>
                  <a:lnTo>
                    <a:pt x="611" y="234"/>
                  </a:lnTo>
                  <a:lnTo>
                    <a:pt x="609" y="234"/>
                  </a:lnTo>
                  <a:lnTo>
                    <a:pt x="607" y="234"/>
                  </a:lnTo>
                  <a:lnTo>
                    <a:pt x="609" y="235"/>
                  </a:lnTo>
                  <a:lnTo>
                    <a:pt x="614" y="237"/>
                  </a:lnTo>
                  <a:lnTo>
                    <a:pt x="627" y="240"/>
                  </a:lnTo>
                  <a:lnTo>
                    <a:pt x="640" y="243"/>
                  </a:lnTo>
                  <a:lnTo>
                    <a:pt x="644" y="245"/>
                  </a:lnTo>
                  <a:lnTo>
                    <a:pt x="646" y="247"/>
                  </a:lnTo>
                  <a:lnTo>
                    <a:pt x="648" y="248"/>
                  </a:lnTo>
                  <a:lnTo>
                    <a:pt x="649" y="250"/>
                  </a:lnTo>
                  <a:lnTo>
                    <a:pt x="649" y="252"/>
                  </a:lnTo>
                  <a:lnTo>
                    <a:pt x="651" y="254"/>
                  </a:lnTo>
                  <a:lnTo>
                    <a:pt x="653" y="256"/>
                  </a:lnTo>
                  <a:lnTo>
                    <a:pt x="653" y="257"/>
                  </a:lnTo>
                  <a:lnTo>
                    <a:pt x="653" y="264"/>
                  </a:lnTo>
                  <a:lnTo>
                    <a:pt x="655" y="271"/>
                  </a:lnTo>
                  <a:lnTo>
                    <a:pt x="657" y="273"/>
                  </a:lnTo>
                  <a:lnTo>
                    <a:pt x="662" y="273"/>
                  </a:lnTo>
                  <a:lnTo>
                    <a:pt x="666" y="274"/>
                  </a:lnTo>
                  <a:lnTo>
                    <a:pt x="670" y="275"/>
                  </a:lnTo>
                  <a:lnTo>
                    <a:pt x="679" y="278"/>
                  </a:lnTo>
                  <a:lnTo>
                    <a:pt x="686" y="280"/>
                  </a:lnTo>
                  <a:lnTo>
                    <a:pt x="694" y="282"/>
                  </a:lnTo>
                  <a:lnTo>
                    <a:pt x="703" y="284"/>
                  </a:lnTo>
                  <a:lnTo>
                    <a:pt x="710" y="287"/>
                  </a:lnTo>
                  <a:lnTo>
                    <a:pt x="718" y="289"/>
                  </a:lnTo>
                  <a:lnTo>
                    <a:pt x="721" y="291"/>
                  </a:lnTo>
                  <a:lnTo>
                    <a:pt x="725" y="292"/>
                  </a:lnTo>
                  <a:lnTo>
                    <a:pt x="729" y="290"/>
                  </a:lnTo>
                  <a:lnTo>
                    <a:pt x="731" y="287"/>
                  </a:lnTo>
                  <a:lnTo>
                    <a:pt x="736" y="285"/>
                  </a:lnTo>
                  <a:lnTo>
                    <a:pt x="745" y="283"/>
                  </a:lnTo>
                  <a:lnTo>
                    <a:pt x="749" y="282"/>
                  </a:lnTo>
                  <a:lnTo>
                    <a:pt x="751" y="282"/>
                  </a:lnTo>
                  <a:lnTo>
                    <a:pt x="758" y="282"/>
                  </a:lnTo>
                  <a:lnTo>
                    <a:pt x="766" y="283"/>
                  </a:lnTo>
                  <a:lnTo>
                    <a:pt x="773" y="284"/>
                  </a:lnTo>
                  <a:lnTo>
                    <a:pt x="775" y="285"/>
                  </a:lnTo>
                  <a:lnTo>
                    <a:pt x="777" y="285"/>
                  </a:lnTo>
                  <a:lnTo>
                    <a:pt x="779" y="281"/>
                  </a:lnTo>
                  <a:lnTo>
                    <a:pt x="779" y="280"/>
                  </a:lnTo>
                  <a:lnTo>
                    <a:pt x="781" y="279"/>
                  </a:lnTo>
                  <a:lnTo>
                    <a:pt x="784" y="277"/>
                  </a:lnTo>
                  <a:lnTo>
                    <a:pt x="793" y="279"/>
                  </a:lnTo>
                  <a:lnTo>
                    <a:pt x="805" y="283"/>
                  </a:lnTo>
                  <a:lnTo>
                    <a:pt x="814" y="287"/>
                  </a:lnTo>
                  <a:lnTo>
                    <a:pt x="821" y="291"/>
                  </a:lnTo>
                  <a:lnTo>
                    <a:pt x="825" y="296"/>
                  </a:lnTo>
                  <a:lnTo>
                    <a:pt x="829" y="298"/>
                  </a:lnTo>
                  <a:lnTo>
                    <a:pt x="832" y="299"/>
                  </a:lnTo>
                  <a:lnTo>
                    <a:pt x="838" y="300"/>
                  </a:lnTo>
                  <a:lnTo>
                    <a:pt x="841" y="301"/>
                  </a:lnTo>
                  <a:lnTo>
                    <a:pt x="862" y="298"/>
                  </a:lnTo>
                  <a:lnTo>
                    <a:pt x="882" y="295"/>
                  </a:lnTo>
                  <a:lnTo>
                    <a:pt x="901" y="292"/>
                  </a:lnTo>
                  <a:lnTo>
                    <a:pt x="917" y="286"/>
                  </a:lnTo>
                  <a:lnTo>
                    <a:pt x="926" y="280"/>
                  </a:lnTo>
                  <a:lnTo>
                    <a:pt x="934" y="273"/>
                  </a:lnTo>
                  <a:lnTo>
                    <a:pt x="939" y="265"/>
                  </a:lnTo>
                  <a:lnTo>
                    <a:pt x="941" y="257"/>
                  </a:lnTo>
                  <a:lnTo>
                    <a:pt x="941" y="250"/>
                  </a:lnTo>
                  <a:lnTo>
                    <a:pt x="941" y="242"/>
                  </a:lnTo>
                  <a:lnTo>
                    <a:pt x="937" y="235"/>
                  </a:lnTo>
                  <a:lnTo>
                    <a:pt x="928" y="229"/>
                  </a:lnTo>
                  <a:lnTo>
                    <a:pt x="926" y="227"/>
                  </a:lnTo>
                  <a:lnTo>
                    <a:pt x="926" y="226"/>
                  </a:lnTo>
                  <a:lnTo>
                    <a:pt x="925" y="226"/>
                  </a:lnTo>
                  <a:lnTo>
                    <a:pt x="923" y="226"/>
                  </a:lnTo>
                  <a:lnTo>
                    <a:pt x="921" y="224"/>
                  </a:lnTo>
                  <a:lnTo>
                    <a:pt x="915" y="220"/>
                  </a:lnTo>
                  <a:lnTo>
                    <a:pt x="910" y="214"/>
                  </a:lnTo>
                  <a:lnTo>
                    <a:pt x="904" y="209"/>
                  </a:lnTo>
                  <a:lnTo>
                    <a:pt x="901" y="204"/>
                  </a:lnTo>
                  <a:lnTo>
                    <a:pt x="899" y="198"/>
                  </a:lnTo>
                  <a:lnTo>
                    <a:pt x="897" y="193"/>
                  </a:lnTo>
                  <a:lnTo>
                    <a:pt x="893" y="189"/>
                  </a:lnTo>
                  <a:lnTo>
                    <a:pt x="884" y="186"/>
                  </a:lnTo>
                  <a:lnTo>
                    <a:pt x="878" y="182"/>
                  </a:lnTo>
                  <a:lnTo>
                    <a:pt x="877" y="177"/>
                  </a:lnTo>
                  <a:lnTo>
                    <a:pt x="880" y="172"/>
                  </a:lnTo>
                  <a:lnTo>
                    <a:pt x="888" y="168"/>
                  </a:lnTo>
                  <a:lnTo>
                    <a:pt x="893" y="167"/>
                  </a:lnTo>
                  <a:lnTo>
                    <a:pt x="899" y="166"/>
                  </a:lnTo>
                  <a:lnTo>
                    <a:pt x="902" y="164"/>
                  </a:lnTo>
                  <a:lnTo>
                    <a:pt x="908" y="162"/>
                  </a:lnTo>
                  <a:lnTo>
                    <a:pt x="912" y="161"/>
                  </a:lnTo>
                  <a:lnTo>
                    <a:pt x="913" y="160"/>
                  </a:lnTo>
                  <a:lnTo>
                    <a:pt x="913" y="157"/>
                  </a:lnTo>
                  <a:lnTo>
                    <a:pt x="913" y="153"/>
                  </a:lnTo>
                  <a:lnTo>
                    <a:pt x="915" y="144"/>
                  </a:lnTo>
                  <a:lnTo>
                    <a:pt x="919" y="135"/>
                  </a:lnTo>
                  <a:lnTo>
                    <a:pt x="923" y="133"/>
                  </a:lnTo>
                  <a:lnTo>
                    <a:pt x="928" y="131"/>
                  </a:lnTo>
                  <a:lnTo>
                    <a:pt x="930" y="128"/>
                  </a:lnTo>
                  <a:lnTo>
                    <a:pt x="932" y="126"/>
                  </a:lnTo>
                  <a:lnTo>
                    <a:pt x="930" y="121"/>
                  </a:lnTo>
                  <a:lnTo>
                    <a:pt x="925" y="116"/>
                  </a:lnTo>
                  <a:lnTo>
                    <a:pt x="917" y="112"/>
                  </a:lnTo>
                  <a:lnTo>
                    <a:pt x="915" y="107"/>
                  </a:lnTo>
                  <a:lnTo>
                    <a:pt x="915" y="102"/>
                  </a:lnTo>
                  <a:lnTo>
                    <a:pt x="921" y="92"/>
                  </a:lnTo>
                  <a:lnTo>
                    <a:pt x="913" y="76"/>
                  </a:lnTo>
                  <a:lnTo>
                    <a:pt x="904" y="59"/>
                  </a:lnTo>
                  <a:lnTo>
                    <a:pt x="901" y="55"/>
                  </a:lnTo>
                  <a:lnTo>
                    <a:pt x="895" y="51"/>
                  </a:lnTo>
                  <a:lnTo>
                    <a:pt x="889" y="46"/>
                  </a:lnTo>
                  <a:lnTo>
                    <a:pt x="884" y="42"/>
                  </a:lnTo>
                  <a:lnTo>
                    <a:pt x="877" y="37"/>
                  </a:lnTo>
                  <a:lnTo>
                    <a:pt x="869" y="33"/>
                  </a:lnTo>
                  <a:lnTo>
                    <a:pt x="867" y="32"/>
                  </a:lnTo>
                  <a:lnTo>
                    <a:pt x="864" y="31"/>
                  </a:lnTo>
                  <a:lnTo>
                    <a:pt x="862" y="30"/>
                  </a:lnTo>
                  <a:lnTo>
                    <a:pt x="860" y="29"/>
                  </a:lnTo>
                  <a:lnTo>
                    <a:pt x="854" y="22"/>
                  </a:lnTo>
                  <a:lnTo>
                    <a:pt x="849" y="19"/>
                  </a:lnTo>
                  <a:lnTo>
                    <a:pt x="843" y="17"/>
                  </a:lnTo>
                  <a:lnTo>
                    <a:pt x="840" y="18"/>
                  </a:lnTo>
                  <a:lnTo>
                    <a:pt x="838" y="18"/>
                  </a:lnTo>
                  <a:lnTo>
                    <a:pt x="834" y="20"/>
                  </a:lnTo>
                  <a:lnTo>
                    <a:pt x="827" y="23"/>
                  </a:lnTo>
                  <a:lnTo>
                    <a:pt x="825" y="24"/>
                  </a:lnTo>
                  <a:lnTo>
                    <a:pt x="823" y="24"/>
                  </a:lnTo>
                  <a:lnTo>
                    <a:pt x="821" y="27"/>
                  </a:lnTo>
                  <a:lnTo>
                    <a:pt x="819" y="30"/>
                  </a:lnTo>
                  <a:lnTo>
                    <a:pt x="821" y="37"/>
                  </a:lnTo>
                  <a:lnTo>
                    <a:pt x="821" y="44"/>
                  </a:lnTo>
                  <a:lnTo>
                    <a:pt x="819" y="47"/>
                  </a:lnTo>
                  <a:lnTo>
                    <a:pt x="814" y="49"/>
                  </a:lnTo>
                  <a:lnTo>
                    <a:pt x="812" y="53"/>
                  </a:lnTo>
                  <a:lnTo>
                    <a:pt x="810" y="57"/>
                  </a:lnTo>
                  <a:lnTo>
                    <a:pt x="812" y="67"/>
                  </a:lnTo>
                  <a:lnTo>
                    <a:pt x="814" y="72"/>
                  </a:lnTo>
                  <a:lnTo>
                    <a:pt x="812" y="77"/>
                  </a:lnTo>
                  <a:lnTo>
                    <a:pt x="808" y="81"/>
                  </a:lnTo>
                  <a:lnTo>
                    <a:pt x="803" y="85"/>
                  </a:lnTo>
                  <a:lnTo>
                    <a:pt x="799" y="89"/>
                  </a:lnTo>
                  <a:lnTo>
                    <a:pt x="795" y="90"/>
                  </a:lnTo>
                  <a:lnTo>
                    <a:pt x="790" y="90"/>
                  </a:lnTo>
                  <a:lnTo>
                    <a:pt x="781" y="89"/>
                  </a:lnTo>
                  <a:lnTo>
                    <a:pt x="771" y="87"/>
                  </a:lnTo>
                  <a:lnTo>
                    <a:pt x="766" y="84"/>
                  </a:lnTo>
                  <a:lnTo>
                    <a:pt x="762" y="82"/>
                  </a:lnTo>
                  <a:lnTo>
                    <a:pt x="762" y="79"/>
                  </a:lnTo>
                  <a:lnTo>
                    <a:pt x="760" y="73"/>
                  </a:lnTo>
                  <a:lnTo>
                    <a:pt x="758" y="70"/>
                  </a:lnTo>
                  <a:lnTo>
                    <a:pt x="755" y="67"/>
                  </a:lnTo>
                  <a:lnTo>
                    <a:pt x="751" y="66"/>
                  </a:lnTo>
                  <a:lnTo>
                    <a:pt x="747" y="65"/>
                  </a:lnTo>
                  <a:lnTo>
                    <a:pt x="742" y="63"/>
                  </a:lnTo>
                  <a:lnTo>
                    <a:pt x="738" y="62"/>
                  </a:lnTo>
                  <a:lnTo>
                    <a:pt x="734" y="59"/>
                  </a:lnTo>
                  <a:lnTo>
                    <a:pt x="733" y="57"/>
                  </a:lnTo>
                  <a:lnTo>
                    <a:pt x="729" y="56"/>
                  </a:lnTo>
                  <a:lnTo>
                    <a:pt x="723" y="57"/>
                  </a:lnTo>
                  <a:lnTo>
                    <a:pt x="718" y="57"/>
                  </a:lnTo>
                  <a:lnTo>
                    <a:pt x="710" y="57"/>
                  </a:lnTo>
                  <a:lnTo>
                    <a:pt x="707" y="59"/>
                  </a:lnTo>
                  <a:lnTo>
                    <a:pt x="703" y="61"/>
                  </a:lnTo>
                  <a:lnTo>
                    <a:pt x="701" y="62"/>
                  </a:lnTo>
                  <a:lnTo>
                    <a:pt x="696" y="63"/>
                  </a:lnTo>
                  <a:lnTo>
                    <a:pt x="685" y="62"/>
                  </a:lnTo>
                  <a:lnTo>
                    <a:pt x="679" y="63"/>
                  </a:lnTo>
                  <a:lnTo>
                    <a:pt x="673" y="65"/>
                  </a:lnTo>
                  <a:lnTo>
                    <a:pt x="666" y="67"/>
                  </a:lnTo>
                  <a:lnTo>
                    <a:pt x="659" y="66"/>
                  </a:lnTo>
                  <a:lnTo>
                    <a:pt x="653" y="64"/>
                  </a:lnTo>
                  <a:lnTo>
                    <a:pt x="648" y="62"/>
                  </a:lnTo>
                  <a:lnTo>
                    <a:pt x="640" y="60"/>
                  </a:lnTo>
                  <a:lnTo>
                    <a:pt x="631" y="57"/>
                  </a:lnTo>
                  <a:lnTo>
                    <a:pt x="620" y="53"/>
                  </a:lnTo>
                  <a:lnTo>
                    <a:pt x="614" y="47"/>
                  </a:lnTo>
                  <a:lnTo>
                    <a:pt x="607" y="44"/>
                  </a:lnTo>
                  <a:lnTo>
                    <a:pt x="596" y="43"/>
                  </a:lnTo>
                  <a:lnTo>
                    <a:pt x="585" y="42"/>
                  </a:lnTo>
                  <a:lnTo>
                    <a:pt x="581" y="41"/>
                  </a:lnTo>
                  <a:lnTo>
                    <a:pt x="577" y="39"/>
                  </a:lnTo>
                  <a:lnTo>
                    <a:pt x="574" y="38"/>
                  </a:lnTo>
                  <a:lnTo>
                    <a:pt x="568" y="36"/>
                  </a:lnTo>
                  <a:lnTo>
                    <a:pt x="565" y="35"/>
                  </a:lnTo>
                  <a:lnTo>
                    <a:pt x="561" y="35"/>
                  </a:lnTo>
                  <a:lnTo>
                    <a:pt x="557" y="34"/>
                  </a:lnTo>
                  <a:lnTo>
                    <a:pt x="555" y="34"/>
                  </a:lnTo>
                  <a:lnTo>
                    <a:pt x="546" y="30"/>
                  </a:lnTo>
                  <a:lnTo>
                    <a:pt x="537" y="24"/>
                  </a:lnTo>
                  <a:lnTo>
                    <a:pt x="533" y="24"/>
                  </a:lnTo>
                  <a:lnTo>
                    <a:pt x="528" y="25"/>
                  </a:lnTo>
                  <a:lnTo>
                    <a:pt x="520" y="25"/>
                  </a:lnTo>
                  <a:lnTo>
                    <a:pt x="515" y="24"/>
                  </a:lnTo>
                  <a:lnTo>
                    <a:pt x="511" y="21"/>
                  </a:lnTo>
                  <a:lnTo>
                    <a:pt x="511" y="18"/>
                  </a:lnTo>
                  <a:lnTo>
                    <a:pt x="509" y="16"/>
                  </a:lnTo>
                  <a:lnTo>
                    <a:pt x="505" y="14"/>
                  </a:lnTo>
                  <a:lnTo>
                    <a:pt x="485" y="14"/>
                  </a:lnTo>
                  <a:lnTo>
                    <a:pt x="467" y="13"/>
                  </a:lnTo>
                  <a:lnTo>
                    <a:pt x="461" y="10"/>
                  </a:lnTo>
                  <a:lnTo>
                    <a:pt x="459" y="7"/>
                  </a:lnTo>
                  <a:lnTo>
                    <a:pt x="457" y="3"/>
                  </a:lnTo>
                  <a:lnTo>
                    <a:pt x="452" y="0"/>
                  </a:lnTo>
                  <a:lnTo>
                    <a:pt x="446" y="2"/>
                  </a:lnTo>
                  <a:lnTo>
                    <a:pt x="443" y="4"/>
                  </a:lnTo>
                  <a:lnTo>
                    <a:pt x="437" y="7"/>
                  </a:lnTo>
                  <a:lnTo>
                    <a:pt x="430" y="10"/>
                  </a:lnTo>
                  <a:lnTo>
                    <a:pt x="422" y="9"/>
                  </a:lnTo>
                  <a:lnTo>
                    <a:pt x="413" y="9"/>
                  </a:lnTo>
                  <a:lnTo>
                    <a:pt x="402" y="10"/>
                  </a:lnTo>
                  <a:lnTo>
                    <a:pt x="397" y="11"/>
                  </a:lnTo>
                  <a:lnTo>
                    <a:pt x="395" y="11"/>
                  </a:lnTo>
                  <a:lnTo>
                    <a:pt x="395" y="16"/>
                  </a:lnTo>
                  <a:lnTo>
                    <a:pt x="393" y="18"/>
                  </a:lnTo>
                  <a:lnTo>
                    <a:pt x="389" y="20"/>
                  </a:lnTo>
                  <a:lnTo>
                    <a:pt x="384" y="21"/>
                  </a:lnTo>
                  <a:lnTo>
                    <a:pt x="382" y="24"/>
                  </a:lnTo>
                  <a:lnTo>
                    <a:pt x="378" y="26"/>
                  </a:lnTo>
                  <a:lnTo>
                    <a:pt x="371" y="27"/>
                  </a:lnTo>
                  <a:lnTo>
                    <a:pt x="361" y="27"/>
                  </a:lnTo>
                  <a:lnTo>
                    <a:pt x="349" y="27"/>
                  </a:lnTo>
                  <a:lnTo>
                    <a:pt x="341" y="30"/>
                  </a:lnTo>
                  <a:lnTo>
                    <a:pt x="339" y="32"/>
                  </a:lnTo>
                  <a:lnTo>
                    <a:pt x="334" y="33"/>
                  </a:lnTo>
                  <a:lnTo>
                    <a:pt x="326" y="33"/>
                  </a:lnTo>
                  <a:lnTo>
                    <a:pt x="319" y="31"/>
                  </a:lnTo>
                  <a:lnTo>
                    <a:pt x="317" y="29"/>
                  </a:lnTo>
                  <a:lnTo>
                    <a:pt x="315" y="26"/>
                  </a:lnTo>
                  <a:lnTo>
                    <a:pt x="313" y="23"/>
                  </a:lnTo>
                  <a:lnTo>
                    <a:pt x="313" y="22"/>
                  </a:lnTo>
                  <a:lnTo>
                    <a:pt x="312" y="17"/>
                  </a:lnTo>
                  <a:lnTo>
                    <a:pt x="308" y="14"/>
                  </a:lnTo>
                  <a:lnTo>
                    <a:pt x="304" y="12"/>
                  </a:lnTo>
                  <a:lnTo>
                    <a:pt x="297" y="10"/>
                  </a:lnTo>
                  <a:lnTo>
                    <a:pt x="291" y="11"/>
                  </a:lnTo>
                  <a:lnTo>
                    <a:pt x="288" y="12"/>
                  </a:lnTo>
                  <a:lnTo>
                    <a:pt x="286" y="14"/>
                  </a:lnTo>
                  <a:lnTo>
                    <a:pt x="284" y="16"/>
                  </a:lnTo>
                  <a:lnTo>
                    <a:pt x="284" y="17"/>
                  </a:lnTo>
                  <a:lnTo>
                    <a:pt x="278" y="18"/>
                  </a:lnTo>
                  <a:lnTo>
                    <a:pt x="273" y="19"/>
                  </a:lnTo>
                  <a:lnTo>
                    <a:pt x="269" y="22"/>
                  </a:lnTo>
                  <a:lnTo>
                    <a:pt x="265" y="23"/>
                  </a:lnTo>
                  <a:lnTo>
                    <a:pt x="260" y="24"/>
                  </a:lnTo>
                  <a:lnTo>
                    <a:pt x="253" y="24"/>
                  </a:lnTo>
                  <a:lnTo>
                    <a:pt x="247" y="28"/>
                  </a:lnTo>
                  <a:lnTo>
                    <a:pt x="243" y="30"/>
                  </a:lnTo>
                  <a:lnTo>
                    <a:pt x="232" y="32"/>
                  </a:lnTo>
                  <a:lnTo>
                    <a:pt x="219" y="32"/>
                  </a:lnTo>
                  <a:lnTo>
                    <a:pt x="203" y="32"/>
                  </a:lnTo>
                  <a:lnTo>
                    <a:pt x="203" y="34"/>
                  </a:lnTo>
                  <a:lnTo>
                    <a:pt x="203" y="35"/>
                  </a:lnTo>
                  <a:lnTo>
                    <a:pt x="199" y="34"/>
                  </a:lnTo>
                  <a:lnTo>
                    <a:pt x="195" y="33"/>
                  </a:lnTo>
                  <a:lnTo>
                    <a:pt x="186" y="29"/>
                  </a:lnTo>
                  <a:lnTo>
                    <a:pt x="182" y="28"/>
                  </a:lnTo>
                  <a:lnTo>
                    <a:pt x="181" y="27"/>
                  </a:lnTo>
                  <a:lnTo>
                    <a:pt x="179" y="26"/>
                  </a:lnTo>
                  <a:lnTo>
                    <a:pt x="177" y="25"/>
                  </a:lnTo>
                  <a:lnTo>
                    <a:pt x="169" y="26"/>
                  </a:lnTo>
                  <a:lnTo>
                    <a:pt x="164" y="28"/>
                  </a:lnTo>
                  <a:lnTo>
                    <a:pt x="160" y="30"/>
                  </a:lnTo>
                  <a:lnTo>
                    <a:pt x="155" y="32"/>
                  </a:lnTo>
                  <a:lnTo>
                    <a:pt x="153" y="36"/>
                  </a:lnTo>
                  <a:lnTo>
                    <a:pt x="149" y="37"/>
                  </a:lnTo>
                  <a:lnTo>
                    <a:pt x="144" y="38"/>
                  </a:lnTo>
                  <a:lnTo>
                    <a:pt x="136" y="39"/>
                  </a:lnTo>
                  <a:lnTo>
                    <a:pt x="131" y="42"/>
                  </a:lnTo>
                  <a:lnTo>
                    <a:pt x="125" y="44"/>
                  </a:lnTo>
                  <a:lnTo>
                    <a:pt x="112" y="46"/>
                  </a:lnTo>
                  <a:lnTo>
                    <a:pt x="97" y="48"/>
                  </a:lnTo>
                  <a:lnTo>
                    <a:pt x="85" y="50"/>
                  </a:lnTo>
                  <a:lnTo>
                    <a:pt x="83" y="53"/>
                  </a:lnTo>
                  <a:lnTo>
                    <a:pt x="85" y="56"/>
                  </a:lnTo>
                  <a:lnTo>
                    <a:pt x="88" y="61"/>
                  </a:lnTo>
                  <a:lnTo>
                    <a:pt x="86" y="65"/>
                  </a:lnTo>
                  <a:lnTo>
                    <a:pt x="85" y="67"/>
                  </a:lnTo>
                  <a:lnTo>
                    <a:pt x="83" y="69"/>
                  </a:lnTo>
                  <a:lnTo>
                    <a:pt x="77" y="71"/>
                  </a:lnTo>
                  <a:lnTo>
                    <a:pt x="77" y="73"/>
                  </a:lnTo>
                  <a:lnTo>
                    <a:pt x="77" y="76"/>
                  </a:lnTo>
                  <a:lnTo>
                    <a:pt x="79" y="78"/>
                  </a:lnTo>
                  <a:lnTo>
                    <a:pt x="77" y="80"/>
                  </a:lnTo>
                  <a:lnTo>
                    <a:pt x="70" y="81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53" y="78"/>
                  </a:lnTo>
                  <a:lnTo>
                    <a:pt x="40" y="74"/>
                  </a:lnTo>
                  <a:lnTo>
                    <a:pt x="37" y="70"/>
                  </a:lnTo>
                  <a:lnTo>
                    <a:pt x="33" y="69"/>
                  </a:lnTo>
                  <a:lnTo>
                    <a:pt x="27" y="69"/>
                  </a:lnTo>
                  <a:lnTo>
                    <a:pt x="24" y="72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4" y="75"/>
                  </a:lnTo>
                  <a:lnTo>
                    <a:pt x="7" y="75"/>
                  </a:lnTo>
                  <a:lnTo>
                    <a:pt x="3" y="75"/>
                  </a:lnTo>
                  <a:lnTo>
                    <a:pt x="5" y="75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b="1" kern="0" dirty="0">
                  <a:solidFill>
                    <a:prstClr val="white"/>
                  </a:solidFill>
                  <a:sym typeface="Arial"/>
                </a:rPr>
                <a:t>1</a:t>
              </a:r>
              <a:endParaRPr lang="es-PE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9" name="Lima">
              <a:extLst>
                <a:ext uri="{FF2B5EF4-FFF2-40B4-BE49-F238E27FC236}">
                  <a16:creationId xmlns:a16="http://schemas.microsoft.com/office/drawing/2014/main" id="{32A029BF-EF7A-1828-D7A8-8C7B2A8EF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546" y="2594270"/>
              <a:ext cx="635984" cy="765584"/>
            </a:xfrm>
            <a:custGeom>
              <a:avLst/>
              <a:gdLst>
                <a:gd name="T0" fmla="*/ 1378370023 w 712"/>
                <a:gd name="T1" fmla="*/ 2147483647 h 517"/>
                <a:gd name="T2" fmla="*/ 1378370023 w 712"/>
                <a:gd name="T3" fmla="*/ 2147483647 h 517"/>
                <a:gd name="T4" fmla="*/ 1378370023 w 712"/>
                <a:gd name="T5" fmla="*/ 2147483647 h 517"/>
                <a:gd name="T6" fmla="*/ 1378370023 w 712"/>
                <a:gd name="T7" fmla="*/ 2147483647 h 517"/>
                <a:gd name="T8" fmla="*/ 1378370023 w 712"/>
                <a:gd name="T9" fmla="*/ 2147483647 h 517"/>
                <a:gd name="T10" fmla="*/ 1378370023 w 712"/>
                <a:gd name="T11" fmla="*/ 2147483647 h 517"/>
                <a:gd name="T12" fmla="*/ 1378370023 w 712"/>
                <a:gd name="T13" fmla="*/ 2147483647 h 517"/>
                <a:gd name="T14" fmla="*/ 1378370023 w 712"/>
                <a:gd name="T15" fmla="*/ 2147483647 h 517"/>
                <a:gd name="T16" fmla="*/ 1378370023 w 712"/>
                <a:gd name="T17" fmla="*/ 2147483647 h 517"/>
                <a:gd name="T18" fmla="*/ 1378370023 w 712"/>
                <a:gd name="T19" fmla="*/ 2147483647 h 517"/>
                <a:gd name="T20" fmla="*/ 1378370023 w 712"/>
                <a:gd name="T21" fmla="*/ 2147483647 h 517"/>
                <a:gd name="T22" fmla="*/ 1378370023 w 712"/>
                <a:gd name="T23" fmla="*/ 2147483647 h 517"/>
                <a:gd name="T24" fmla="*/ 1378370023 w 712"/>
                <a:gd name="T25" fmla="*/ 2147483647 h 517"/>
                <a:gd name="T26" fmla="*/ 1378370023 w 712"/>
                <a:gd name="T27" fmla="*/ 2147483647 h 517"/>
                <a:gd name="T28" fmla="*/ 1378370023 w 712"/>
                <a:gd name="T29" fmla="*/ 2147483647 h 517"/>
                <a:gd name="T30" fmla="*/ 1378370023 w 712"/>
                <a:gd name="T31" fmla="*/ 2147483647 h 517"/>
                <a:gd name="T32" fmla="*/ 1378370023 w 712"/>
                <a:gd name="T33" fmla="*/ 2147483647 h 517"/>
                <a:gd name="T34" fmla="*/ 1378370023 w 712"/>
                <a:gd name="T35" fmla="*/ 2147483647 h 517"/>
                <a:gd name="T36" fmla="*/ 1378370023 w 712"/>
                <a:gd name="T37" fmla="*/ 2147483647 h 517"/>
                <a:gd name="T38" fmla="*/ 1378370023 w 712"/>
                <a:gd name="T39" fmla="*/ 2147483647 h 517"/>
                <a:gd name="T40" fmla="*/ 1378370023 w 712"/>
                <a:gd name="T41" fmla="*/ 2147483647 h 517"/>
                <a:gd name="T42" fmla="*/ 1378370023 w 712"/>
                <a:gd name="T43" fmla="*/ 2147483647 h 517"/>
                <a:gd name="T44" fmla="*/ 1378370023 w 712"/>
                <a:gd name="T45" fmla="*/ 2147483647 h 517"/>
                <a:gd name="T46" fmla="*/ 1378370023 w 712"/>
                <a:gd name="T47" fmla="*/ 2147483647 h 517"/>
                <a:gd name="T48" fmla="*/ 1378370023 w 712"/>
                <a:gd name="T49" fmla="*/ 2147483647 h 517"/>
                <a:gd name="T50" fmla="*/ 1378370023 w 712"/>
                <a:gd name="T51" fmla="*/ 2147483647 h 517"/>
                <a:gd name="T52" fmla="*/ 1378370023 w 712"/>
                <a:gd name="T53" fmla="*/ 2147483647 h 517"/>
                <a:gd name="T54" fmla="*/ 1378370023 w 712"/>
                <a:gd name="T55" fmla="*/ 2147483647 h 517"/>
                <a:gd name="T56" fmla="*/ 1378370023 w 712"/>
                <a:gd name="T57" fmla="*/ 2147483647 h 517"/>
                <a:gd name="T58" fmla="*/ 1378370023 w 712"/>
                <a:gd name="T59" fmla="*/ 2147483647 h 517"/>
                <a:gd name="T60" fmla="*/ 1378370023 w 712"/>
                <a:gd name="T61" fmla="*/ 2147483647 h 517"/>
                <a:gd name="T62" fmla="*/ 1378370023 w 712"/>
                <a:gd name="T63" fmla="*/ 2147483647 h 517"/>
                <a:gd name="T64" fmla="*/ 1378370023 w 712"/>
                <a:gd name="T65" fmla="*/ 2147483647 h 517"/>
                <a:gd name="T66" fmla="*/ 1378370023 w 712"/>
                <a:gd name="T67" fmla="*/ 2147483647 h 517"/>
                <a:gd name="T68" fmla="*/ 1378370023 w 712"/>
                <a:gd name="T69" fmla="*/ 2147483647 h 517"/>
                <a:gd name="T70" fmla="*/ 1378370023 w 712"/>
                <a:gd name="T71" fmla="*/ 2147483647 h 517"/>
                <a:gd name="T72" fmla="*/ 1378370023 w 712"/>
                <a:gd name="T73" fmla="*/ 2147483647 h 517"/>
                <a:gd name="T74" fmla="*/ 1378370023 w 712"/>
                <a:gd name="T75" fmla="*/ 2147483647 h 517"/>
                <a:gd name="T76" fmla="*/ 1378370023 w 712"/>
                <a:gd name="T77" fmla="*/ 2147483647 h 517"/>
                <a:gd name="T78" fmla="*/ 1378370023 w 712"/>
                <a:gd name="T79" fmla="*/ 2147483647 h 517"/>
                <a:gd name="T80" fmla="*/ 1378370023 w 712"/>
                <a:gd name="T81" fmla="*/ 2147483647 h 517"/>
                <a:gd name="T82" fmla="*/ 1378370023 w 712"/>
                <a:gd name="T83" fmla="*/ 2147483647 h 517"/>
                <a:gd name="T84" fmla="*/ 1378370023 w 712"/>
                <a:gd name="T85" fmla="*/ 2147483647 h 517"/>
                <a:gd name="T86" fmla="*/ 1378370023 w 712"/>
                <a:gd name="T87" fmla="*/ 2147483647 h 517"/>
                <a:gd name="T88" fmla="*/ 1378370023 w 712"/>
                <a:gd name="T89" fmla="*/ 2147483647 h 517"/>
                <a:gd name="T90" fmla="*/ 1378370023 w 712"/>
                <a:gd name="T91" fmla="*/ 2147483647 h 517"/>
                <a:gd name="T92" fmla="*/ 1378370023 w 712"/>
                <a:gd name="T93" fmla="*/ 2147483647 h 517"/>
                <a:gd name="T94" fmla="*/ 1378370023 w 712"/>
                <a:gd name="T95" fmla="*/ 2147483647 h 517"/>
                <a:gd name="T96" fmla="*/ 1378370023 w 712"/>
                <a:gd name="T97" fmla="*/ 2147483647 h 517"/>
                <a:gd name="T98" fmla="*/ 1378370023 w 712"/>
                <a:gd name="T99" fmla="*/ 2147483647 h 517"/>
                <a:gd name="T100" fmla="*/ 1378370023 w 712"/>
                <a:gd name="T101" fmla="*/ 2147483647 h 517"/>
                <a:gd name="T102" fmla="*/ 1378370023 w 712"/>
                <a:gd name="T103" fmla="*/ 2147483647 h 517"/>
                <a:gd name="T104" fmla="*/ 1378370023 w 712"/>
                <a:gd name="T105" fmla="*/ 2147483647 h 517"/>
                <a:gd name="T106" fmla="*/ 1378370023 w 712"/>
                <a:gd name="T107" fmla="*/ 2147483647 h 517"/>
                <a:gd name="T108" fmla="*/ 1378370023 w 712"/>
                <a:gd name="T109" fmla="*/ 2147483647 h 517"/>
                <a:gd name="T110" fmla="*/ 1378370023 w 712"/>
                <a:gd name="T111" fmla="*/ 2147483647 h 5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2"/>
                <a:gd name="T169" fmla="*/ 0 h 517"/>
                <a:gd name="T170" fmla="*/ 712 w 712"/>
                <a:gd name="T171" fmla="*/ 517 h 5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2" h="517">
                  <a:moveTo>
                    <a:pt x="0" y="42"/>
                  </a:moveTo>
                  <a:lnTo>
                    <a:pt x="0" y="49"/>
                  </a:lnTo>
                  <a:lnTo>
                    <a:pt x="1" y="55"/>
                  </a:lnTo>
                  <a:lnTo>
                    <a:pt x="5" y="60"/>
                  </a:lnTo>
                  <a:lnTo>
                    <a:pt x="12" y="63"/>
                  </a:lnTo>
                  <a:lnTo>
                    <a:pt x="22" y="71"/>
                  </a:lnTo>
                  <a:lnTo>
                    <a:pt x="27" y="80"/>
                  </a:lnTo>
                  <a:lnTo>
                    <a:pt x="35" y="88"/>
                  </a:lnTo>
                  <a:lnTo>
                    <a:pt x="44" y="95"/>
                  </a:lnTo>
                  <a:lnTo>
                    <a:pt x="53" y="107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68" y="123"/>
                  </a:lnTo>
                  <a:lnTo>
                    <a:pt x="72" y="130"/>
                  </a:lnTo>
                  <a:lnTo>
                    <a:pt x="77" y="136"/>
                  </a:lnTo>
                  <a:lnTo>
                    <a:pt x="81" y="138"/>
                  </a:lnTo>
                  <a:lnTo>
                    <a:pt x="84" y="139"/>
                  </a:lnTo>
                  <a:lnTo>
                    <a:pt x="86" y="140"/>
                  </a:lnTo>
                  <a:lnTo>
                    <a:pt x="92" y="142"/>
                  </a:lnTo>
                  <a:lnTo>
                    <a:pt x="96" y="143"/>
                  </a:lnTo>
                  <a:lnTo>
                    <a:pt x="97" y="145"/>
                  </a:lnTo>
                  <a:lnTo>
                    <a:pt x="92" y="149"/>
                  </a:lnTo>
                  <a:lnTo>
                    <a:pt x="84" y="152"/>
                  </a:lnTo>
                  <a:lnTo>
                    <a:pt x="77" y="154"/>
                  </a:lnTo>
                  <a:lnTo>
                    <a:pt x="75" y="155"/>
                  </a:lnTo>
                  <a:lnTo>
                    <a:pt x="73" y="155"/>
                  </a:lnTo>
                  <a:lnTo>
                    <a:pt x="70" y="158"/>
                  </a:lnTo>
                  <a:lnTo>
                    <a:pt x="66" y="162"/>
                  </a:lnTo>
                  <a:lnTo>
                    <a:pt x="64" y="165"/>
                  </a:lnTo>
                  <a:lnTo>
                    <a:pt x="66" y="167"/>
                  </a:lnTo>
                  <a:lnTo>
                    <a:pt x="68" y="168"/>
                  </a:lnTo>
                  <a:lnTo>
                    <a:pt x="72" y="171"/>
                  </a:lnTo>
                  <a:lnTo>
                    <a:pt x="77" y="172"/>
                  </a:lnTo>
                  <a:lnTo>
                    <a:pt x="84" y="174"/>
                  </a:lnTo>
                  <a:lnTo>
                    <a:pt x="90" y="175"/>
                  </a:lnTo>
                  <a:lnTo>
                    <a:pt x="96" y="175"/>
                  </a:lnTo>
                  <a:lnTo>
                    <a:pt x="101" y="174"/>
                  </a:lnTo>
                  <a:lnTo>
                    <a:pt x="108" y="175"/>
                  </a:lnTo>
                  <a:lnTo>
                    <a:pt x="112" y="176"/>
                  </a:lnTo>
                  <a:lnTo>
                    <a:pt x="118" y="179"/>
                  </a:lnTo>
                  <a:lnTo>
                    <a:pt x="127" y="194"/>
                  </a:lnTo>
                  <a:lnTo>
                    <a:pt x="136" y="208"/>
                  </a:lnTo>
                  <a:lnTo>
                    <a:pt x="142" y="213"/>
                  </a:lnTo>
                  <a:lnTo>
                    <a:pt x="151" y="218"/>
                  </a:lnTo>
                  <a:lnTo>
                    <a:pt x="162" y="222"/>
                  </a:lnTo>
                  <a:lnTo>
                    <a:pt x="177" y="224"/>
                  </a:lnTo>
                  <a:lnTo>
                    <a:pt x="184" y="228"/>
                  </a:lnTo>
                  <a:lnTo>
                    <a:pt x="190" y="231"/>
                  </a:lnTo>
                  <a:lnTo>
                    <a:pt x="195" y="235"/>
                  </a:lnTo>
                  <a:lnTo>
                    <a:pt x="195" y="237"/>
                  </a:lnTo>
                  <a:lnTo>
                    <a:pt x="195" y="238"/>
                  </a:lnTo>
                  <a:lnTo>
                    <a:pt x="193" y="237"/>
                  </a:lnTo>
                  <a:lnTo>
                    <a:pt x="192" y="237"/>
                  </a:lnTo>
                  <a:lnTo>
                    <a:pt x="193" y="238"/>
                  </a:lnTo>
                  <a:lnTo>
                    <a:pt x="199" y="242"/>
                  </a:lnTo>
                  <a:lnTo>
                    <a:pt x="204" y="245"/>
                  </a:lnTo>
                  <a:lnTo>
                    <a:pt x="210" y="248"/>
                  </a:lnTo>
                  <a:lnTo>
                    <a:pt x="216" y="251"/>
                  </a:lnTo>
                  <a:lnTo>
                    <a:pt x="219" y="255"/>
                  </a:lnTo>
                  <a:lnTo>
                    <a:pt x="223" y="259"/>
                  </a:lnTo>
                  <a:lnTo>
                    <a:pt x="225" y="263"/>
                  </a:lnTo>
                  <a:lnTo>
                    <a:pt x="227" y="267"/>
                  </a:lnTo>
                  <a:lnTo>
                    <a:pt x="230" y="271"/>
                  </a:lnTo>
                  <a:lnTo>
                    <a:pt x="230" y="277"/>
                  </a:lnTo>
                  <a:lnTo>
                    <a:pt x="232" y="283"/>
                  </a:lnTo>
                  <a:lnTo>
                    <a:pt x="234" y="286"/>
                  </a:lnTo>
                  <a:lnTo>
                    <a:pt x="238" y="289"/>
                  </a:lnTo>
                  <a:lnTo>
                    <a:pt x="240" y="297"/>
                  </a:lnTo>
                  <a:lnTo>
                    <a:pt x="240" y="303"/>
                  </a:lnTo>
                  <a:lnTo>
                    <a:pt x="241" y="308"/>
                  </a:lnTo>
                  <a:lnTo>
                    <a:pt x="245" y="311"/>
                  </a:lnTo>
                  <a:lnTo>
                    <a:pt x="251" y="313"/>
                  </a:lnTo>
                  <a:lnTo>
                    <a:pt x="258" y="324"/>
                  </a:lnTo>
                  <a:lnTo>
                    <a:pt x="264" y="328"/>
                  </a:lnTo>
                  <a:lnTo>
                    <a:pt x="271" y="332"/>
                  </a:lnTo>
                  <a:lnTo>
                    <a:pt x="276" y="335"/>
                  </a:lnTo>
                  <a:lnTo>
                    <a:pt x="286" y="337"/>
                  </a:lnTo>
                  <a:lnTo>
                    <a:pt x="291" y="338"/>
                  </a:lnTo>
                  <a:lnTo>
                    <a:pt x="295" y="338"/>
                  </a:lnTo>
                  <a:lnTo>
                    <a:pt x="306" y="344"/>
                  </a:lnTo>
                  <a:lnTo>
                    <a:pt x="317" y="349"/>
                  </a:lnTo>
                  <a:lnTo>
                    <a:pt x="328" y="354"/>
                  </a:lnTo>
                  <a:lnTo>
                    <a:pt x="341" y="360"/>
                  </a:lnTo>
                  <a:lnTo>
                    <a:pt x="339" y="365"/>
                  </a:lnTo>
                  <a:lnTo>
                    <a:pt x="339" y="367"/>
                  </a:lnTo>
                  <a:lnTo>
                    <a:pt x="341" y="368"/>
                  </a:lnTo>
                  <a:lnTo>
                    <a:pt x="343" y="367"/>
                  </a:lnTo>
                  <a:lnTo>
                    <a:pt x="343" y="366"/>
                  </a:lnTo>
                  <a:lnTo>
                    <a:pt x="345" y="365"/>
                  </a:lnTo>
                  <a:lnTo>
                    <a:pt x="343" y="366"/>
                  </a:lnTo>
                  <a:lnTo>
                    <a:pt x="341" y="369"/>
                  </a:lnTo>
                  <a:lnTo>
                    <a:pt x="339" y="372"/>
                  </a:lnTo>
                  <a:lnTo>
                    <a:pt x="337" y="375"/>
                  </a:lnTo>
                  <a:lnTo>
                    <a:pt x="336" y="377"/>
                  </a:lnTo>
                  <a:lnTo>
                    <a:pt x="336" y="378"/>
                  </a:lnTo>
                  <a:lnTo>
                    <a:pt x="341" y="382"/>
                  </a:lnTo>
                  <a:lnTo>
                    <a:pt x="348" y="388"/>
                  </a:lnTo>
                  <a:lnTo>
                    <a:pt x="354" y="393"/>
                  </a:lnTo>
                  <a:lnTo>
                    <a:pt x="360" y="397"/>
                  </a:lnTo>
                  <a:lnTo>
                    <a:pt x="361" y="399"/>
                  </a:lnTo>
                  <a:lnTo>
                    <a:pt x="361" y="401"/>
                  </a:lnTo>
                  <a:lnTo>
                    <a:pt x="363" y="402"/>
                  </a:lnTo>
                  <a:lnTo>
                    <a:pt x="365" y="404"/>
                  </a:lnTo>
                  <a:lnTo>
                    <a:pt x="365" y="416"/>
                  </a:lnTo>
                  <a:lnTo>
                    <a:pt x="371" y="426"/>
                  </a:lnTo>
                  <a:lnTo>
                    <a:pt x="376" y="429"/>
                  </a:lnTo>
                  <a:lnTo>
                    <a:pt x="385" y="433"/>
                  </a:lnTo>
                  <a:lnTo>
                    <a:pt x="395" y="436"/>
                  </a:lnTo>
                  <a:lnTo>
                    <a:pt x="406" y="438"/>
                  </a:lnTo>
                  <a:lnTo>
                    <a:pt x="411" y="447"/>
                  </a:lnTo>
                  <a:lnTo>
                    <a:pt x="413" y="449"/>
                  </a:lnTo>
                  <a:lnTo>
                    <a:pt x="415" y="451"/>
                  </a:lnTo>
                  <a:lnTo>
                    <a:pt x="415" y="452"/>
                  </a:lnTo>
                  <a:lnTo>
                    <a:pt x="415" y="454"/>
                  </a:lnTo>
                  <a:lnTo>
                    <a:pt x="417" y="461"/>
                  </a:lnTo>
                  <a:lnTo>
                    <a:pt x="420" y="467"/>
                  </a:lnTo>
                  <a:lnTo>
                    <a:pt x="420" y="469"/>
                  </a:lnTo>
                  <a:lnTo>
                    <a:pt x="422" y="470"/>
                  </a:lnTo>
                  <a:lnTo>
                    <a:pt x="435" y="474"/>
                  </a:lnTo>
                  <a:lnTo>
                    <a:pt x="446" y="479"/>
                  </a:lnTo>
                  <a:lnTo>
                    <a:pt x="450" y="482"/>
                  </a:lnTo>
                  <a:lnTo>
                    <a:pt x="450" y="486"/>
                  </a:lnTo>
                  <a:lnTo>
                    <a:pt x="452" y="490"/>
                  </a:lnTo>
                  <a:lnTo>
                    <a:pt x="454" y="494"/>
                  </a:lnTo>
                  <a:lnTo>
                    <a:pt x="465" y="500"/>
                  </a:lnTo>
                  <a:lnTo>
                    <a:pt x="476" y="505"/>
                  </a:lnTo>
                  <a:lnTo>
                    <a:pt x="487" y="512"/>
                  </a:lnTo>
                  <a:lnTo>
                    <a:pt x="498" y="517"/>
                  </a:lnTo>
                  <a:lnTo>
                    <a:pt x="505" y="515"/>
                  </a:lnTo>
                  <a:lnTo>
                    <a:pt x="509" y="513"/>
                  </a:lnTo>
                  <a:lnTo>
                    <a:pt x="511" y="510"/>
                  </a:lnTo>
                  <a:lnTo>
                    <a:pt x="511" y="508"/>
                  </a:lnTo>
                  <a:lnTo>
                    <a:pt x="511" y="503"/>
                  </a:lnTo>
                  <a:lnTo>
                    <a:pt x="513" y="501"/>
                  </a:lnTo>
                  <a:lnTo>
                    <a:pt x="516" y="498"/>
                  </a:lnTo>
                  <a:lnTo>
                    <a:pt x="522" y="495"/>
                  </a:lnTo>
                  <a:lnTo>
                    <a:pt x="531" y="493"/>
                  </a:lnTo>
                  <a:lnTo>
                    <a:pt x="542" y="490"/>
                  </a:lnTo>
                  <a:lnTo>
                    <a:pt x="550" y="488"/>
                  </a:lnTo>
                  <a:lnTo>
                    <a:pt x="552" y="484"/>
                  </a:lnTo>
                  <a:lnTo>
                    <a:pt x="553" y="482"/>
                  </a:lnTo>
                  <a:lnTo>
                    <a:pt x="555" y="479"/>
                  </a:lnTo>
                  <a:lnTo>
                    <a:pt x="557" y="478"/>
                  </a:lnTo>
                  <a:lnTo>
                    <a:pt x="561" y="478"/>
                  </a:lnTo>
                  <a:lnTo>
                    <a:pt x="566" y="478"/>
                  </a:lnTo>
                  <a:lnTo>
                    <a:pt x="574" y="477"/>
                  </a:lnTo>
                  <a:lnTo>
                    <a:pt x="576" y="473"/>
                  </a:lnTo>
                  <a:lnTo>
                    <a:pt x="577" y="469"/>
                  </a:lnTo>
                  <a:lnTo>
                    <a:pt x="581" y="467"/>
                  </a:lnTo>
                  <a:lnTo>
                    <a:pt x="587" y="466"/>
                  </a:lnTo>
                  <a:lnTo>
                    <a:pt x="592" y="466"/>
                  </a:lnTo>
                  <a:lnTo>
                    <a:pt x="594" y="466"/>
                  </a:lnTo>
                  <a:lnTo>
                    <a:pt x="601" y="466"/>
                  </a:lnTo>
                  <a:lnTo>
                    <a:pt x="609" y="467"/>
                  </a:lnTo>
                  <a:lnTo>
                    <a:pt x="620" y="471"/>
                  </a:lnTo>
                  <a:lnTo>
                    <a:pt x="624" y="472"/>
                  </a:lnTo>
                  <a:lnTo>
                    <a:pt x="625" y="473"/>
                  </a:lnTo>
                  <a:lnTo>
                    <a:pt x="627" y="475"/>
                  </a:lnTo>
                  <a:lnTo>
                    <a:pt x="627" y="477"/>
                  </a:lnTo>
                  <a:lnTo>
                    <a:pt x="629" y="476"/>
                  </a:lnTo>
                  <a:lnTo>
                    <a:pt x="631" y="474"/>
                  </a:lnTo>
                  <a:lnTo>
                    <a:pt x="635" y="472"/>
                  </a:lnTo>
                  <a:lnTo>
                    <a:pt x="640" y="470"/>
                  </a:lnTo>
                  <a:lnTo>
                    <a:pt x="648" y="470"/>
                  </a:lnTo>
                  <a:lnTo>
                    <a:pt x="657" y="472"/>
                  </a:lnTo>
                  <a:lnTo>
                    <a:pt x="668" y="473"/>
                  </a:lnTo>
                  <a:lnTo>
                    <a:pt x="673" y="473"/>
                  </a:lnTo>
                  <a:lnTo>
                    <a:pt x="677" y="471"/>
                  </a:lnTo>
                  <a:lnTo>
                    <a:pt x="677" y="468"/>
                  </a:lnTo>
                  <a:lnTo>
                    <a:pt x="677" y="463"/>
                  </a:lnTo>
                  <a:lnTo>
                    <a:pt x="681" y="460"/>
                  </a:lnTo>
                  <a:lnTo>
                    <a:pt x="683" y="458"/>
                  </a:lnTo>
                  <a:lnTo>
                    <a:pt x="681" y="457"/>
                  </a:lnTo>
                  <a:lnTo>
                    <a:pt x="679" y="453"/>
                  </a:lnTo>
                  <a:lnTo>
                    <a:pt x="679" y="450"/>
                  </a:lnTo>
                  <a:lnTo>
                    <a:pt x="677" y="447"/>
                  </a:lnTo>
                  <a:lnTo>
                    <a:pt x="675" y="445"/>
                  </a:lnTo>
                  <a:lnTo>
                    <a:pt x="675" y="444"/>
                  </a:lnTo>
                  <a:lnTo>
                    <a:pt x="677" y="441"/>
                  </a:lnTo>
                  <a:lnTo>
                    <a:pt x="681" y="439"/>
                  </a:lnTo>
                  <a:lnTo>
                    <a:pt x="688" y="438"/>
                  </a:lnTo>
                  <a:lnTo>
                    <a:pt x="697" y="437"/>
                  </a:lnTo>
                  <a:lnTo>
                    <a:pt x="708" y="436"/>
                  </a:lnTo>
                  <a:lnTo>
                    <a:pt x="712" y="432"/>
                  </a:lnTo>
                  <a:lnTo>
                    <a:pt x="712" y="428"/>
                  </a:lnTo>
                  <a:lnTo>
                    <a:pt x="710" y="426"/>
                  </a:lnTo>
                  <a:lnTo>
                    <a:pt x="707" y="423"/>
                  </a:lnTo>
                  <a:lnTo>
                    <a:pt x="696" y="420"/>
                  </a:lnTo>
                  <a:lnTo>
                    <a:pt x="683" y="417"/>
                  </a:lnTo>
                  <a:lnTo>
                    <a:pt x="686" y="411"/>
                  </a:lnTo>
                  <a:lnTo>
                    <a:pt x="694" y="407"/>
                  </a:lnTo>
                  <a:lnTo>
                    <a:pt x="701" y="404"/>
                  </a:lnTo>
                  <a:lnTo>
                    <a:pt x="708" y="400"/>
                  </a:lnTo>
                  <a:lnTo>
                    <a:pt x="707" y="395"/>
                  </a:lnTo>
                  <a:lnTo>
                    <a:pt x="705" y="390"/>
                  </a:lnTo>
                  <a:lnTo>
                    <a:pt x="703" y="385"/>
                  </a:lnTo>
                  <a:lnTo>
                    <a:pt x="697" y="381"/>
                  </a:lnTo>
                  <a:lnTo>
                    <a:pt x="701" y="375"/>
                  </a:lnTo>
                  <a:lnTo>
                    <a:pt x="703" y="371"/>
                  </a:lnTo>
                  <a:lnTo>
                    <a:pt x="699" y="367"/>
                  </a:lnTo>
                  <a:lnTo>
                    <a:pt x="696" y="364"/>
                  </a:lnTo>
                  <a:lnTo>
                    <a:pt x="690" y="362"/>
                  </a:lnTo>
                  <a:lnTo>
                    <a:pt x="688" y="356"/>
                  </a:lnTo>
                  <a:lnTo>
                    <a:pt x="688" y="353"/>
                  </a:lnTo>
                  <a:lnTo>
                    <a:pt x="684" y="350"/>
                  </a:lnTo>
                  <a:lnTo>
                    <a:pt x="683" y="347"/>
                  </a:lnTo>
                  <a:lnTo>
                    <a:pt x="679" y="344"/>
                  </a:lnTo>
                  <a:lnTo>
                    <a:pt x="677" y="342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9" y="336"/>
                  </a:lnTo>
                  <a:lnTo>
                    <a:pt x="679" y="333"/>
                  </a:lnTo>
                  <a:lnTo>
                    <a:pt x="681" y="331"/>
                  </a:lnTo>
                  <a:lnTo>
                    <a:pt x="684" y="327"/>
                  </a:lnTo>
                  <a:lnTo>
                    <a:pt x="684" y="323"/>
                  </a:lnTo>
                  <a:lnTo>
                    <a:pt x="684" y="318"/>
                  </a:lnTo>
                  <a:lnTo>
                    <a:pt x="683" y="313"/>
                  </a:lnTo>
                  <a:lnTo>
                    <a:pt x="679" y="309"/>
                  </a:lnTo>
                  <a:lnTo>
                    <a:pt x="673" y="306"/>
                  </a:lnTo>
                  <a:lnTo>
                    <a:pt x="666" y="304"/>
                  </a:lnTo>
                  <a:lnTo>
                    <a:pt x="659" y="303"/>
                  </a:lnTo>
                  <a:lnTo>
                    <a:pt x="651" y="302"/>
                  </a:lnTo>
                  <a:lnTo>
                    <a:pt x="640" y="301"/>
                  </a:lnTo>
                  <a:lnTo>
                    <a:pt x="631" y="300"/>
                  </a:lnTo>
                  <a:lnTo>
                    <a:pt x="627" y="301"/>
                  </a:lnTo>
                  <a:lnTo>
                    <a:pt x="624" y="300"/>
                  </a:lnTo>
                  <a:lnTo>
                    <a:pt x="620" y="298"/>
                  </a:lnTo>
                  <a:lnTo>
                    <a:pt x="614" y="294"/>
                  </a:lnTo>
                  <a:lnTo>
                    <a:pt x="607" y="290"/>
                  </a:lnTo>
                  <a:lnTo>
                    <a:pt x="603" y="291"/>
                  </a:lnTo>
                  <a:lnTo>
                    <a:pt x="598" y="293"/>
                  </a:lnTo>
                  <a:lnTo>
                    <a:pt x="594" y="294"/>
                  </a:lnTo>
                  <a:lnTo>
                    <a:pt x="592" y="293"/>
                  </a:lnTo>
                  <a:lnTo>
                    <a:pt x="587" y="290"/>
                  </a:lnTo>
                  <a:lnTo>
                    <a:pt x="579" y="287"/>
                  </a:lnTo>
                  <a:lnTo>
                    <a:pt x="572" y="284"/>
                  </a:lnTo>
                  <a:lnTo>
                    <a:pt x="570" y="283"/>
                  </a:lnTo>
                  <a:lnTo>
                    <a:pt x="563" y="276"/>
                  </a:lnTo>
                  <a:lnTo>
                    <a:pt x="555" y="269"/>
                  </a:lnTo>
                  <a:lnTo>
                    <a:pt x="550" y="267"/>
                  </a:lnTo>
                  <a:lnTo>
                    <a:pt x="544" y="264"/>
                  </a:lnTo>
                  <a:lnTo>
                    <a:pt x="540" y="262"/>
                  </a:lnTo>
                  <a:lnTo>
                    <a:pt x="539" y="261"/>
                  </a:lnTo>
                  <a:lnTo>
                    <a:pt x="531" y="252"/>
                  </a:lnTo>
                  <a:lnTo>
                    <a:pt x="520" y="243"/>
                  </a:lnTo>
                  <a:lnTo>
                    <a:pt x="520" y="231"/>
                  </a:lnTo>
                  <a:lnTo>
                    <a:pt x="522" y="221"/>
                  </a:lnTo>
                  <a:lnTo>
                    <a:pt x="522" y="214"/>
                  </a:lnTo>
                  <a:lnTo>
                    <a:pt x="522" y="209"/>
                  </a:lnTo>
                  <a:lnTo>
                    <a:pt x="522" y="207"/>
                  </a:lnTo>
                  <a:lnTo>
                    <a:pt x="518" y="207"/>
                  </a:lnTo>
                  <a:lnTo>
                    <a:pt x="511" y="208"/>
                  </a:lnTo>
                  <a:lnTo>
                    <a:pt x="500" y="212"/>
                  </a:lnTo>
                  <a:lnTo>
                    <a:pt x="485" y="211"/>
                  </a:lnTo>
                  <a:lnTo>
                    <a:pt x="468" y="209"/>
                  </a:lnTo>
                  <a:lnTo>
                    <a:pt x="465" y="207"/>
                  </a:lnTo>
                  <a:lnTo>
                    <a:pt x="461" y="204"/>
                  </a:lnTo>
                  <a:lnTo>
                    <a:pt x="459" y="201"/>
                  </a:lnTo>
                  <a:lnTo>
                    <a:pt x="454" y="199"/>
                  </a:lnTo>
                  <a:lnTo>
                    <a:pt x="448" y="192"/>
                  </a:lnTo>
                  <a:lnTo>
                    <a:pt x="443" y="185"/>
                  </a:lnTo>
                  <a:lnTo>
                    <a:pt x="430" y="171"/>
                  </a:lnTo>
                  <a:lnTo>
                    <a:pt x="424" y="160"/>
                  </a:lnTo>
                  <a:lnTo>
                    <a:pt x="419" y="148"/>
                  </a:lnTo>
                  <a:lnTo>
                    <a:pt x="424" y="143"/>
                  </a:lnTo>
                  <a:lnTo>
                    <a:pt x="426" y="139"/>
                  </a:lnTo>
                  <a:lnTo>
                    <a:pt x="426" y="138"/>
                  </a:lnTo>
                  <a:lnTo>
                    <a:pt x="424" y="136"/>
                  </a:lnTo>
                  <a:lnTo>
                    <a:pt x="419" y="135"/>
                  </a:lnTo>
                  <a:lnTo>
                    <a:pt x="411" y="133"/>
                  </a:lnTo>
                  <a:lnTo>
                    <a:pt x="404" y="125"/>
                  </a:lnTo>
                  <a:lnTo>
                    <a:pt x="398" y="116"/>
                  </a:lnTo>
                  <a:lnTo>
                    <a:pt x="391" y="98"/>
                  </a:lnTo>
                  <a:lnTo>
                    <a:pt x="384" y="80"/>
                  </a:lnTo>
                  <a:lnTo>
                    <a:pt x="378" y="71"/>
                  </a:lnTo>
                  <a:lnTo>
                    <a:pt x="371" y="63"/>
                  </a:lnTo>
                  <a:lnTo>
                    <a:pt x="363" y="48"/>
                  </a:lnTo>
                  <a:lnTo>
                    <a:pt x="354" y="32"/>
                  </a:lnTo>
                  <a:lnTo>
                    <a:pt x="350" y="27"/>
                  </a:lnTo>
                  <a:lnTo>
                    <a:pt x="348" y="24"/>
                  </a:lnTo>
                  <a:lnTo>
                    <a:pt x="345" y="23"/>
                  </a:lnTo>
                  <a:lnTo>
                    <a:pt x="341" y="22"/>
                  </a:lnTo>
                  <a:lnTo>
                    <a:pt x="337" y="22"/>
                  </a:lnTo>
                  <a:lnTo>
                    <a:pt x="334" y="22"/>
                  </a:lnTo>
                  <a:lnTo>
                    <a:pt x="328" y="21"/>
                  </a:lnTo>
                  <a:lnTo>
                    <a:pt x="324" y="21"/>
                  </a:lnTo>
                  <a:lnTo>
                    <a:pt x="317" y="20"/>
                  </a:lnTo>
                  <a:lnTo>
                    <a:pt x="315" y="17"/>
                  </a:lnTo>
                  <a:lnTo>
                    <a:pt x="313" y="12"/>
                  </a:lnTo>
                  <a:lnTo>
                    <a:pt x="313" y="6"/>
                  </a:lnTo>
                  <a:lnTo>
                    <a:pt x="310" y="2"/>
                  </a:lnTo>
                  <a:lnTo>
                    <a:pt x="304" y="0"/>
                  </a:lnTo>
                  <a:lnTo>
                    <a:pt x="299" y="0"/>
                  </a:lnTo>
                  <a:lnTo>
                    <a:pt x="284" y="0"/>
                  </a:lnTo>
                  <a:lnTo>
                    <a:pt x="269" y="0"/>
                  </a:lnTo>
                  <a:lnTo>
                    <a:pt x="262" y="0"/>
                  </a:lnTo>
                  <a:lnTo>
                    <a:pt x="256" y="1"/>
                  </a:lnTo>
                  <a:lnTo>
                    <a:pt x="252" y="3"/>
                  </a:lnTo>
                  <a:lnTo>
                    <a:pt x="249" y="5"/>
                  </a:lnTo>
                  <a:lnTo>
                    <a:pt x="245" y="10"/>
                  </a:lnTo>
                  <a:lnTo>
                    <a:pt x="245" y="13"/>
                  </a:lnTo>
                  <a:lnTo>
                    <a:pt x="243" y="15"/>
                  </a:lnTo>
                  <a:lnTo>
                    <a:pt x="238" y="16"/>
                  </a:lnTo>
                  <a:lnTo>
                    <a:pt x="232" y="17"/>
                  </a:lnTo>
                  <a:lnTo>
                    <a:pt x="228" y="18"/>
                  </a:lnTo>
                  <a:lnTo>
                    <a:pt x="227" y="18"/>
                  </a:lnTo>
                  <a:lnTo>
                    <a:pt x="225" y="20"/>
                  </a:lnTo>
                  <a:lnTo>
                    <a:pt x="223" y="24"/>
                  </a:lnTo>
                  <a:lnTo>
                    <a:pt x="219" y="31"/>
                  </a:lnTo>
                  <a:lnTo>
                    <a:pt x="217" y="38"/>
                  </a:lnTo>
                  <a:lnTo>
                    <a:pt x="216" y="40"/>
                  </a:lnTo>
                  <a:lnTo>
                    <a:pt x="214" y="41"/>
                  </a:lnTo>
                  <a:lnTo>
                    <a:pt x="212" y="42"/>
                  </a:lnTo>
                  <a:lnTo>
                    <a:pt x="210" y="41"/>
                  </a:lnTo>
                  <a:lnTo>
                    <a:pt x="206" y="39"/>
                  </a:lnTo>
                  <a:lnTo>
                    <a:pt x="203" y="38"/>
                  </a:lnTo>
                  <a:lnTo>
                    <a:pt x="195" y="38"/>
                  </a:lnTo>
                  <a:lnTo>
                    <a:pt x="188" y="39"/>
                  </a:lnTo>
                  <a:lnTo>
                    <a:pt x="179" y="41"/>
                  </a:lnTo>
                  <a:lnTo>
                    <a:pt x="171" y="42"/>
                  </a:lnTo>
                  <a:lnTo>
                    <a:pt x="164" y="46"/>
                  </a:lnTo>
                  <a:lnTo>
                    <a:pt x="158" y="53"/>
                  </a:lnTo>
                  <a:lnTo>
                    <a:pt x="158" y="54"/>
                  </a:lnTo>
                  <a:lnTo>
                    <a:pt x="158" y="56"/>
                  </a:lnTo>
                  <a:lnTo>
                    <a:pt x="155" y="61"/>
                  </a:lnTo>
                  <a:lnTo>
                    <a:pt x="153" y="67"/>
                  </a:lnTo>
                  <a:lnTo>
                    <a:pt x="151" y="69"/>
                  </a:lnTo>
                  <a:lnTo>
                    <a:pt x="149" y="70"/>
                  </a:lnTo>
                  <a:lnTo>
                    <a:pt x="144" y="72"/>
                  </a:lnTo>
                  <a:lnTo>
                    <a:pt x="138" y="74"/>
                  </a:lnTo>
                  <a:lnTo>
                    <a:pt x="134" y="75"/>
                  </a:lnTo>
                  <a:lnTo>
                    <a:pt x="132" y="76"/>
                  </a:lnTo>
                  <a:lnTo>
                    <a:pt x="123" y="75"/>
                  </a:lnTo>
                  <a:lnTo>
                    <a:pt x="116" y="74"/>
                  </a:lnTo>
                  <a:lnTo>
                    <a:pt x="108" y="74"/>
                  </a:lnTo>
                  <a:lnTo>
                    <a:pt x="99" y="76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4" y="79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83" y="70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7"/>
                  </a:lnTo>
                  <a:lnTo>
                    <a:pt x="90" y="52"/>
                  </a:lnTo>
                  <a:lnTo>
                    <a:pt x="90" y="49"/>
                  </a:lnTo>
                  <a:lnTo>
                    <a:pt x="86" y="47"/>
                  </a:lnTo>
                  <a:lnTo>
                    <a:pt x="83" y="46"/>
                  </a:lnTo>
                  <a:lnTo>
                    <a:pt x="77" y="45"/>
                  </a:lnTo>
                  <a:lnTo>
                    <a:pt x="72" y="44"/>
                  </a:lnTo>
                  <a:lnTo>
                    <a:pt x="70" y="44"/>
                  </a:lnTo>
                  <a:lnTo>
                    <a:pt x="66" y="35"/>
                  </a:lnTo>
                  <a:lnTo>
                    <a:pt x="62" y="26"/>
                  </a:lnTo>
                  <a:lnTo>
                    <a:pt x="66" y="21"/>
                  </a:lnTo>
                  <a:lnTo>
                    <a:pt x="72" y="18"/>
                  </a:lnTo>
                  <a:lnTo>
                    <a:pt x="79" y="16"/>
                  </a:lnTo>
                  <a:lnTo>
                    <a:pt x="88" y="15"/>
                  </a:lnTo>
                  <a:lnTo>
                    <a:pt x="86" y="11"/>
                  </a:lnTo>
                  <a:lnTo>
                    <a:pt x="83" y="8"/>
                  </a:lnTo>
                  <a:lnTo>
                    <a:pt x="77" y="7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4" y="3"/>
                  </a:lnTo>
                  <a:lnTo>
                    <a:pt x="53" y="2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3" y="6"/>
                  </a:lnTo>
                  <a:lnTo>
                    <a:pt x="36" y="11"/>
                  </a:lnTo>
                  <a:lnTo>
                    <a:pt x="40" y="16"/>
                  </a:lnTo>
                  <a:lnTo>
                    <a:pt x="40" y="20"/>
                  </a:lnTo>
                  <a:lnTo>
                    <a:pt x="36" y="23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7" y="34"/>
                  </a:lnTo>
                  <a:lnTo>
                    <a:pt x="33" y="35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5" y="40"/>
                  </a:lnTo>
                  <a:lnTo>
                    <a:pt x="31" y="41"/>
                  </a:lnTo>
                  <a:lnTo>
                    <a:pt x="18" y="39"/>
                  </a:lnTo>
                  <a:lnTo>
                    <a:pt x="12" y="39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3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kern="0" dirty="0">
                  <a:solidFill>
                    <a:prstClr val="white"/>
                  </a:solidFill>
                  <a:sym typeface="Arial"/>
                </a:rPr>
                <a:t> 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kern="0" dirty="0">
                  <a:solidFill>
                    <a:prstClr val="white"/>
                  </a:solidFill>
                  <a:sym typeface="Arial"/>
                </a:rPr>
                <a:t>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kern="0" dirty="0">
                  <a:solidFill>
                    <a:prstClr val="white"/>
                  </a:solidFill>
                  <a:sym typeface="Arial"/>
                </a:rPr>
                <a:t> </a:t>
              </a:r>
            </a:p>
          </p:txBody>
        </p:sp>
        <p:sp>
          <p:nvSpPr>
            <p:cNvPr id="150" name="Cajamarca">
              <a:extLst>
                <a:ext uri="{FF2B5EF4-FFF2-40B4-BE49-F238E27FC236}">
                  <a16:creationId xmlns:a16="http://schemas.microsoft.com/office/drawing/2014/main" id="{C622E338-A60E-D067-9E24-9E7D641B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02" y="1118149"/>
              <a:ext cx="477755" cy="805788"/>
            </a:xfrm>
            <a:custGeom>
              <a:avLst/>
              <a:gdLst>
                <a:gd name="T0" fmla="*/ 1374228321 w 536"/>
                <a:gd name="T1" fmla="*/ 2147483647 h 543"/>
                <a:gd name="T2" fmla="*/ 1374228321 w 536"/>
                <a:gd name="T3" fmla="*/ 2147483647 h 543"/>
                <a:gd name="T4" fmla="*/ 1374228321 w 536"/>
                <a:gd name="T5" fmla="*/ 2147483647 h 543"/>
                <a:gd name="T6" fmla="*/ 1374228321 w 536"/>
                <a:gd name="T7" fmla="*/ 2147483647 h 543"/>
                <a:gd name="T8" fmla="*/ 1374228321 w 536"/>
                <a:gd name="T9" fmla="*/ 2147483647 h 543"/>
                <a:gd name="T10" fmla="*/ 1374228321 w 536"/>
                <a:gd name="T11" fmla="*/ 2147483647 h 543"/>
                <a:gd name="T12" fmla="*/ 1374228321 w 536"/>
                <a:gd name="T13" fmla="*/ 2147483647 h 543"/>
                <a:gd name="T14" fmla="*/ 1374228321 w 536"/>
                <a:gd name="T15" fmla="*/ 2147483647 h 543"/>
                <a:gd name="T16" fmla="*/ 1374228321 w 536"/>
                <a:gd name="T17" fmla="*/ 2147483647 h 543"/>
                <a:gd name="T18" fmla="*/ 1374228321 w 536"/>
                <a:gd name="T19" fmla="*/ 2147483647 h 543"/>
                <a:gd name="T20" fmla="*/ 1374228321 w 536"/>
                <a:gd name="T21" fmla="*/ 2147483647 h 543"/>
                <a:gd name="T22" fmla="*/ 1374228321 w 536"/>
                <a:gd name="T23" fmla="*/ 2147483647 h 543"/>
                <a:gd name="T24" fmla="*/ 1374228321 w 536"/>
                <a:gd name="T25" fmla="*/ 2147483647 h 543"/>
                <a:gd name="T26" fmla="*/ 1374228321 w 536"/>
                <a:gd name="T27" fmla="*/ 2147483647 h 543"/>
                <a:gd name="T28" fmla="*/ 1374228321 w 536"/>
                <a:gd name="T29" fmla="*/ 2147483647 h 543"/>
                <a:gd name="T30" fmla="*/ 1374228321 w 536"/>
                <a:gd name="T31" fmla="*/ 2147483647 h 543"/>
                <a:gd name="T32" fmla="*/ 1374228321 w 536"/>
                <a:gd name="T33" fmla="*/ 2147483647 h 543"/>
                <a:gd name="T34" fmla="*/ 1374228321 w 536"/>
                <a:gd name="T35" fmla="*/ 2147483647 h 543"/>
                <a:gd name="T36" fmla="*/ 1374228321 w 536"/>
                <a:gd name="T37" fmla="*/ 2147483647 h 543"/>
                <a:gd name="T38" fmla="*/ 1374228321 w 536"/>
                <a:gd name="T39" fmla="*/ 2147483647 h 543"/>
                <a:gd name="T40" fmla="*/ 1374228321 w 536"/>
                <a:gd name="T41" fmla="*/ 2147483647 h 543"/>
                <a:gd name="T42" fmla="*/ 1374228321 w 536"/>
                <a:gd name="T43" fmla="*/ 2147483647 h 543"/>
                <a:gd name="T44" fmla="*/ 1374228321 w 536"/>
                <a:gd name="T45" fmla="*/ 2147483647 h 543"/>
                <a:gd name="T46" fmla="*/ 1374228321 w 536"/>
                <a:gd name="T47" fmla="*/ 2147483647 h 543"/>
                <a:gd name="T48" fmla="*/ 1374228321 w 536"/>
                <a:gd name="T49" fmla="*/ 2147483647 h 543"/>
                <a:gd name="T50" fmla="*/ 1374228321 w 536"/>
                <a:gd name="T51" fmla="*/ 2147483647 h 543"/>
                <a:gd name="T52" fmla="*/ 1374228321 w 536"/>
                <a:gd name="T53" fmla="*/ 2147483647 h 543"/>
                <a:gd name="T54" fmla="*/ 1374228321 w 536"/>
                <a:gd name="T55" fmla="*/ 2147483647 h 543"/>
                <a:gd name="T56" fmla="*/ 1374228321 w 536"/>
                <a:gd name="T57" fmla="*/ 2147483647 h 543"/>
                <a:gd name="T58" fmla="*/ 1374228321 w 536"/>
                <a:gd name="T59" fmla="*/ 2147483647 h 543"/>
                <a:gd name="T60" fmla="*/ 1374228321 w 536"/>
                <a:gd name="T61" fmla="*/ 2147483647 h 543"/>
                <a:gd name="T62" fmla="*/ 1374228321 w 536"/>
                <a:gd name="T63" fmla="*/ 2147483647 h 543"/>
                <a:gd name="T64" fmla="*/ 1374228321 w 536"/>
                <a:gd name="T65" fmla="*/ 2147483647 h 543"/>
                <a:gd name="T66" fmla="*/ 1374228321 w 536"/>
                <a:gd name="T67" fmla="*/ 2147483647 h 543"/>
                <a:gd name="T68" fmla="*/ 1374228321 w 536"/>
                <a:gd name="T69" fmla="*/ 2147483647 h 543"/>
                <a:gd name="T70" fmla="*/ 1374228321 w 536"/>
                <a:gd name="T71" fmla="*/ 2147483647 h 543"/>
                <a:gd name="T72" fmla="*/ 1374228321 w 536"/>
                <a:gd name="T73" fmla="*/ 2147483647 h 543"/>
                <a:gd name="T74" fmla="*/ 1374228321 w 536"/>
                <a:gd name="T75" fmla="*/ 2147483647 h 543"/>
                <a:gd name="T76" fmla="*/ 1374228321 w 536"/>
                <a:gd name="T77" fmla="*/ 2147483647 h 543"/>
                <a:gd name="T78" fmla="*/ 1374228321 w 536"/>
                <a:gd name="T79" fmla="*/ 2147483647 h 543"/>
                <a:gd name="T80" fmla="*/ 1374228321 w 536"/>
                <a:gd name="T81" fmla="*/ 2147483647 h 543"/>
                <a:gd name="T82" fmla="*/ 1374228321 w 536"/>
                <a:gd name="T83" fmla="*/ 2147483647 h 543"/>
                <a:gd name="T84" fmla="*/ 1374228321 w 536"/>
                <a:gd name="T85" fmla="*/ 2147483647 h 543"/>
                <a:gd name="T86" fmla="*/ 1374228321 w 536"/>
                <a:gd name="T87" fmla="*/ 2147483647 h 543"/>
                <a:gd name="T88" fmla="*/ 1374228321 w 536"/>
                <a:gd name="T89" fmla="*/ 2147483647 h 543"/>
                <a:gd name="T90" fmla="*/ 1374228321 w 536"/>
                <a:gd name="T91" fmla="*/ 2147483647 h 543"/>
                <a:gd name="T92" fmla="*/ 1374228321 w 536"/>
                <a:gd name="T93" fmla="*/ 2147483647 h 543"/>
                <a:gd name="T94" fmla="*/ 1374228321 w 536"/>
                <a:gd name="T95" fmla="*/ 2147483647 h 543"/>
                <a:gd name="T96" fmla="*/ 1374228321 w 536"/>
                <a:gd name="T97" fmla="*/ 2147483647 h 543"/>
                <a:gd name="T98" fmla="*/ 1374228321 w 536"/>
                <a:gd name="T99" fmla="*/ 2147483647 h 543"/>
                <a:gd name="T100" fmla="*/ 1374228321 w 536"/>
                <a:gd name="T101" fmla="*/ 2147483647 h 543"/>
                <a:gd name="T102" fmla="*/ 1374228321 w 536"/>
                <a:gd name="T103" fmla="*/ 2147483647 h 543"/>
                <a:gd name="T104" fmla="*/ 1374228321 w 536"/>
                <a:gd name="T105" fmla="*/ 2147483647 h 543"/>
                <a:gd name="T106" fmla="*/ 1374228321 w 536"/>
                <a:gd name="T107" fmla="*/ 2147483647 h 543"/>
                <a:gd name="T108" fmla="*/ 1374228321 w 536"/>
                <a:gd name="T109" fmla="*/ 2147483647 h 543"/>
                <a:gd name="T110" fmla="*/ 1374228321 w 536"/>
                <a:gd name="T111" fmla="*/ 2147483647 h 543"/>
                <a:gd name="T112" fmla="*/ 1374228321 w 536"/>
                <a:gd name="T113" fmla="*/ 2147483647 h 543"/>
                <a:gd name="T114" fmla="*/ 1374228321 w 536"/>
                <a:gd name="T115" fmla="*/ 2147483647 h 5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6"/>
                <a:gd name="T175" fmla="*/ 0 h 543"/>
                <a:gd name="T176" fmla="*/ 536 w 536"/>
                <a:gd name="T177" fmla="*/ 543 h 5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6" h="543">
                  <a:moveTo>
                    <a:pt x="71" y="65"/>
                  </a:moveTo>
                  <a:lnTo>
                    <a:pt x="67" y="68"/>
                  </a:lnTo>
                  <a:lnTo>
                    <a:pt x="63" y="71"/>
                  </a:lnTo>
                  <a:lnTo>
                    <a:pt x="59" y="73"/>
                  </a:lnTo>
                  <a:lnTo>
                    <a:pt x="56" y="76"/>
                  </a:lnTo>
                  <a:lnTo>
                    <a:pt x="54" y="82"/>
                  </a:lnTo>
                  <a:lnTo>
                    <a:pt x="54" y="85"/>
                  </a:lnTo>
                  <a:lnTo>
                    <a:pt x="52" y="88"/>
                  </a:lnTo>
                  <a:lnTo>
                    <a:pt x="52" y="89"/>
                  </a:lnTo>
                  <a:lnTo>
                    <a:pt x="48" y="91"/>
                  </a:lnTo>
                  <a:lnTo>
                    <a:pt x="45" y="93"/>
                  </a:lnTo>
                  <a:lnTo>
                    <a:pt x="43" y="96"/>
                  </a:lnTo>
                  <a:lnTo>
                    <a:pt x="41" y="99"/>
                  </a:lnTo>
                  <a:lnTo>
                    <a:pt x="39" y="101"/>
                  </a:lnTo>
                  <a:lnTo>
                    <a:pt x="35" y="102"/>
                  </a:lnTo>
                  <a:lnTo>
                    <a:pt x="30" y="103"/>
                  </a:lnTo>
                  <a:lnTo>
                    <a:pt x="24" y="104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30" y="114"/>
                  </a:lnTo>
                  <a:lnTo>
                    <a:pt x="34" y="116"/>
                  </a:lnTo>
                  <a:lnTo>
                    <a:pt x="39" y="124"/>
                  </a:lnTo>
                  <a:lnTo>
                    <a:pt x="41" y="131"/>
                  </a:lnTo>
                  <a:lnTo>
                    <a:pt x="45" y="138"/>
                  </a:lnTo>
                  <a:lnTo>
                    <a:pt x="48" y="142"/>
                  </a:lnTo>
                  <a:lnTo>
                    <a:pt x="52" y="145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2" y="160"/>
                  </a:lnTo>
                  <a:lnTo>
                    <a:pt x="43" y="165"/>
                  </a:lnTo>
                  <a:lnTo>
                    <a:pt x="32" y="169"/>
                  </a:lnTo>
                  <a:lnTo>
                    <a:pt x="28" y="174"/>
                  </a:lnTo>
                  <a:lnTo>
                    <a:pt x="26" y="178"/>
                  </a:lnTo>
                  <a:lnTo>
                    <a:pt x="23" y="182"/>
                  </a:lnTo>
                  <a:lnTo>
                    <a:pt x="15" y="185"/>
                  </a:lnTo>
                  <a:lnTo>
                    <a:pt x="17" y="190"/>
                  </a:lnTo>
                  <a:lnTo>
                    <a:pt x="17" y="196"/>
                  </a:lnTo>
                  <a:lnTo>
                    <a:pt x="19" y="207"/>
                  </a:lnTo>
                  <a:lnTo>
                    <a:pt x="19" y="213"/>
                  </a:lnTo>
                  <a:lnTo>
                    <a:pt x="21" y="218"/>
                  </a:lnTo>
                  <a:lnTo>
                    <a:pt x="23" y="221"/>
                  </a:lnTo>
                  <a:lnTo>
                    <a:pt x="24" y="224"/>
                  </a:lnTo>
                  <a:lnTo>
                    <a:pt x="26" y="226"/>
                  </a:lnTo>
                  <a:lnTo>
                    <a:pt x="26" y="227"/>
                  </a:lnTo>
                  <a:lnTo>
                    <a:pt x="13" y="231"/>
                  </a:lnTo>
                  <a:lnTo>
                    <a:pt x="0" y="234"/>
                  </a:lnTo>
                  <a:lnTo>
                    <a:pt x="15" y="238"/>
                  </a:lnTo>
                  <a:lnTo>
                    <a:pt x="26" y="242"/>
                  </a:lnTo>
                  <a:lnTo>
                    <a:pt x="39" y="247"/>
                  </a:lnTo>
                  <a:lnTo>
                    <a:pt x="52" y="250"/>
                  </a:lnTo>
                  <a:lnTo>
                    <a:pt x="59" y="252"/>
                  </a:lnTo>
                  <a:lnTo>
                    <a:pt x="67" y="253"/>
                  </a:lnTo>
                  <a:lnTo>
                    <a:pt x="74" y="255"/>
                  </a:lnTo>
                  <a:lnTo>
                    <a:pt x="76" y="255"/>
                  </a:lnTo>
                  <a:lnTo>
                    <a:pt x="78" y="257"/>
                  </a:lnTo>
                  <a:lnTo>
                    <a:pt x="78" y="258"/>
                  </a:lnTo>
                  <a:lnTo>
                    <a:pt x="78" y="259"/>
                  </a:lnTo>
                  <a:lnTo>
                    <a:pt x="78" y="260"/>
                  </a:lnTo>
                  <a:lnTo>
                    <a:pt x="74" y="260"/>
                  </a:lnTo>
                  <a:lnTo>
                    <a:pt x="72" y="260"/>
                  </a:lnTo>
                  <a:lnTo>
                    <a:pt x="71" y="261"/>
                  </a:lnTo>
                  <a:lnTo>
                    <a:pt x="67" y="264"/>
                  </a:lnTo>
                  <a:lnTo>
                    <a:pt x="67" y="268"/>
                  </a:lnTo>
                  <a:lnTo>
                    <a:pt x="65" y="277"/>
                  </a:lnTo>
                  <a:lnTo>
                    <a:pt x="67" y="281"/>
                  </a:lnTo>
                  <a:lnTo>
                    <a:pt x="67" y="285"/>
                  </a:lnTo>
                  <a:lnTo>
                    <a:pt x="65" y="288"/>
                  </a:lnTo>
                  <a:lnTo>
                    <a:pt x="58" y="290"/>
                  </a:lnTo>
                  <a:lnTo>
                    <a:pt x="50" y="295"/>
                  </a:lnTo>
                  <a:lnTo>
                    <a:pt x="41" y="298"/>
                  </a:lnTo>
                  <a:lnTo>
                    <a:pt x="30" y="298"/>
                  </a:lnTo>
                  <a:lnTo>
                    <a:pt x="19" y="299"/>
                  </a:lnTo>
                  <a:lnTo>
                    <a:pt x="15" y="303"/>
                  </a:lnTo>
                  <a:lnTo>
                    <a:pt x="11" y="307"/>
                  </a:lnTo>
                  <a:lnTo>
                    <a:pt x="10" y="311"/>
                  </a:lnTo>
                  <a:lnTo>
                    <a:pt x="8" y="312"/>
                  </a:lnTo>
                  <a:lnTo>
                    <a:pt x="10" y="314"/>
                  </a:lnTo>
                  <a:lnTo>
                    <a:pt x="13" y="316"/>
                  </a:lnTo>
                  <a:lnTo>
                    <a:pt x="15" y="319"/>
                  </a:lnTo>
                  <a:lnTo>
                    <a:pt x="15" y="321"/>
                  </a:lnTo>
                  <a:lnTo>
                    <a:pt x="13" y="326"/>
                  </a:lnTo>
                  <a:lnTo>
                    <a:pt x="11" y="328"/>
                  </a:lnTo>
                  <a:lnTo>
                    <a:pt x="11" y="329"/>
                  </a:lnTo>
                  <a:lnTo>
                    <a:pt x="19" y="330"/>
                  </a:lnTo>
                  <a:lnTo>
                    <a:pt x="21" y="330"/>
                  </a:lnTo>
                  <a:lnTo>
                    <a:pt x="24" y="331"/>
                  </a:lnTo>
                  <a:lnTo>
                    <a:pt x="26" y="333"/>
                  </a:lnTo>
                  <a:lnTo>
                    <a:pt x="28" y="336"/>
                  </a:lnTo>
                  <a:lnTo>
                    <a:pt x="28" y="338"/>
                  </a:lnTo>
                  <a:lnTo>
                    <a:pt x="30" y="340"/>
                  </a:lnTo>
                  <a:lnTo>
                    <a:pt x="35" y="343"/>
                  </a:lnTo>
                  <a:lnTo>
                    <a:pt x="37" y="344"/>
                  </a:lnTo>
                  <a:lnTo>
                    <a:pt x="39" y="345"/>
                  </a:lnTo>
                  <a:lnTo>
                    <a:pt x="43" y="348"/>
                  </a:lnTo>
                  <a:lnTo>
                    <a:pt x="41" y="349"/>
                  </a:lnTo>
                  <a:lnTo>
                    <a:pt x="37" y="352"/>
                  </a:lnTo>
                  <a:lnTo>
                    <a:pt x="34" y="355"/>
                  </a:lnTo>
                  <a:lnTo>
                    <a:pt x="34" y="357"/>
                  </a:lnTo>
                  <a:lnTo>
                    <a:pt x="43" y="360"/>
                  </a:lnTo>
                  <a:lnTo>
                    <a:pt x="54" y="362"/>
                  </a:lnTo>
                  <a:lnTo>
                    <a:pt x="67" y="363"/>
                  </a:lnTo>
                  <a:lnTo>
                    <a:pt x="76" y="363"/>
                  </a:lnTo>
                  <a:lnTo>
                    <a:pt x="85" y="364"/>
                  </a:lnTo>
                  <a:lnTo>
                    <a:pt x="95" y="365"/>
                  </a:lnTo>
                  <a:lnTo>
                    <a:pt x="100" y="366"/>
                  </a:lnTo>
                  <a:lnTo>
                    <a:pt x="106" y="370"/>
                  </a:lnTo>
                  <a:lnTo>
                    <a:pt x="104" y="378"/>
                  </a:lnTo>
                  <a:lnTo>
                    <a:pt x="104" y="382"/>
                  </a:lnTo>
                  <a:lnTo>
                    <a:pt x="102" y="385"/>
                  </a:lnTo>
                  <a:lnTo>
                    <a:pt x="102" y="386"/>
                  </a:lnTo>
                  <a:lnTo>
                    <a:pt x="98" y="386"/>
                  </a:lnTo>
                  <a:lnTo>
                    <a:pt x="95" y="387"/>
                  </a:lnTo>
                  <a:lnTo>
                    <a:pt x="89" y="390"/>
                  </a:lnTo>
                  <a:lnTo>
                    <a:pt x="83" y="392"/>
                  </a:lnTo>
                  <a:lnTo>
                    <a:pt x="80" y="394"/>
                  </a:lnTo>
                  <a:lnTo>
                    <a:pt x="71" y="395"/>
                  </a:lnTo>
                  <a:lnTo>
                    <a:pt x="63" y="398"/>
                  </a:lnTo>
                  <a:lnTo>
                    <a:pt x="58" y="401"/>
                  </a:lnTo>
                  <a:lnTo>
                    <a:pt x="54" y="403"/>
                  </a:lnTo>
                  <a:lnTo>
                    <a:pt x="54" y="405"/>
                  </a:lnTo>
                  <a:lnTo>
                    <a:pt x="54" y="407"/>
                  </a:lnTo>
                  <a:lnTo>
                    <a:pt x="54" y="410"/>
                  </a:lnTo>
                  <a:lnTo>
                    <a:pt x="58" y="414"/>
                  </a:lnTo>
                  <a:lnTo>
                    <a:pt x="59" y="420"/>
                  </a:lnTo>
                  <a:lnTo>
                    <a:pt x="59" y="421"/>
                  </a:lnTo>
                  <a:lnTo>
                    <a:pt x="58" y="423"/>
                  </a:lnTo>
                  <a:lnTo>
                    <a:pt x="56" y="424"/>
                  </a:lnTo>
                  <a:lnTo>
                    <a:pt x="56" y="425"/>
                  </a:lnTo>
                  <a:lnTo>
                    <a:pt x="58" y="426"/>
                  </a:lnTo>
                  <a:lnTo>
                    <a:pt x="59" y="426"/>
                  </a:lnTo>
                  <a:lnTo>
                    <a:pt x="63" y="427"/>
                  </a:lnTo>
                  <a:lnTo>
                    <a:pt x="63" y="430"/>
                  </a:lnTo>
                  <a:lnTo>
                    <a:pt x="61" y="432"/>
                  </a:lnTo>
                  <a:lnTo>
                    <a:pt x="56" y="433"/>
                  </a:lnTo>
                  <a:lnTo>
                    <a:pt x="52" y="433"/>
                  </a:lnTo>
                  <a:lnTo>
                    <a:pt x="56" y="437"/>
                  </a:lnTo>
                  <a:lnTo>
                    <a:pt x="59" y="441"/>
                  </a:lnTo>
                  <a:lnTo>
                    <a:pt x="63" y="445"/>
                  </a:lnTo>
                  <a:lnTo>
                    <a:pt x="65" y="446"/>
                  </a:lnTo>
                  <a:lnTo>
                    <a:pt x="63" y="450"/>
                  </a:lnTo>
                  <a:lnTo>
                    <a:pt x="63" y="452"/>
                  </a:lnTo>
                  <a:lnTo>
                    <a:pt x="63" y="454"/>
                  </a:lnTo>
                  <a:lnTo>
                    <a:pt x="67" y="455"/>
                  </a:lnTo>
                  <a:lnTo>
                    <a:pt x="71" y="456"/>
                  </a:lnTo>
                  <a:lnTo>
                    <a:pt x="74" y="458"/>
                  </a:lnTo>
                  <a:lnTo>
                    <a:pt x="74" y="459"/>
                  </a:lnTo>
                  <a:lnTo>
                    <a:pt x="69" y="461"/>
                  </a:lnTo>
                  <a:lnTo>
                    <a:pt x="63" y="464"/>
                  </a:lnTo>
                  <a:lnTo>
                    <a:pt x="58" y="467"/>
                  </a:lnTo>
                  <a:lnTo>
                    <a:pt x="45" y="472"/>
                  </a:lnTo>
                  <a:lnTo>
                    <a:pt x="39" y="474"/>
                  </a:lnTo>
                  <a:lnTo>
                    <a:pt x="37" y="474"/>
                  </a:lnTo>
                  <a:lnTo>
                    <a:pt x="41" y="474"/>
                  </a:lnTo>
                  <a:lnTo>
                    <a:pt x="50" y="475"/>
                  </a:lnTo>
                  <a:lnTo>
                    <a:pt x="59" y="476"/>
                  </a:lnTo>
                  <a:lnTo>
                    <a:pt x="63" y="477"/>
                  </a:lnTo>
                  <a:lnTo>
                    <a:pt x="65" y="478"/>
                  </a:lnTo>
                  <a:lnTo>
                    <a:pt x="71" y="479"/>
                  </a:lnTo>
                  <a:lnTo>
                    <a:pt x="78" y="481"/>
                  </a:lnTo>
                  <a:lnTo>
                    <a:pt x="82" y="483"/>
                  </a:lnTo>
                  <a:lnTo>
                    <a:pt x="85" y="483"/>
                  </a:lnTo>
                  <a:lnTo>
                    <a:pt x="91" y="482"/>
                  </a:lnTo>
                  <a:lnTo>
                    <a:pt x="98" y="480"/>
                  </a:lnTo>
                  <a:lnTo>
                    <a:pt x="102" y="480"/>
                  </a:lnTo>
                  <a:lnTo>
                    <a:pt x="107" y="479"/>
                  </a:lnTo>
                  <a:lnTo>
                    <a:pt x="109" y="479"/>
                  </a:lnTo>
                  <a:lnTo>
                    <a:pt x="109" y="480"/>
                  </a:lnTo>
                  <a:lnTo>
                    <a:pt x="104" y="482"/>
                  </a:lnTo>
                  <a:lnTo>
                    <a:pt x="100" y="486"/>
                  </a:lnTo>
                  <a:lnTo>
                    <a:pt x="109" y="489"/>
                  </a:lnTo>
                  <a:lnTo>
                    <a:pt x="117" y="491"/>
                  </a:lnTo>
                  <a:lnTo>
                    <a:pt x="126" y="491"/>
                  </a:lnTo>
                  <a:lnTo>
                    <a:pt x="135" y="492"/>
                  </a:lnTo>
                  <a:lnTo>
                    <a:pt x="133" y="496"/>
                  </a:lnTo>
                  <a:lnTo>
                    <a:pt x="133" y="498"/>
                  </a:lnTo>
                  <a:lnTo>
                    <a:pt x="131" y="500"/>
                  </a:lnTo>
                  <a:lnTo>
                    <a:pt x="130" y="502"/>
                  </a:lnTo>
                  <a:lnTo>
                    <a:pt x="122" y="505"/>
                  </a:lnTo>
                  <a:lnTo>
                    <a:pt x="126" y="511"/>
                  </a:lnTo>
                  <a:lnTo>
                    <a:pt x="131" y="517"/>
                  </a:lnTo>
                  <a:lnTo>
                    <a:pt x="139" y="524"/>
                  </a:lnTo>
                  <a:lnTo>
                    <a:pt x="144" y="528"/>
                  </a:lnTo>
                  <a:lnTo>
                    <a:pt x="148" y="530"/>
                  </a:lnTo>
                  <a:lnTo>
                    <a:pt x="154" y="532"/>
                  </a:lnTo>
                  <a:lnTo>
                    <a:pt x="157" y="534"/>
                  </a:lnTo>
                  <a:lnTo>
                    <a:pt x="159" y="534"/>
                  </a:lnTo>
                  <a:lnTo>
                    <a:pt x="165" y="531"/>
                  </a:lnTo>
                  <a:lnTo>
                    <a:pt x="168" y="527"/>
                  </a:lnTo>
                  <a:lnTo>
                    <a:pt x="172" y="524"/>
                  </a:lnTo>
                  <a:lnTo>
                    <a:pt x="176" y="520"/>
                  </a:lnTo>
                  <a:lnTo>
                    <a:pt x="178" y="514"/>
                  </a:lnTo>
                  <a:lnTo>
                    <a:pt x="181" y="511"/>
                  </a:lnTo>
                  <a:lnTo>
                    <a:pt x="185" y="508"/>
                  </a:lnTo>
                  <a:lnTo>
                    <a:pt x="194" y="505"/>
                  </a:lnTo>
                  <a:lnTo>
                    <a:pt x="200" y="500"/>
                  </a:lnTo>
                  <a:lnTo>
                    <a:pt x="203" y="497"/>
                  </a:lnTo>
                  <a:lnTo>
                    <a:pt x="205" y="495"/>
                  </a:lnTo>
                  <a:lnTo>
                    <a:pt x="209" y="494"/>
                  </a:lnTo>
                  <a:lnTo>
                    <a:pt x="215" y="493"/>
                  </a:lnTo>
                  <a:lnTo>
                    <a:pt x="220" y="493"/>
                  </a:lnTo>
                  <a:lnTo>
                    <a:pt x="231" y="493"/>
                  </a:lnTo>
                  <a:lnTo>
                    <a:pt x="246" y="492"/>
                  </a:lnTo>
                  <a:lnTo>
                    <a:pt x="251" y="491"/>
                  </a:lnTo>
                  <a:lnTo>
                    <a:pt x="257" y="491"/>
                  </a:lnTo>
                  <a:lnTo>
                    <a:pt x="261" y="493"/>
                  </a:lnTo>
                  <a:lnTo>
                    <a:pt x="263" y="497"/>
                  </a:lnTo>
                  <a:lnTo>
                    <a:pt x="266" y="502"/>
                  </a:lnTo>
                  <a:lnTo>
                    <a:pt x="270" y="505"/>
                  </a:lnTo>
                  <a:lnTo>
                    <a:pt x="275" y="508"/>
                  </a:lnTo>
                  <a:lnTo>
                    <a:pt x="287" y="511"/>
                  </a:lnTo>
                  <a:lnTo>
                    <a:pt x="298" y="510"/>
                  </a:lnTo>
                  <a:lnTo>
                    <a:pt x="303" y="510"/>
                  </a:lnTo>
                  <a:lnTo>
                    <a:pt x="309" y="509"/>
                  </a:lnTo>
                  <a:lnTo>
                    <a:pt x="311" y="507"/>
                  </a:lnTo>
                  <a:lnTo>
                    <a:pt x="311" y="505"/>
                  </a:lnTo>
                  <a:lnTo>
                    <a:pt x="314" y="504"/>
                  </a:lnTo>
                  <a:lnTo>
                    <a:pt x="320" y="503"/>
                  </a:lnTo>
                  <a:lnTo>
                    <a:pt x="325" y="502"/>
                  </a:lnTo>
                  <a:lnTo>
                    <a:pt x="327" y="502"/>
                  </a:lnTo>
                  <a:lnTo>
                    <a:pt x="335" y="503"/>
                  </a:lnTo>
                  <a:lnTo>
                    <a:pt x="342" y="504"/>
                  </a:lnTo>
                  <a:lnTo>
                    <a:pt x="347" y="506"/>
                  </a:lnTo>
                  <a:lnTo>
                    <a:pt x="349" y="511"/>
                  </a:lnTo>
                  <a:lnTo>
                    <a:pt x="347" y="515"/>
                  </a:lnTo>
                  <a:lnTo>
                    <a:pt x="346" y="520"/>
                  </a:lnTo>
                  <a:lnTo>
                    <a:pt x="344" y="526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7" y="538"/>
                  </a:lnTo>
                  <a:lnTo>
                    <a:pt x="353" y="539"/>
                  </a:lnTo>
                  <a:lnTo>
                    <a:pt x="364" y="538"/>
                  </a:lnTo>
                  <a:lnTo>
                    <a:pt x="373" y="538"/>
                  </a:lnTo>
                  <a:lnTo>
                    <a:pt x="384" y="540"/>
                  </a:lnTo>
                  <a:lnTo>
                    <a:pt x="394" y="543"/>
                  </a:lnTo>
                  <a:lnTo>
                    <a:pt x="395" y="541"/>
                  </a:lnTo>
                  <a:lnTo>
                    <a:pt x="397" y="540"/>
                  </a:lnTo>
                  <a:lnTo>
                    <a:pt x="403" y="539"/>
                  </a:lnTo>
                  <a:lnTo>
                    <a:pt x="408" y="540"/>
                  </a:lnTo>
                  <a:lnTo>
                    <a:pt x="416" y="539"/>
                  </a:lnTo>
                  <a:lnTo>
                    <a:pt x="418" y="535"/>
                  </a:lnTo>
                  <a:lnTo>
                    <a:pt x="419" y="533"/>
                  </a:lnTo>
                  <a:lnTo>
                    <a:pt x="421" y="533"/>
                  </a:lnTo>
                  <a:lnTo>
                    <a:pt x="423" y="533"/>
                  </a:lnTo>
                  <a:lnTo>
                    <a:pt x="427" y="535"/>
                  </a:lnTo>
                  <a:lnTo>
                    <a:pt x="434" y="536"/>
                  </a:lnTo>
                  <a:lnTo>
                    <a:pt x="445" y="536"/>
                  </a:lnTo>
                  <a:lnTo>
                    <a:pt x="462" y="536"/>
                  </a:lnTo>
                  <a:lnTo>
                    <a:pt x="466" y="534"/>
                  </a:lnTo>
                  <a:lnTo>
                    <a:pt x="467" y="532"/>
                  </a:lnTo>
                  <a:lnTo>
                    <a:pt x="469" y="529"/>
                  </a:lnTo>
                  <a:lnTo>
                    <a:pt x="473" y="527"/>
                  </a:lnTo>
                  <a:lnTo>
                    <a:pt x="477" y="526"/>
                  </a:lnTo>
                  <a:lnTo>
                    <a:pt x="482" y="526"/>
                  </a:lnTo>
                  <a:lnTo>
                    <a:pt x="491" y="525"/>
                  </a:lnTo>
                  <a:lnTo>
                    <a:pt x="491" y="522"/>
                  </a:lnTo>
                  <a:lnTo>
                    <a:pt x="491" y="520"/>
                  </a:lnTo>
                  <a:lnTo>
                    <a:pt x="491" y="518"/>
                  </a:lnTo>
                  <a:lnTo>
                    <a:pt x="491" y="517"/>
                  </a:lnTo>
                  <a:lnTo>
                    <a:pt x="495" y="517"/>
                  </a:lnTo>
                  <a:lnTo>
                    <a:pt x="499" y="516"/>
                  </a:lnTo>
                  <a:lnTo>
                    <a:pt x="506" y="515"/>
                  </a:lnTo>
                  <a:lnTo>
                    <a:pt x="506" y="513"/>
                  </a:lnTo>
                  <a:lnTo>
                    <a:pt x="504" y="511"/>
                  </a:lnTo>
                  <a:lnTo>
                    <a:pt x="503" y="511"/>
                  </a:lnTo>
                  <a:lnTo>
                    <a:pt x="499" y="510"/>
                  </a:lnTo>
                  <a:lnTo>
                    <a:pt x="497" y="510"/>
                  </a:lnTo>
                  <a:lnTo>
                    <a:pt x="495" y="509"/>
                  </a:lnTo>
                  <a:lnTo>
                    <a:pt x="497" y="507"/>
                  </a:lnTo>
                  <a:lnTo>
                    <a:pt x="499" y="506"/>
                  </a:lnTo>
                  <a:lnTo>
                    <a:pt x="508" y="505"/>
                  </a:lnTo>
                  <a:lnTo>
                    <a:pt x="515" y="504"/>
                  </a:lnTo>
                  <a:lnTo>
                    <a:pt x="517" y="504"/>
                  </a:lnTo>
                  <a:lnTo>
                    <a:pt x="519" y="504"/>
                  </a:lnTo>
                  <a:lnTo>
                    <a:pt x="523" y="501"/>
                  </a:lnTo>
                  <a:lnTo>
                    <a:pt x="525" y="499"/>
                  </a:lnTo>
                  <a:lnTo>
                    <a:pt x="527" y="499"/>
                  </a:lnTo>
                  <a:lnTo>
                    <a:pt x="530" y="499"/>
                  </a:lnTo>
                  <a:lnTo>
                    <a:pt x="534" y="498"/>
                  </a:lnTo>
                  <a:lnTo>
                    <a:pt x="536" y="498"/>
                  </a:lnTo>
                  <a:lnTo>
                    <a:pt x="536" y="497"/>
                  </a:lnTo>
                  <a:lnTo>
                    <a:pt x="534" y="495"/>
                  </a:lnTo>
                  <a:lnTo>
                    <a:pt x="528" y="493"/>
                  </a:lnTo>
                  <a:lnTo>
                    <a:pt x="521" y="491"/>
                  </a:lnTo>
                  <a:lnTo>
                    <a:pt x="519" y="490"/>
                  </a:lnTo>
                  <a:lnTo>
                    <a:pt x="517" y="490"/>
                  </a:lnTo>
                  <a:lnTo>
                    <a:pt x="515" y="485"/>
                  </a:lnTo>
                  <a:lnTo>
                    <a:pt x="515" y="480"/>
                  </a:lnTo>
                  <a:lnTo>
                    <a:pt x="514" y="475"/>
                  </a:lnTo>
                  <a:lnTo>
                    <a:pt x="512" y="473"/>
                  </a:lnTo>
                  <a:lnTo>
                    <a:pt x="506" y="471"/>
                  </a:lnTo>
                  <a:lnTo>
                    <a:pt x="503" y="468"/>
                  </a:lnTo>
                  <a:lnTo>
                    <a:pt x="501" y="467"/>
                  </a:lnTo>
                  <a:lnTo>
                    <a:pt x="503" y="467"/>
                  </a:lnTo>
                  <a:lnTo>
                    <a:pt x="504" y="466"/>
                  </a:lnTo>
                  <a:lnTo>
                    <a:pt x="504" y="463"/>
                  </a:lnTo>
                  <a:lnTo>
                    <a:pt x="504" y="460"/>
                  </a:lnTo>
                  <a:lnTo>
                    <a:pt x="503" y="456"/>
                  </a:lnTo>
                  <a:lnTo>
                    <a:pt x="501" y="452"/>
                  </a:lnTo>
                  <a:lnTo>
                    <a:pt x="499" y="446"/>
                  </a:lnTo>
                  <a:lnTo>
                    <a:pt x="495" y="444"/>
                  </a:lnTo>
                  <a:lnTo>
                    <a:pt x="490" y="440"/>
                  </a:lnTo>
                  <a:lnTo>
                    <a:pt x="480" y="437"/>
                  </a:lnTo>
                  <a:lnTo>
                    <a:pt x="475" y="435"/>
                  </a:lnTo>
                  <a:lnTo>
                    <a:pt x="467" y="430"/>
                  </a:lnTo>
                  <a:lnTo>
                    <a:pt x="462" y="426"/>
                  </a:lnTo>
                  <a:lnTo>
                    <a:pt x="458" y="422"/>
                  </a:lnTo>
                  <a:lnTo>
                    <a:pt x="460" y="416"/>
                  </a:lnTo>
                  <a:lnTo>
                    <a:pt x="458" y="407"/>
                  </a:lnTo>
                  <a:lnTo>
                    <a:pt x="456" y="397"/>
                  </a:lnTo>
                  <a:lnTo>
                    <a:pt x="455" y="388"/>
                  </a:lnTo>
                  <a:lnTo>
                    <a:pt x="453" y="384"/>
                  </a:lnTo>
                  <a:lnTo>
                    <a:pt x="447" y="381"/>
                  </a:lnTo>
                  <a:lnTo>
                    <a:pt x="443" y="371"/>
                  </a:lnTo>
                  <a:lnTo>
                    <a:pt x="442" y="362"/>
                  </a:lnTo>
                  <a:lnTo>
                    <a:pt x="438" y="358"/>
                  </a:lnTo>
                  <a:lnTo>
                    <a:pt x="432" y="354"/>
                  </a:lnTo>
                  <a:lnTo>
                    <a:pt x="427" y="351"/>
                  </a:lnTo>
                  <a:lnTo>
                    <a:pt x="418" y="347"/>
                  </a:lnTo>
                  <a:lnTo>
                    <a:pt x="416" y="342"/>
                  </a:lnTo>
                  <a:lnTo>
                    <a:pt x="416" y="336"/>
                  </a:lnTo>
                  <a:lnTo>
                    <a:pt x="414" y="330"/>
                  </a:lnTo>
                  <a:lnTo>
                    <a:pt x="410" y="325"/>
                  </a:lnTo>
                  <a:lnTo>
                    <a:pt x="405" y="323"/>
                  </a:lnTo>
                  <a:lnTo>
                    <a:pt x="397" y="322"/>
                  </a:lnTo>
                  <a:lnTo>
                    <a:pt x="390" y="322"/>
                  </a:lnTo>
                  <a:lnTo>
                    <a:pt x="384" y="321"/>
                  </a:lnTo>
                  <a:lnTo>
                    <a:pt x="379" y="318"/>
                  </a:lnTo>
                  <a:lnTo>
                    <a:pt x="375" y="316"/>
                  </a:lnTo>
                  <a:lnTo>
                    <a:pt x="371" y="313"/>
                  </a:lnTo>
                  <a:lnTo>
                    <a:pt x="368" y="312"/>
                  </a:lnTo>
                  <a:lnTo>
                    <a:pt x="364" y="311"/>
                  </a:lnTo>
                  <a:lnTo>
                    <a:pt x="360" y="310"/>
                  </a:lnTo>
                  <a:lnTo>
                    <a:pt x="357" y="306"/>
                  </a:lnTo>
                  <a:lnTo>
                    <a:pt x="355" y="301"/>
                  </a:lnTo>
                  <a:lnTo>
                    <a:pt x="351" y="295"/>
                  </a:lnTo>
                  <a:lnTo>
                    <a:pt x="347" y="291"/>
                  </a:lnTo>
                  <a:lnTo>
                    <a:pt x="340" y="289"/>
                  </a:lnTo>
                  <a:lnTo>
                    <a:pt x="331" y="286"/>
                  </a:lnTo>
                  <a:lnTo>
                    <a:pt x="327" y="284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18" y="278"/>
                  </a:lnTo>
                  <a:lnTo>
                    <a:pt x="312" y="273"/>
                  </a:lnTo>
                  <a:lnTo>
                    <a:pt x="301" y="267"/>
                  </a:lnTo>
                  <a:lnTo>
                    <a:pt x="294" y="264"/>
                  </a:lnTo>
                  <a:lnTo>
                    <a:pt x="287" y="262"/>
                  </a:lnTo>
                  <a:lnTo>
                    <a:pt x="277" y="261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3" y="253"/>
                  </a:lnTo>
                  <a:lnTo>
                    <a:pt x="248" y="245"/>
                  </a:lnTo>
                  <a:lnTo>
                    <a:pt x="246" y="236"/>
                  </a:lnTo>
                  <a:lnTo>
                    <a:pt x="242" y="227"/>
                  </a:lnTo>
                  <a:lnTo>
                    <a:pt x="240" y="223"/>
                  </a:lnTo>
                  <a:lnTo>
                    <a:pt x="235" y="219"/>
                  </a:lnTo>
                  <a:lnTo>
                    <a:pt x="231" y="215"/>
                  </a:lnTo>
                  <a:lnTo>
                    <a:pt x="229" y="214"/>
                  </a:lnTo>
                  <a:lnTo>
                    <a:pt x="233" y="210"/>
                  </a:lnTo>
                  <a:lnTo>
                    <a:pt x="237" y="208"/>
                  </a:lnTo>
                  <a:lnTo>
                    <a:pt x="240" y="206"/>
                  </a:lnTo>
                  <a:lnTo>
                    <a:pt x="242" y="202"/>
                  </a:lnTo>
                  <a:lnTo>
                    <a:pt x="242" y="198"/>
                  </a:lnTo>
                  <a:lnTo>
                    <a:pt x="240" y="195"/>
                  </a:lnTo>
                  <a:lnTo>
                    <a:pt x="242" y="191"/>
                  </a:lnTo>
                  <a:lnTo>
                    <a:pt x="248" y="188"/>
                  </a:lnTo>
                  <a:lnTo>
                    <a:pt x="251" y="186"/>
                  </a:lnTo>
                  <a:lnTo>
                    <a:pt x="259" y="185"/>
                  </a:lnTo>
                  <a:lnTo>
                    <a:pt x="261" y="183"/>
                  </a:lnTo>
                  <a:lnTo>
                    <a:pt x="263" y="180"/>
                  </a:lnTo>
                  <a:lnTo>
                    <a:pt x="264" y="176"/>
                  </a:lnTo>
                  <a:lnTo>
                    <a:pt x="264" y="174"/>
                  </a:lnTo>
                  <a:lnTo>
                    <a:pt x="263" y="172"/>
                  </a:lnTo>
                  <a:lnTo>
                    <a:pt x="261" y="169"/>
                  </a:lnTo>
                  <a:lnTo>
                    <a:pt x="259" y="167"/>
                  </a:lnTo>
                  <a:lnTo>
                    <a:pt x="259" y="166"/>
                  </a:lnTo>
                  <a:lnTo>
                    <a:pt x="264" y="163"/>
                  </a:lnTo>
                  <a:lnTo>
                    <a:pt x="274" y="161"/>
                  </a:lnTo>
                  <a:lnTo>
                    <a:pt x="279" y="159"/>
                  </a:lnTo>
                  <a:lnTo>
                    <a:pt x="283" y="158"/>
                  </a:lnTo>
                  <a:lnTo>
                    <a:pt x="287" y="150"/>
                  </a:lnTo>
                  <a:lnTo>
                    <a:pt x="292" y="142"/>
                  </a:lnTo>
                  <a:lnTo>
                    <a:pt x="287" y="138"/>
                  </a:lnTo>
                  <a:lnTo>
                    <a:pt x="283" y="133"/>
                  </a:lnTo>
                  <a:lnTo>
                    <a:pt x="277" y="128"/>
                  </a:lnTo>
                  <a:lnTo>
                    <a:pt x="272" y="125"/>
                  </a:lnTo>
                  <a:lnTo>
                    <a:pt x="266" y="123"/>
                  </a:lnTo>
                  <a:lnTo>
                    <a:pt x="261" y="121"/>
                  </a:lnTo>
                  <a:lnTo>
                    <a:pt x="257" y="120"/>
                  </a:lnTo>
                  <a:lnTo>
                    <a:pt x="255" y="119"/>
                  </a:lnTo>
                  <a:lnTo>
                    <a:pt x="253" y="115"/>
                  </a:lnTo>
                  <a:lnTo>
                    <a:pt x="251" y="110"/>
                  </a:lnTo>
                  <a:lnTo>
                    <a:pt x="250" y="108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8" y="100"/>
                  </a:lnTo>
                  <a:lnTo>
                    <a:pt x="248" y="95"/>
                  </a:lnTo>
                  <a:lnTo>
                    <a:pt x="248" y="90"/>
                  </a:lnTo>
                  <a:lnTo>
                    <a:pt x="251" y="84"/>
                  </a:lnTo>
                  <a:lnTo>
                    <a:pt x="250" y="76"/>
                  </a:lnTo>
                  <a:lnTo>
                    <a:pt x="246" y="67"/>
                  </a:lnTo>
                  <a:lnTo>
                    <a:pt x="248" y="58"/>
                  </a:lnTo>
                  <a:lnTo>
                    <a:pt x="250" y="55"/>
                  </a:lnTo>
                  <a:lnTo>
                    <a:pt x="255" y="52"/>
                  </a:lnTo>
                  <a:lnTo>
                    <a:pt x="261" y="47"/>
                  </a:lnTo>
                  <a:lnTo>
                    <a:pt x="261" y="44"/>
                  </a:lnTo>
                  <a:lnTo>
                    <a:pt x="257" y="41"/>
                  </a:lnTo>
                  <a:lnTo>
                    <a:pt x="251" y="37"/>
                  </a:lnTo>
                  <a:lnTo>
                    <a:pt x="259" y="32"/>
                  </a:lnTo>
                  <a:lnTo>
                    <a:pt x="261" y="28"/>
                  </a:lnTo>
                  <a:lnTo>
                    <a:pt x="259" y="24"/>
                  </a:lnTo>
                  <a:lnTo>
                    <a:pt x="253" y="18"/>
                  </a:lnTo>
                  <a:lnTo>
                    <a:pt x="253" y="14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55" y="3"/>
                  </a:lnTo>
                  <a:lnTo>
                    <a:pt x="253" y="2"/>
                  </a:lnTo>
                  <a:lnTo>
                    <a:pt x="250" y="2"/>
                  </a:lnTo>
                  <a:lnTo>
                    <a:pt x="246" y="3"/>
                  </a:lnTo>
                  <a:lnTo>
                    <a:pt x="240" y="3"/>
                  </a:lnTo>
                  <a:lnTo>
                    <a:pt x="237" y="1"/>
                  </a:lnTo>
                  <a:lnTo>
                    <a:pt x="233" y="0"/>
                  </a:lnTo>
                  <a:lnTo>
                    <a:pt x="224" y="0"/>
                  </a:lnTo>
                  <a:lnTo>
                    <a:pt x="216" y="3"/>
                  </a:lnTo>
                  <a:lnTo>
                    <a:pt x="207" y="6"/>
                  </a:lnTo>
                  <a:lnTo>
                    <a:pt x="200" y="14"/>
                  </a:lnTo>
                  <a:lnTo>
                    <a:pt x="192" y="23"/>
                  </a:lnTo>
                  <a:lnTo>
                    <a:pt x="183" y="31"/>
                  </a:lnTo>
                  <a:lnTo>
                    <a:pt x="178" y="34"/>
                  </a:lnTo>
                  <a:lnTo>
                    <a:pt x="172" y="35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68" y="41"/>
                  </a:lnTo>
                  <a:lnTo>
                    <a:pt x="168" y="42"/>
                  </a:lnTo>
                  <a:lnTo>
                    <a:pt x="168" y="44"/>
                  </a:lnTo>
                  <a:lnTo>
                    <a:pt x="167" y="48"/>
                  </a:lnTo>
                  <a:lnTo>
                    <a:pt x="165" y="55"/>
                  </a:lnTo>
                  <a:lnTo>
                    <a:pt x="161" y="59"/>
                  </a:lnTo>
                  <a:lnTo>
                    <a:pt x="152" y="61"/>
                  </a:lnTo>
                  <a:lnTo>
                    <a:pt x="143" y="62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0"/>
                  </a:lnTo>
                  <a:lnTo>
                    <a:pt x="111" y="69"/>
                  </a:lnTo>
                  <a:lnTo>
                    <a:pt x="109" y="68"/>
                  </a:lnTo>
                  <a:lnTo>
                    <a:pt x="106" y="67"/>
                  </a:lnTo>
                  <a:lnTo>
                    <a:pt x="100" y="66"/>
                  </a:lnTo>
                  <a:lnTo>
                    <a:pt x="96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7"/>
                  </a:lnTo>
                  <a:lnTo>
                    <a:pt x="71" y="68"/>
                  </a:lnTo>
                  <a:lnTo>
                    <a:pt x="71" y="67"/>
                  </a:lnTo>
                  <a:lnTo>
                    <a:pt x="71" y="6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1" name="Lambayeque">
              <a:extLst>
                <a:ext uri="{FF2B5EF4-FFF2-40B4-BE49-F238E27FC236}">
                  <a16:creationId xmlns:a16="http://schemas.microsoft.com/office/drawing/2014/main" id="{33744B54-6AA6-59B7-810F-B686B6BD3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32" y="1364645"/>
              <a:ext cx="408357" cy="432536"/>
            </a:xfrm>
            <a:custGeom>
              <a:avLst/>
              <a:gdLst>
                <a:gd name="T0" fmla="*/ 1379851733 w 456"/>
                <a:gd name="T1" fmla="*/ 2147483647 h 291"/>
                <a:gd name="T2" fmla="*/ 1379851733 w 456"/>
                <a:gd name="T3" fmla="*/ 2147483647 h 291"/>
                <a:gd name="T4" fmla="*/ 1379851733 w 456"/>
                <a:gd name="T5" fmla="*/ 2147483647 h 291"/>
                <a:gd name="T6" fmla="*/ 1379851733 w 456"/>
                <a:gd name="T7" fmla="*/ 2147483647 h 291"/>
                <a:gd name="T8" fmla="*/ 1379851733 w 456"/>
                <a:gd name="T9" fmla="*/ 2147483647 h 291"/>
                <a:gd name="T10" fmla="*/ 1379851733 w 456"/>
                <a:gd name="T11" fmla="*/ 2147483647 h 291"/>
                <a:gd name="T12" fmla="*/ 1379851733 w 456"/>
                <a:gd name="T13" fmla="*/ 2147483647 h 291"/>
                <a:gd name="T14" fmla="*/ 1379851733 w 456"/>
                <a:gd name="T15" fmla="*/ 2147483647 h 291"/>
                <a:gd name="T16" fmla="*/ 1379851733 w 456"/>
                <a:gd name="T17" fmla="*/ 2147483647 h 291"/>
                <a:gd name="T18" fmla="*/ 1379851733 w 456"/>
                <a:gd name="T19" fmla="*/ 2147483647 h 291"/>
                <a:gd name="T20" fmla="*/ 1379851733 w 456"/>
                <a:gd name="T21" fmla="*/ 2147483647 h 291"/>
                <a:gd name="T22" fmla="*/ 1379851733 w 456"/>
                <a:gd name="T23" fmla="*/ 2147483647 h 291"/>
                <a:gd name="T24" fmla="*/ 1379851733 w 456"/>
                <a:gd name="T25" fmla="*/ 2147483647 h 291"/>
                <a:gd name="T26" fmla="*/ 1379851733 w 456"/>
                <a:gd name="T27" fmla="*/ 2147483647 h 291"/>
                <a:gd name="T28" fmla="*/ 1379851733 w 456"/>
                <a:gd name="T29" fmla="*/ 2147483647 h 291"/>
                <a:gd name="T30" fmla="*/ 1379851733 w 456"/>
                <a:gd name="T31" fmla="*/ 2147483647 h 291"/>
                <a:gd name="T32" fmla="*/ 1379851733 w 456"/>
                <a:gd name="T33" fmla="*/ 2147483647 h 291"/>
                <a:gd name="T34" fmla="*/ 1379851733 w 456"/>
                <a:gd name="T35" fmla="*/ 2147483647 h 291"/>
                <a:gd name="T36" fmla="*/ 1379851733 w 456"/>
                <a:gd name="T37" fmla="*/ 2147483647 h 291"/>
                <a:gd name="T38" fmla="*/ 1379851733 w 456"/>
                <a:gd name="T39" fmla="*/ 2147483647 h 291"/>
                <a:gd name="T40" fmla="*/ 1379851733 w 456"/>
                <a:gd name="T41" fmla="*/ 2147483647 h 291"/>
                <a:gd name="T42" fmla="*/ 1379851733 w 456"/>
                <a:gd name="T43" fmla="*/ 2147483647 h 291"/>
                <a:gd name="T44" fmla="*/ 1379851733 w 456"/>
                <a:gd name="T45" fmla="*/ 2147483647 h 291"/>
                <a:gd name="T46" fmla="*/ 1379851733 w 456"/>
                <a:gd name="T47" fmla="*/ 2147483647 h 291"/>
                <a:gd name="T48" fmla="*/ 1379851733 w 456"/>
                <a:gd name="T49" fmla="*/ 2147483647 h 291"/>
                <a:gd name="T50" fmla="*/ 1379851733 w 456"/>
                <a:gd name="T51" fmla="*/ 2147483647 h 291"/>
                <a:gd name="T52" fmla="*/ 1379851733 w 456"/>
                <a:gd name="T53" fmla="*/ 2147483647 h 291"/>
                <a:gd name="T54" fmla="*/ 1379851733 w 456"/>
                <a:gd name="T55" fmla="*/ 2147483647 h 291"/>
                <a:gd name="T56" fmla="*/ 1379851733 w 456"/>
                <a:gd name="T57" fmla="*/ 2147483647 h 291"/>
                <a:gd name="T58" fmla="*/ 1379851733 w 456"/>
                <a:gd name="T59" fmla="*/ 2147483647 h 291"/>
                <a:gd name="T60" fmla="*/ 1379851733 w 456"/>
                <a:gd name="T61" fmla="*/ 2147483647 h 291"/>
                <a:gd name="T62" fmla="*/ 1379851733 w 456"/>
                <a:gd name="T63" fmla="*/ 2147483647 h 291"/>
                <a:gd name="T64" fmla="*/ 1379851733 w 456"/>
                <a:gd name="T65" fmla="*/ 2147483647 h 291"/>
                <a:gd name="T66" fmla="*/ 1379851733 w 456"/>
                <a:gd name="T67" fmla="*/ 2147483647 h 291"/>
                <a:gd name="T68" fmla="*/ 1379851733 w 456"/>
                <a:gd name="T69" fmla="*/ 2147483647 h 291"/>
                <a:gd name="T70" fmla="*/ 1379851733 w 456"/>
                <a:gd name="T71" fmla="*/ 2147483647 h 291"/>
                <a:gd name="T72" fmla="*/ 1379851733 w 456"/>
                <a:gd name="T73" fmla="*/ 2147483647 h 291"/>
                <a:gd name="T74" fmla="*/ 1379851733 w 456"/>
                <a:gd name="T75" fmla="*/ 2147483647 h 291"/>
                <a:gd name="T76" fmla="*/ 1379851733 w 456"/>
                <a:gd name="T77" fmla="*/ 2147483647 h 291"/>
                <a:gd name="T78" fmla="*/ 1379851733 w 456"/>
                <a:gd name="T79" fmla="*/ 2147483647 h 291"/>
                <a:gd name="T80" fmla="*/ 1379851733 w 456"/>
                <a:gd name="T81" fmla="*/ 2147483647 h 291"/>
                <a:gd name="T82" fmla="*/ 1379851733 w 456"/>
                <a:gd name="T83" fmla="*/ 2147483647 h 291"/>
                <a:gd name="T84" fmla="*/ 1379851733 w 456"/>
                <a:gd name="T85" fmla="*/ 2147483647 h 291"/>
                <a:gd name="T86" fmla="*/ 1379851733 w 456"/>
                <a:gd name="T87" fmla="*/ 2147483647 h 291"/>
                <a:gd name="T88" fmla="*/ 1379851733 w 456"/>
                <a:gd name="T89" fmla="*/ 2147483647 h 291"/>
                <a:gd name="T90" fmla="*/ 1379851733 w 456"/>
                <a:gd name="T91" fmla="*/ 2147483647 h 291"/>
                <a:gd name="T92" fmla="*/ 1379851733 w 456"/>
                <a:gd name="T93" fmla="*/ 2147483647 h 291"/>
                <a:gd name="T94" fmla="*/ 1379851733 w 456"/>
                <a:gd name="T95" fmla="*/ 2147483647 h 291"/>
                <a:gd name="T96" fmla="*/ 1379851733 w 456"/>
                <a:gd name="T97" fmla="*/ 2147483647 h 291"/>
                <a:gd name="T98" fmla="*/ 1379851733 w 456"/>
                <a:gd name="T99" fmla="*/ 2147483647 h 291"/>
                <a:gd name="T100" fmla="*/ 1379851733 w 456"/>
                <a:gd name="T101" fmla="*/ 2147483647 h 291"/>
                <a:gd name="T102" fmla="*/ 1379851733 w 456"/>
                <a:gd name="T103" fmla="*/ 2147483647 h 291"/>
                <a:gd name="T104" fmla="*/ 1379851733 w 456"/>
                <a:gd name="T105" fmla="*/ 2147483647 h 291"/>
                <a:gd name="T106" fmla="*/ 1379851733 w 456"/>
                <a:gd name="T107" fmla="*/ 2147483647 h 291"/>
                <a:gd name="T108" fmla="*/ 1379851733 w 456"/>
                <a:gd name="T109" fmla="*/ 2147483647 h 2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6"/>
                <a:gd name="T166" fmla="*/ 0 h 291"/>
                <a:gd name="T167" fmla="*/ 456 w 456"/>
                <a:gd name="T168" fmla="*/ 291 h 29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6" h="291">
                  <a:moveTo>
                    <a:pt x="283" y="287"/>
                  </a:moveTo>
                  <a:lnTo>
                    <a:pt x="294" y="286"/>
                  </a:lnTo>
                  <a:lnTo>
                    <a:pt x="299" y="286"/>
                  </a:lnTo>
                  <a:lnTo>
                    <a:pt x="305" y="284"/>
                  </a:lnTo>
                  <a:lnTo>
                    <a:pt x="308" y="281"/>
                  </a:lnTo>
                  <a:lnTo>
                    <a:pt x="310" y="278"/>
                  </a:lnTo>
                  <a:lnTo>
                    <a:pt x="314" y="276"/>
                  </a:lnTo>
                  <a:lnTo>
                    <a:pt x="314" y="275"/>
                  </a:lnTo>
                  <a:lnTo>
                    <a:pt x="316" y="267"/>
                  </a:lnTo>
                  <a:lnTo>
                    <a:pt x="318" y="262"/>
                  </a:lnTo>
                  <a:lnTo>
                    <a:pt x="320" y="258"/>
                  </a:lnTo>
                  <a:lnTo>
                    <a:pt x="321" y="255"/>
                  </a:lnTo>
                  <a:lnTo>
                    <a:pt x="325" y="253"/>
                  </a:lnTo>
                  <a:lnTo>
                    <a:pt x="331" y="252"/>
                  </a:lnTo>
                  <a:lnTo>
                    <a:pt x="340" y="251"/>
                  </a:lnTo>
                  <a:lnTo>
                    <a:pt x="351" y="250"/>
                  </a:lnTo>
                  <a:lnTo>
                    <a:pt x="362" y="252"/>
                  </a:lnTo>
                  <a:lnTo>
                    <a:pt x="369" y="253"/>
                  </a:lnTo>
                  <a:lnTo>
                    <a:pt x="375" y="255"/>
                  </a:lnTo>
                  <a:lnTo>
                    <a:pt x="384" y="257"/>
                  </a:lnTo>
                  <a:lnTo>
                    <a:pt x="386" y="259"/>
                  </a:lnTo>
                  <a:lnTo>
                    <a:pt x="386" y="262"/>
                  </a:lnTo>
                  <a:lnTo>
                    <a:pt x="392" y="269"/>
                  </a:lnTo>
                  <a:lnTo>
                    <a:pt x="393" y="271"/>
                  </a:lnTo>
                  <a:lnTo>
                    <a:pt x="397" y="272"/>
                  </a:lnTo>
                  <a:lnTo>
                    <a:pt x="399" y="271"/>
                  </a:lnTo>
                  <a:lnTo>
                    <a:pt x="403" y="268"/>
                  </a:lnTo>
                  <a:lnTo>
                    <a:pt x="403" y="261"/>
                  </a:lnTo>
                  <a:lnTo>
                    <a:pt x="403" y="255"/>
                  </a:lnTo>
                  <a:lnTo>
                    <a:pt x="403" y="247"/>
                  </a:lnTo>
                  <a:lnTo>
                    <a:pt x="404" y="241"/>
                  </a:lnTo>
                  <a:lnTo>
                    <a:pt x="404" y="237"/>
                  </a:lnTo>
                  <a:lnTo>
                    <a:pt x="408" y="235"/>
                  </a:lnTo>
                  <a:lnTo>
                    <a:pt x="416" y="234"/>
                  </a:lnTo>
                  <a:lnTo>
                    <a:pt x="425" y="233"/>
                  </a:lnTo>
                  <a:lnTo>
                    <a:pt x="440" y="231"/>
                  </a:lnTo>
                  <a:lnTo>
                    <a:pt x="449" y="226"/>
                  </a:lnTo>
                  <a:lnTo>
                    <a:pt x="454" y="220"/>
                  </a:lnTo>
                  <a:lnTo>
                    <a:pt x="456" y="217"/>
                  </a:lnTo>
                  <a:lnTo>
                    <a:pt x="454" y="213"/>
                  </a:lnTo>
                  <a:lnTo>
                    <a:pt x="452" y="209"/>
                  </a:lnTo>
                  <a:lnTo>
                    <a:pt x="447" y="205"/>
                  </a:lnTo>
                  <a:lnTo>
                    <a:pt x="441" y="203"/>
                  </a:lnTo>
                  <a:lnTo>
                    <a:pt x="436" y="203"/>
                  </a:lnTo>
                  <a:lnTo>
                    <a:pt x="430" y="203"/>
                  </a:lnTo>
                  <a:lnTo>
                    <a:pt x="423" y="203"/>
                  </a:lnTo>
                  <a:lnTo>
                    <a:pt x="406" y="203"/>
                  </a:lnTo>
                  <a:lnTo>
                    <a:pt x="388" y="202"/>
                  </a:lnTo>
                  <a:lnTo>
                    <a:pt x="386" y="197"/>
                  </a:lnTo>
                  <a:lnTo>
                    <a:pt x="386" y="193"/>
                  </a:lnTo>
                  <a:lnTo>
                    <a:pt x="384" y="190"/>
                  </a:lnTo>
                  <a:lnTo>
                    <a:pt x="382" y="188"/>
                  </a:lnTo>
                  <a:lnTo>
                    <a:pt x="379" y="184"/>
                  </a:lnTo>
                  <a:lnTo>
                    <a:pt x="375" y="182"/>
                  </a:lnTo>
                  <a:lnTo>
                    <a:pt x="371" y="178"/>
                  </a:lnTo>
                  <a:lnTo>
                    <a:pt x="371" y="175"/>
                  </a:lnTo>
                  <a:lnTo>
                    <a:pt x="371" y="173"/>
                  </a:lnTo>
                  <a:lnTo>
                    <a:pt x="369" y="171"/>
                  </a:lnTo>
                  <a:lnTo>
                    <a:pt x="366" y="170"/>
                  </a:lnTo>
                  <a:lnTo>
                    <a:pt x="360" y="169"/>
                  </a:lnTo>
                  <a:lnTo>
                    <a:pt x="355" y="168"/>
                  </a:lnTo>
                  <a:lnTo>
                    <a:pt x="353" y="168"/>
                  </a:lnTo>
                  <a:lnTo>
                    <a:pt x="353" y="161"/>
                  </a:lnTo>
                  <a:lnTo>
                    <a:pt x="353" y="154"/>
                  </a:lnTo>
                  <a:lnTo>
                    <a:pt x="353" y="148"/>
                  </a:lnTo>
                  <a:lnTo>
                    <a:pt x="356" y="142"/>
                  </a:lnTo>
                  <a:lnTo>
                    <a:pt x="364" y="140"/>
                  </a:lnTo>
                  <a:lnTo>
                    <a:pt x="371" y="140"/>
                  </a:lnTo>
                  <a:lnTo>
                    <a:pt x="380" y="140"/>
                  </a:lnTo>
                  <a:lnTo>
                    <a:pt x="390" y="140"/>
                  </a:lnTo>
                  <a:lnTo>
                    <a:pt x="392" y="140"/>
                  </a:lnTo>
                  <a:lnTo>
                    <a:pt x="393" y="138"/>
                  </a:lnTo>
                  <a:lnTo>
                    <a:pt x="395" y="136"/>
                  </a:lnTo>
                  <a:lnTo>
                    <a:pt x="399" y="131"/>
                  </a:lnTo>
                  <a:lnTo>
                    <a:pt x="403" y="128"/>
                  </a:lnTo>
                  <a:lnTo>
                    <a:pt x="406" y="125"/>
                  </a:lnTo>
                  <a:lnTo>
                    <a:pt x="410" y="120"/>
                  </a:lnTo>
                  <a:lnTo>
                    <a:pt x="412" y="116"/>
                  </a:lnTo>
                  <a:lnTo>
                    <a:pt x="412" y="113"/>
                  </a:lnTo>
                  <a:lnTo>
                    <a:pt x="416" y="110"/>
                  </a:lnTo>
                  <a:lnTo>
                    <a:pt x="417" y="109"/>
                  </a:lnTo>
                  <a:lnTo>
                    <a:pt x="419" y="109"/>
                  </a:lnTo>
                  <a:lnTo>
                    <a:pt x="423" y="109"/>
                  </a:lnTo>
                  <a:lnTo>
                    <a:pt x="425" y="108"/>
                  </a:lnTo>
                  <a:lnTo>
                    <a:pt x="427" y="104"/>
                  </a:lnTo>
                  <a:lnTo>
                    <a:pt x="427" y="101"/>
                  </a:lnTo>
                  <a:lnTo>
                    <a:pt x="428" y="97"/>
                  </a:lnTo>
                  <a:lnTo>
                    <a:pt x="412" y="93"/>
                  </a:lnTo>
                  <a:lnTo>
                    <a:pt x="393" y="91"/>
                  </a:lnTo>
                  <a:lnTo>
                    <a:pt x="382" y="87"/>
                  </a:lnTo>
                  <a:lnTo>
                    <a:pt x="371" y="84"/>
                  </a:lnTo>
                  <a:lnTo>
                    <a:pt x="360" y="82"/>
                  </a:lnTo>
                  <a:lnTo>
                    <a:pt x="349" y="80"/>
                  </a:lnTo>
                  <a:lnTo>
                    <a:pt x="338" y="76"/>
                  </a:lnTo>
                  <a:lnTo>
                    <a:pt x="327" y="73"/>
                  </a:lnTo>
                  <a:lnTo>
                    <a:pt x="301" y="70"/>
                  </a:lnTo>
                  <a:lnTo>
                    <a:pt x="296" y="66"/>
                  </a:lnTo>
                  <a:lnTo>
                    <a:pt x="294" y="63"/>
                  </a:lnTo>
                  <a:lnTo>
                    <a:pt x="292" y="59"/>
                  </a:lnTo>
                  <a:lnTo>
                    <a:pt x="290" y="58"/>
                  </a:lnTo>
                  <a:lnTo>
                    <a:pt x="286" y="57"/>
                  </a:lnTo>
                  <a:lnTo>
                    <a:pt x="279" y="57"/>
                  </a:lnTo>
                  <a:lnTo>
                    <a:pt x="268" y="56"/>
                  </a:lnTo>
                  <a:lnTo>
                    <a:pt x="262" y="51"/>
                  </a:lnTo>
                  <a:lnTo>
                    <a:pt x="260" y="46"/>
                  </a:lnTo>
                  <a:lnTo>
                    <a:pt x="259" y="39"/>
                  </a:lnTo>
                  <a:lnTo>
                    <a:pt x="255" y="36"/>
                  </a:lnTo>
                  <a:lnTo>
                    <a:pt x="251" y="34"/>
                  </a:lnTo>
                  <a:lnTo>
                    <a:pt x="244" y="31"/>
                  </a:lnTo>
                  <a:lnTo>
                    <a:pt x="231" y="29"/>
                  </a:lnTo>
                  <a:lnTo>
                    <a:pt x="227" y="25"/>
                  </a:lnTo>
                  <a:lnTo>
                    <a:pt x="225" y="21"/>
                  </a:lnTo>
                  <a:lnTo>
                    <a:pt x="225" y="12"/>
                  </a:lnTo>
                  <a:lnTo>
                    <a:pt x="224" y="9"/>
                  </a:lnTo>
                  <a:lnTo>
                    <a:pt x="222" y="5"/>
                  </a:lnTo>
                  <a:lnTo>
                    <a:pt x="216" y="2"/>
                  </a:lnTo>
                  <a:lnTo>
                    <a:pt x="209" y="0"/>
                  </a:lnTo>
                  <a:lnTo>
                    <a:pt x="200" y="2"/>
                  </a:lnTo>
                  <a:lnTo>
                    <a:pt x="196" y="6"/>
                  </a:lnTo>
                  <a:lnTo>
                    <a:pt x="192" y="11"/>
                  </a:lnTo>
                  <a:lnTo>
                    <a:pt x="190" y="16"/>
                  </a:lnTo>
                  <a:lnTo>
                    <a:pt x="188" y="27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1" y="43"/>
                  </a:lnTo>
                  <a:lnTo>
                    <a:pt x="177" y="45"/>
                  </a:lnTo>
                  <a:lnTo>
                    <a:pt x="174" y="47"/>
                  </a:lnTo>
                  <a:lnTo>
                    <a:pt x="168" y="51"/>
                  </a:lnTo>
                  <a:lnTo>
                    <a:pt x="166" y="52"/>
                  </a:lnTo>
                  <a:lnTo>
                    <a:pt x="168" y="51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0" y="52"/>
                  </a:lnTo>
                  <a:lnTo>
                    <a:pt x="166" y="56"/>
                  </a:lnTo>
                  <a:lnTo>
                    <a:pt x="161" y="59"/>
                  </a:lnTo>
                  <a:lnTo>
                    <a:pt x="157" y="60"/>
                  </a:lnTo>
                  <a:lnTo>
                    <a:pt x="153" y="61"/>
                  </a:lnTo>
                  <a:lnTo>
                    <a:pt x="146" y="63"/>
                  </a:lnTo>
                  <a:lnTo>
                    <a:pt x="133" y="68"/>
                  </a:lnTo>
                  <a:lnTo>
                    <a:pt x="122" y="72"/>
                  </a:lnTo>
                  <a:lnTo>
                    <a:pt x="111" y="76"/>
                  </a:lnTo>
                  <a:lnTo>
                    <a:pt x="96" y="78"/>
                  </a:lnTo>
                  <a:lnTo>
                    <a:pt x="87" y="80"/>
                  </a:lnTo>
                  <a:lnTo>
                    <a:pt x="81" y="83"/>
                  </a:lnTo>
                  <a:lnTo>
                    <a:pt x="80" y="86"/>
                  </a:lnTo>
                  <a:lnTo>
                    <a:pt x="78" y="90"/>
                  </a:lnTo>
                  <a:lnTo>
                    <a:pt x="78" y="97"/>
                  </a:lnTo>
                  <a:lnTo>
                    <a:pt x="76" y="101"/>
                  </a:lnTo>
                  <a:lnTo>
                    <a:pt x="70" y="104"/>
                  </a:lnTo>
                  <a:lnTo>
                    <a:pt x="63" y="106"/>
                  </a:lnTo>
                  <a:lnTo>
                    <a:pt x="56" y="108"/>
                  </a:lnTo>
                  <a:lnTo>
                    <a:pt x="46" y="108"/>
                  </a:lnTo>
                  <a:lnTo>
                    <a:pt x="39" y="108"/>
                  </a:lnTo>
                  <a:lnTo>
                    <a:pt x="35" y="111"/>
                  </a:lnTo>
                  <a:lnTo>
                    <a:pt x="32" y="113"/>
                  </a:lnTo>
                  <a:lnTo>
                    <a:pt x="30" y="116"/>
                  </a:lnTo>
                  <a:lnTo>
                    <a:pt x="28" y="117"/>
                  </a:lnTo>
                  <a:lnTo>
                    <a:pt x="28" y="119"/>
                  </a:lnTo>
                  <a:lnTo>
                    <a:pt x="26" y="121"/>
                  </a:lnTo>
                  <a:lnTo>
                    <a:pt x="26" y="127"/>
                  </a:lnTo>
                  <a:lnTo>
                    <a:pt x="24" y="133"/>
                  </a:lnTo>
                  <a:lnTo>
                    <a:pt x="17" y="137"/>
                  </a:lnTo>
                  <a:lnTo>
                    <a:pt x="13" y="138"/>
                  </a:lnTo>
                  <a:lnTo>
                    <a:pt x="11" y="140"/>
                  </a:lnTo>
                  <a:lnTo>
                    <a:pt x="8" y="144"/>
                  </a:lnTo>
                  <a:lnTo>
                    <a:pt x="6" y="148"/>
                  </a:lnTo>
                  <a:lnTo>
                    <a:pt x="4" y="151"/>
                  </a:lnTo>
                  <a:lnTo>
                    <a:pt x="0" y="155"/>
                  </a:lnTo>
                  <a:lnTo>
                    <a:pt x="2" y="159"/>
                  </a:lnTo>
                  <a:lnTo>
                    <a:pt x="2" y="162"/>
                  </a:lnTo>
                  <a:lnTo>
                    <a:pt x="4" y="162"/>
                  </a:lnTo>
                  <a:lnTo>
                    <a:pt x="6" y="163"/>
                  </a:lnTo>
                  <a:lnTo>
                    <a:pt x="8" y="162"/>
                  </a:lnTo>
                  <a:lnTo>
                    <a:pt x="13" y="162"/>
                  </a:lnTo>
                  <a:lnTo>
                    <a:pt x="20" y="162"/>
                  </a:lnTo>
                  <a:lnTo>
                    <a:pt x="32" y="164"/>
                  </a:lnTo>
                  <a:lnTo>
                    <a:pt x="37" y="165"/>
                  </a:lnTo>
                  <a:lnTo>
                    <a:pt x="39" y="167"/>
                  </a:lnTo>
                  <a:lnTo>
                    <a:pt x="46" y="171"/>
                  </a:lnTo>
                  <a:lnTo>
                    <a:pt x="50" y="176"/>
                  </a:lnTo>
                  <a:lnTo>
                    <a:pt x="54" y="179"/>
                  </a:lnTo>
                  <a:lnTo>
                    <a:pt x="63" y="184"/>
                  </a:lnTo>
                  <a:lnTo>
                    <a:pt x="74" y="186"/>
                  </a:lnTo>
                  <a:lnTo>
                    <a:pt x="89" y="187"/>
                  </a:lnTo>
                  <a:lnTo>
                    <a:pt x="96" y="190"/>
                  </a:lnTo>
                  <a:lnTo>
                    <a:pt x="105" y="192"/>
                  </a:lnTo>
                  <a:lnTo>
                    <a:pt x="115" y="194"/>
                  </a:lnTo>
                  <a:lnTo>
                    <a:pt x="124" y="196"/>
                  </a:lnTo>
                  <a:lnTo>
                    <a:pt x="128" y="199"/>
                  </a:lnTo>
                  <a:lnTo>
                    <a:pt x="131" y="202"/>
                  </a:lnTo>
                  <a:lnTo>
                    <a:pt x="142" y="204"/>
                  </a:lnTo>
                  <a:lnTo>
                    <a:pt x="153" y="206"/>
                  </a:lnTo>
                  <a:lnTo>
                    <a:pt x="164" y="209"/>
                  </a:lnTo>
                  <a:lnTo>
                    <a:pt x="170" y="212"/>
                  </a:lnTo>
                  <a:lnTo>
                    <a:pt x="172" y="214"/>
                  </a:lnTo>
                  <a:lnTo>
                    <a:pt x="176" y="216"/>
                  </a:lnTo>
                  <a:lnTo>
                    <a:pt x="181" y="218"/>
                  </a:lnTo>
                  <a:lnTo>
                    <a:pt x="188" y="219"/>
                  </a:lnTo>
                  <a:lnTo>
                    <a:pt x="194" y="219"/>
                  </a:lnTo>
                  <a:lnTo>
                    <a:pt x="196" y="225"/>
                  </a:lnTo>
                  <a:lnTo>
                    <a:pt x="196" y="228"/>
                  </a:lnTo>
                  <a:lnTo>
                    <a:pt x="198" y="230"/>
                  </a:lnTo>
                  <a:lnTo>
                    <a:pt x="201" y="232"/>
                  </a:lnTo>
                  <a:lnTo>
                    <a:pt x="207" y="234"/>
                  </a:lnTo>
                  <a:lnTo>
                    <a:pt x="211" y="235"/>
                  </a:lnTo>
                  <a:lnTo>
                    <a:pt x="212" y="235"/>
                  </a:lnTo>
                  <a:lnTo>
                    <a:pt x="218" y="240"/>
                  </a:lnTo>
                  <a:lnTo>
                    <a:pt x="222" y="244"/>
                  </a:lnTo>
                  <a:lnTo>
                    <a:pt x="242" y="257"/>
                  </a:lnTo>
                  <a:lnTo>
                    <a:pt x="253" y="263"/>
                  </a:lnTo>
                  <a:lnTo>
                    <a:pt x="262" y="269"/>
                  </a:lnTo>
                  <a:lnTo>
                    <a:pt x="268" y="276"/>
                  </a:lnTo>
                  <a:lnTo>
                    <a:pt x="275" y="282"/>
                  </a:lnTo>
                  <a:lnTo>
                    <a:pt x="283" y="288"/>
                  </a:lnTo>
                  <a:lnTo>
                    <a:pt x="294" y="291"/>
                  </a:lnTo>
                  <a:lnTo>
                    <a:pt x="299" y="289"/>
                  </a:lnTo>
                  <a:lnTo>
                    <a:pt x="301" y="288"/>
                  </a:lnTo>
                  <a:lnTo>
                    <a:pt x="301" y="287"/>
                  </a:lnTo>
                  <a:lnTo>
                    <a:pt x="301" y="284"/>
                  </a:lnTo>
                  <a:lnTo>
                    <a:pt x="283" y="28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PE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2" name="Apurimac">
              <a:extLst>
                <a:ext uri="{FF2B5EF4-FFF2-40B4-BE49-F238E27FC236}">
                  <a16:creationId xmlns:a16="http://schemas.microsoft.com/office/drawing/2014/main" id="{8833A4B5-4E60-32D4-F60B-383204D08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034" y="3352398"/>
              <a:ext cx="486083" cy="429612"/>
            </a:xfrm>
            <a:custGeom>
              <a:avLst/>
              <a:gdLst>
                <a:gd name="T0" fmla="*/ 1201075835 w 624"/>
                <a:gd name="T1" fmla="*/ 1240044466 h 594"/>
                <a:gd name="T2" fmla="*/ 1201075835 w 624"/>
                <a:gd name="T3" fmla="*/ 1240044466 h 594"/>
                <a:gd name="T4" fmla="*/ 1201075835 w 624"/>
                <a:gd name="T5" fmla="*/ 1240044466 h 594"/>
                <a:gd name="T6" fmla="*/ 1201075835 w 624"/>
                <a:gd name="T7" fmla="*/ 1240044466 h 594"/>
                <a:gd name="T8" fmla="*/ 1201075835 w 624"/>
                <a:gd name="T9" fmla="*/ 1240044466 h 594"/>
                <a:gd name="T10" fmla="*/ 1201075835 w 624"/>
                <a:gd name="T11" fmla="*/ 1240044466 h 594"/>
                <a:gd name="T12" fmla="*/ 1201075835 w 624"/>
                <a:gd name="T13" fmla="*/ 1240044466 h 594"/>
                <a:gd name="T14" fmla="*/ 1201075835 w 624"/>
                <a:gd name="T15" fmla="*/ 1240044466 h 594"/>
                <a:gd name="T16" fmla="*/ 1201075835 w 624"/>
                <a:gd name="T17" fmla="*/ 1240044466 h 594"/>
                <a:gd name="T18" fmla="*/ 1201075835 w 624"/>
                <a:gd name="T19" fmla="*/ 1240044466 h 594"/>
                <a:gd name="T20" fmla="*/ 1201075835 w 624"/>
                <a:gd name="T21" fmla="*/ 1240044466 h 594"/>
                <a:gd name="T22" fmla="*/ 1201075835 w 624"/>
                <a:gd name="T23" fmla="*/ 1240044466 h 594"/>
                <a:gd name="T24" fmla="*/ 1201075835 w 624"/>
                <a:gd name="T25" fmla="*/ 1240044466 h 594"/>
                <a:gd name="T26" fmla="*/ 1201075835 w 624"/>
                <a:gd name="T27" fmla="*/ 1240044466 h 594"/>
                <a:gd name="T28" fmla="*/ 1201075835 w 624"/>
                <a:gd name="T29" fmla="*/ 1240044466 h 594"/>
                <a:gd name="T30" fmla="*/ 1201075835 w 624"/>
                <a:gd name="T31" fmla="*/ 1240044466 h 594"/>
                <a:gd name="T32" fmla="*/ 1201075835 w 624"/>
                <a:gd name="T33" fmla="*/ 1240044466 h 594"/>
                <a:gd name="T34" fmla="*/ 1201075835 w 624"/>
                <a:gd name="T35" fmla="*/ 0 h 594"/>
                <a:gd name="T36" fmla="*/ 1201075835 w 624"/>
                <a:gd name="T37" fmla="*/ 1240044466 h 594"/>
                <a:gd name="T38" fmla="*/ 1201075835 w 624"/>
                <a:gd name="T39" fmla="*/ 1240044466 h 594"/>
                <a:gd name="T40" fmla="*/ 1201075835 w 624"/>
                <a:gd name="T41" fmla="*/ 1240044466 h 594"/>
                <a:gd name="T42" fmla="*/ 1201075835 w 624"/>
                <a:gd name="T43" fmla="*/ 1240044466 h 594"/>
                <a:gd name="T44" fmla="*/ 1201075835 w 624"/>
                <a:gd name="T45" fmla="*/ 1240044466 h 594"/>
                <a:gd name="T46" fmla="*/ 1201075835 w 624"/>
                <a:gd name="T47" fmla="*/ 1240044466 h 594"/>
                <a:gd name="T48" fmla="*/ 1201075835 w 624"/>
                <a:gd name="T49" fmla="*/ 1240044466 h 594"/>
                <a:gd name="T50" fmla="*/ 1201075835 w 624"/>
                <a:gd name="T51" fmla="*/ 1240044466 h 594"/>
                <a:gd name="T52" fmla="*/ 1201075835 w 624"/>
                <a:gd name="T53" fmla="*/ 1240044466 h 594"/>
                <a:gd name="T54" fmla="*/ 1201075835 w 624"/>
                <a:gd name="T55" fmla="*/ 1240044466 h 594"/>
                <a:gd name="T56" fmla="*/ 1201075835 w 624"/>
                <a:gd name="T57" fmla="*/ 1240044466 h 594"/>
                <a:gd name="T58" fmla="*/ 1201075835 w 624"/>
                <a:gd name="T59" fmla="*/ 1240044466 h 594"/>
                <a:gd name="T60" fmla="*/ 1201075835 w 624"/>
                <a:gd name="T61" fmla="*/ 1240044466 h 594"/>
                <a:gd name="T62" fmla="*/ 1201075835 w 624"/>
                <a:gd name="T63" fmla="*/ 1240044466 h 594"/>
                <a:gd name="T64" fmla="*/ 1201075835 w 624"/>
                <a:gd name="T65" fmla="*/ 1240044466 h 594"/>
                <a:gd name="T66" fmla="*/ 1201075835 w 624"/>
                <a:gd name="T67" fmla="*/ 1240044466 h 594"/>
                <a:gd name="T68" fmla="*/ 1201075835 w 624"/>
                <a:gd name="T69" fmla="*/ 1240044466 h 594"/>
                <a:gd name="T70" fmla="*/ 1201075835 w 624"/>
                <a:gd name="T71" fmla="*/ 1240044466 h 594"/>
                <a:gd name="T72" fmla="*/ 1201075835 w 624"/>
                <a:gd name="T73" fmla="*/ 1240044466 h 594"/>
                <a:gd name="T74" fmla="*/ 1201075835 w 624"/>
                <a:gd name="T75" fmla="*/ 1240044466 h 594"/>
                <a:gd name="T76" fmla="*/ 1201075835 w 624"/>
                <a:gd name="T77" fmla="*/ 1240044466 h 594"/>
                <a:gd name="T78" fmla="*/ 1201075835 w 624"/>
                <a:gd name="T79" fmla="*/ 1240044466 h 594"/>
                <a:gd name="T80" fmla="*/ 1201075835 w 624"/>
                <a:gd name="T81" fmla="*/ 1240044466 h 5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4"/>
                <a:gd name="T124" fmla="*/ 0 h 594"/>
                <a:gd name="T125" fmla="*/ 624 w 624"/>
                <a:gd name="T126" fmla="*/ 594 h 5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4" h="594">
                  <a:moveTo>
                    <a:pt x="470" y="537"/>
                  </a:moveTo>
                  <a:cubicBezTo>
                    <a:pt x="488" y="534"/>
                    <a:pt x="508" y="532"/>
                    <a:pt x="479" y="522"/>
                  </a:cubicBezTo>
                  <a:cubicBezTo>
                    <a:pt x="472" y="511"/>
                    <a:pt x="465" y="513"/>
                    <a:pt x="461" y="501"/>
                  </a:cubicBezTo>
                  <a:cubicBezTo>
                    <a:pt x="470" y="498"/>
                    <a:pt x="480" y="494"/>
                    <a:pt x="488" y="489"/>
                  </a:cubicBezTo>
                  <a:cubicBezTo>
                    <a:pt x="494" y="485"/>
                    <a:pt x="506" y="477"/>
                    <a:pt x="506" y="477"/>
                  </a:cubicBezTo>
                  <a:cubicBezTo>
                    <a:pt x="513" y="467"/>
                    <a:pt x="518" y="463"/>
                    <a:pt x="530" y="459"/>
                  </a:cubicBezTo>
                  <a:cubicBezTo>
                    <a:pt x="535" y="443"/>
                    <a:pt x="554" y="444"/>
                    <a:pt x="569" y="441"/>
                  </a:cubicBezTo>
                  <a:cubicBezTo>
                    <a:pt x="582" y="428"/>
                    <a:pt x="577" y="412"/>
                    <a:pt x="593" y="402"/>
                  </a:cubicBezTo>
                  <a:cubicBezTo>
                    <a:pt x="600" y="381"/>
                    <a:pt x="593" y="386"/>
                    <a:pt x="608" y="381"/>
                  </a:cubicBezTo>
                  <a:cubicBezTo>
                    <a:pt x="611" y="371"/>
                    <a:pt x="617" y="364"/>
                    <a:pt x="620" y="354"/>
                  </a:cubicBezTo>
                  <a:cubicBezTo>
                    <a:pt x="617" y="278"/>
                    <a:pt x="624" y="294"/>
                    <a:pt x="596" y="252"/>
                  </a:cubicBezTo>
                  <a:cubicBezTo>
                    <a:pt x="603" y="231"/>
                    <a:pt x="591" y="220"/>
                    <a:pt x="575" y="210"/>
                  </a:cubicBezTo>
                  <a:cubicBezTo>
                    <a:pt x="568" y="199"/>
                    <a:pt x="568" y="193"/>
                    <a:pt x="557" y="186"/>
                  </a:cubicBezTo>
                  <a:cubicBezTo>
                    <a:pt x="554" y="187"/>
                    <a:pt x="550" y="187"/>
                    <a:pt x="548" y="189"/>
                  </a:cubicBezTo>
                  <a:cubicBezTo>
                    <a:pt x="546" y="191"/>
                    <a:pt x="548" y="197"/>
                    <a:pt x="545" y="198"/>
                  </a:cubicBezTo>
                  <a:cubicBezTo>
                    <a:pt x="543" y="199"/>
                    <a:pt x="513" y="182"/>
                    <a:pt x="509" y="180"/>
                  </a:cubicBezTo>
                  <a:cubicBezTo>
                    <a:pt x="499" y="164"/>
                    <a:pt x="499" y="158"/>
                    <a:pt x="479" y="153"/>
                  </a:cubicBezTo>
                  <a:cubicBezTo>
                    <a:pt x="470" y="144"/>
                    <a:pt x="464" y="139"/>
                    <a:pt x="452" y="135"/>
                  </a:cubicBezTo>
                  <a:cubicBezTo>
                    <a:pt x="443" y="126"/>
                    <a:pt x="437" y="121"/>
                    <a:pt x="425" y="117"/>
                  </a:cubicBezTo>
                  <a:cubicBezTo>
                    <a:pt x="424" y="114"/>
                    <a:pt x="425" y="110"/>
                    <a:pt x="422" y="108"/>
                  </a:cubicBezTo>
                  <a:cubicBezTo>
                    <a:pt x="417" y="104"/>
                    <a:pt x="404" y="102"/>
                    <a:pt x="404" y="102"/>
                  </a:cubicBezTo>
                  <a:cubicBezTo>
                    <a:pt x="398" y="96"/>
                    <a:pt x="396" y="88"/>
                    <a:pt x="389" y="84"/>
                  </a:cubicBezTo>
                  <a:cubicBezTo>
                    <a:pt x="384" y="81"/>
                    <a:pt x="371" y="78"/>
                    <a:pt x="371" y="78"/>
                  </a:cubicBezTo>
                  <a:cubicBezTo>
                    <a:pt x="357" y="64"/>
                    <a:pt x="351" y="66"/>
                    <a:pt x="332" y="69"/>
                  </a:cubicBezTo>
                  <a:cubicBezTo>
                    <a:pt x="331" y="72"/>
                    <a:pt x="332" y="76"/>
                    <a:pt x="329" y="78"/>
                  </a:cubicBezTo>
                  <a:cubicBezTo>
                    <a:pt x="324" y="82"/>
                    <a:pt x="311" y="84"/>
                    <a:pt x="311" y="84"/>
                  </a:cubicBezTo>
                  <a:cubicBezTo>
                    <a:pt x="301" y="81"/>
                    <a:pt x="281" y="75"/>
                    <a:pt x="281" y="75"/>
                  </a:cubicBezTo>
                  <a:cubicBezTo>
                    <a:pt x="279" y="81"/>
                    <a:pt x="278" y="90"/>
                    <a:pt x="269" y="90"/>
                  </a:cubicBezTo>
                  <a:cubicBezTo>
                    <a:pt x="258" y="90"/>
                    <a:pt x="239" y="78"/>
                    <a:pt x="239" y="78"/>
                  </a:cubicBezTo>
                  <a:cubicBezTo>
                    <a:pt x="220" y="84"/>
                    <a:pt x="219" y="99"/>
                    <a:pt x="200" y="105"/>
                  </a:cubicBezTo>
                  <a:cubicBezTo>
                    <a:pt x="194" y="87"/>
                    <a:pt x="183" y="89"/>
                    <a:pt x="164" y="87"/>
                  </a:cubicBezTo>
                  <a:cubicBezTo>
                    <a:pt x="147" y="93"/>
                    <a:pt x="150" y="82"/>
                    <a:pt x="137" y="75"/>
                  </a:cubicBezTo>
                  <a:cubicBezTo>
                    <a:pt x="131" y="72"/>
                    <a:pt x="125" y="71"/>
                    <a:pt x="119" y="69"/>
                  </a:cubicBezTo>
                  <a:cubicBezTo>
                    <a:pt x="116" y="68"/>
                    <a:pt x="110" y="66"/>
                    <a:pt x="110" y="66"/>
                  </a:cubicBezTo>
                  <a:cubicBezTo>
                    <a:pt x="96" y="46"/>
                    <a:pt x="77" y="32"/>
                    <a:pt x="53" y="24"/>
                  </a:cubicBezTo>
                  <a:cubicBezTo>
                    <a:pt x="49" y="12"/>
                    <a:pt x="45" y="7"/>
                    <a:pt x="35" y="0"/>
                  </a:cubicBezTo>
                  <a:cubicBezTo>
                    <a:pt x="18" y="11"/>
                    <a:pt x="0" y="17"/>
                    <a:pt x="29" y="36"/>
                  </a:cubicBezTo>
                  <a:cubicBezTo>
                    <a:pt x="25" y="48"/>
                    <a:pt x="18" y="48"/>
                    <a:pt x="14" y="60"/>
                  </a:cubicBezTo>
                  <a:cubicBezTo>
                    <a:pt x="18" y="73"/>
                    <a:pt x="15" y="77"/>
                    <a:pt x="2" y="81"/>
                  </a:cubicBezTo>
                  <a:cubicBezTo>
                    <a:pt x="4" y="87"/>
                    <a:pt x="10" y="92"/>
                    <a:pt x="11" y="99"/>
                  </a:cubicBezTo>
                  <a:cubicBezTo>
                    <a:pt x="16" y="122"/>
                    <a:pt x="11" y="142"/>
                    <a:pt x="32" y="156"/>
                  </a:cubicBezTo>
                  <a:cubicBezTo>
                    <a:pt x="34" y="159"/>
                    <a:pt x="36" y="162"/>
                    <a:pt x="38" y="165"/>
                  </a:cubicBezTo>
                  <a:cubicBezTo>
                    <a:pt x="39" y="168"/>
                    <a:pt x="39" y="171"/>
                    <a:pt x="41" y="174"/>
                  </a:cubicBezTo>
                  <a:cubicBezTo>
                    <a:pt x="45" y="180"/>
                    <a:pt x="53" y="192"/>
                    <a:pt x="53" y="192"/>
                  </a:cubicBezTo>
                  <a:cubicBezTo>
                    <a:pt x="50" y="194"/>
                    <a:pt x="48" y="198"/>
                    <a:pt x="44" y="198"/>
                  </a:cubicBezTo>
                  <a:cubicBezTo>
                    <a:pt x="40" y="198"/>
                    <a:pt x="37" y="189"/>
                    <a:pt x="35" y="192"/>
                  </a:cubicBezTo>
                  <a:cubicBezTo>
                    <a:pt x="32" y="197"/>
                    <a:pt x="49" y="230"/>
                    <a:pt x="50" y="234"/>
                  </a:cubicBezTo>
                  <a:cubicBezTo>
                    <a:pt x="55" y="248"/>
                    <a:pt x="54" y="263"/>
                    <a:pt x="59" y="276"/>
                  </a:cubicBezTo>
                  <a:cubicBezTo>
                    <a:pt x="64" y="288"/>
                    <a:pt x="76" y="300"/>
                    <a:pt x="80" y="312"/>
                  </a:cubicBezTo>
                  <a:cubicBezTo>
                    <a:pt x="84" y="324"/>
                    <a:pt x="85" y="334"/>
                    <a:pt x="92" y="345"/>
                  </a:cubicBezTo>
                  <a:cubicBezTo>
                    <a:pt x="95" y="359"/>
                    <a:pt x="105" y="372"/>
                    <a:pt x="113" y="384"/>
                  </a:cubicBezTo>
                  <a:cubicBezTo>
                    <a:pt x="109" y="399"/>
                    <a:pt x="108" y="417"/>
                    <a:pt x="95" y="426"/>
                  </a:cubicBezTo>
                  <a:cubicBezTo>
                    <a:pt x="91" y="438"/>
                    <a:pt x="94" y="442"/>
                    <a:pt x="101" y="453"/>
                  </a:cubicBezTo>
                  <a:cubicBezTo>
                    <a:pt x="102" y="460"/>
                    <a:pt x="101" y="468"/>
                    <a:pt x="104" y="474"/>
                  </a:cubicBezTo>
                  <a:cubicBezTo>
                    <a:pt x="105" y="477"/>
                    <a:pt x="112" y="476"/>
                    <a:pt x="113" y="480"/>
                  </a:cubicBezTo>
                  <a:cubicBezTo>
                    <a:pt x="114" y="487"/>
                    <a:pt x="106" y="492"/>
                    <a:pt x="104" y="498"/>
                  </a:cubicBezTo>
                  <a:cubicBezTo>
                    <a:pt x="118" y="519"/>
                    <a:pt x="114" y="509"/>
                    <a:pt x="119" y="525"/>
                  </a:cubicBezTo>
                  <a:cubicBezTo>
                    <a:pt x="114" y="540"/>
                    <a:pt x="103" y="535"/>
                    <a:pt x="89" y="540"/>
                  </a:cubicBezTo>
                  <a:cubicBezTo>
                    <a:pt x="91" y="548"/>
                    <a:pt x="89" y="558"/>
                    <a:pt x="95" y="564"/>
                  </a:cubicBezTo>
                  <a:cubicBezTo>
                    <a:pt x="100" y="569"/>
                    <a:pt x="113" y="576"/>
                    <a:pt x="113" y="576"/>
                  </a:cubicBezTo>
                  <a:cubicBezTo>
                    <a:pt x="115" y="581"/>
                    <a:pt x="118" y="594"/>
                    <a:pt x="125" y="594"/>
                  </a:cubicBezTo>
                  <a:cubicBezTo>
                    <a:pt x="128" y="594"/>
                    <a:pt x="126" y="587"/>
                    <a:pt x="128" y="585"/>
                  </a:cubicBezTo>
                  <a:cubicBezTo>
                    <a:pt x="130" y="583"/>
                    <a:pt x="134" y="583"/>
                    <a:pt x="137" y="582"/>
                  </a:cubicBezTo>
                  <a:cubicBezTo>
                    <a:pt x="140" y="583"/>
                    <a:pt x="144" y="587"/>
                    <a:pt x="146" y="585"/>
                  </a:cubicBezTo>
                  <a:cubicBezTo>
                    <a:pt x="150" y="581"/>
                    <a:pt x="147" y="575"/>
                    <a:pt x="149" y="570"/>
                  </a:cubicBezTo>
                  <a:cubicBezTo>
                    <a:pt x="154" y="557"/>
                    <a:pt x="158" y="545"/>
                    <a:pt x="170" y="537"/>
                  </a:cubicBezTo>
                  <a:cubicBezTo>
                    <a:pt x="187" y="541"/>
                    <a:pt x="179" y="547"/>
                    <a:pt x="194" y="552"/>
                  </a:cubicBezTo>
                  <a:cubicBezTo>
                    <a:pt x="205" y="537"/>
                    <a:pt x="209" y="535"/>
                    <a:pt x="227" y="531"/>
                  </a:cubicBezTo>
                  <a:cubicBezTo>
                    <a:pt x="240" y="535"/>
                    <a:pt x="235" y="542"/>
                    <a:pt x="248" y="546"/>
                  </a:cubicBezTo>
                  <a:cubicBezTo>
                    <a:pt x="251" y="544"/>
                    <a:pt x="255" y="543"/>
                    <a:pt x="257" y="540"/>
                  </a:cubicBezTo>
                  <a:cubicBezTo>
                    <a:pt x="259" y="538"/>
                    <a:pt x="257" y="533"/>
                    <a:pt x="260" y="531"/>
                  </a:cubicBezTo>
                  <a:cubicBezTo>
                    <a:pt x="268" y="525"/>
                    <a:pt x="279" y="524"/>
                    <a:pt x="287" y="519"/>
                  </a:cubicBezTo>
                  <a:cubicBezTo>
                    <a:pt x="288" y="516"/>
                    <a:pt x="287" y="510"/>
                    <a:pt x="290" y="510"/>
                  </a:cubicBezTo>
                  <a:cubicBezTo>
                    <a:pt x="296" y="509"/>
                    <a:pt x="308" y="516"/>
                    <a:pt x="308" y="516"/>
                  </a:cubicBezTo>
                  <a:cubicBezTo>
                    <a:pt x="321" y="535"/>
                    <a:pt x="318" y="536"/>
                    <a:pt x="344" y="540"/>
                  </a:cubicBezTo>
                  <a:cubicBezTo>
                    <a:pt x="344" y="541"/>
                    <a:pt x="344" y="564"/>
                    <a:pt x="356" y="558"/>
                  </a:cubicBezTo>
                  <a:cubicBezTo>
                    <a:pt x="362" y="555"/>
                    <a:pt x="359" y="544"/>
                    <a:pt x="365" y="540"/>
                  </a:cubicBezTo>
                  <a:cubicBezTo>
                    <a:pt x="370" y="537"/>
                    <a:pt x="383" y="534"/>
                    <a:pt x="383" y="534"/>
                  </a:cubicBezTo>
                  <a:cubicBezTo>
                    <a:pt x="389" y="536"/>
                    <a:pt x="395" y="538"/>
                    <a:pt x="401" y="540"/>
                  </a:cubicBezTo>
                  <a:cubicBezTo>
                    <a:pt x="407" y="542"/>
                    <a:pt x="419" y="534"/>
                    <a:pt x="419" y="534"/>
                  </a:cubicBezTo>
                  <a:cubicBezTo>
                    <a:pt x="435" y="545"/>
                    <a:pt x="454" y="541"/>
                    <a:pt x="473" y="546"/>
                  </a:cubicBezTo>
                  <a:cubicBezTo>
                    <a:pt x="491" y="542"/>
                    <a:pt x="496" y="529"/>
                    <a:pt x="476" y="522"/>
                  </a:cubicBezTo>
                  <a:cubicBezTo>
                    <a:pt x="472" y="516"/>
                    <a:pt x="459" y="509"/>
                    <a:pt x="464" y="504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/>
              <a:endParaRPr lang="es-PE" sz="1100" dirty="0">
                <a:solidFill>
                  <a:prstClr val="white"/>
                </a:solidFill>
                <a:latin typeface="+mn-lt"/>
                <a:sym typeface="Arial"/>
              </a:endParaRPr>
            </a:p>
          </p:txBody>
        </p:sp>
        <p:sp>
          <p:nvSpPr>
            <p:cNvPr id="153" name="Huanuco">
              <a:extLst>
                <a:ext uri="{FF2B5EF4-FFF2-40B4-BE49-F238E27FC236}">
                  <a16:creationId xmlns:a16="http://schemas.microsoft.com/office/drawing/2014/main" id="{4D61A024-FCB2-C384-831A-2CED3AAA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895" y="2083443"/>
              <a:ext cx="801446" cy="561779"/>
            </a:xfrm>
            <a:custGeom>
              <a:avLst/>
              <a:gdLst>
                <a:gd name="T0" fmla="*/ 1202339061 w 1027"/>
                <a:gd name="T1" fmla="*/ 1242987263 h 774"/>
                <a:gd name="T2" fmla="*/ 1202339061 w 1027"/>
                <a:gd name="T3" fmla="*/ 1242987263 h 774"/>
                <a:gd name="T4" fmla="*/ 1202339061 w 1027"/>
                <a:gd name="T5" fmla="*/ 1242987263 h 774"/>
                <a:gd name="T6" fmla="*/ 1202339061 w 1027"/>
                <a:gd name="T7" fmla="*/ 1242987263 h 774"/>
                <a:gd name="T8" fmla="*/ 1202339061 w 1027"/>
                <a:gd name="T9" fmla="*/ 1242987263 h 774"/>
                <a:gd name="T10" fmla="*/ 1202339061 w 1027"/>
                <a:gd name="T11" fmla="*/ 1242987263 h 774"/>
                <a:gd name="T12" fmla="*/ 1202339061 w 1027"/>
                <a:gd name="T13" fmla="*/ 1242987263 h 774"/>
                <a:gd name="T14" fmla="*/ 1202339061 w 1027"/>
                <a:gd name="T15" fmla="*/ 1242987263 h 774"/>
                <a:gd name="T16" fmla="*/ 1202339061 w 1027"/>
                <a:gd name="T17" fmla="*/ 1242987263 h 774"/>
                <a:gd name="T18" fmla="*/ 1202339061 w 1027"/>
                <a:gd name="T19" fmla="*/ 1242987263 h 774"/>
                <a:gd name="T20" fmla="*/ 1202339061 w 1027"/>
                <a:gd name="T21" fmla="*/ 1242987263 h 774"/>
                <a:gd name="T22" fmla="*/ 1202339061 w 1027"/>
                <a:gd name="T23" fmla="*/ 1242987263 h 774"/>
                <a:gd name="T24" fmla="*/ 1202339061 w 1027"/>
                <a:gd name="T25" fmla="*/ 1242987263 h 774"/>
                <a:gd name="T26" fmla="*/ 1202339061 w 1027"/>
                <a:gd name="T27" fmla="*/ 1242987263 h 774"/>
                <a:gd name="T28" fmla="*/ 1202339061 w 1027"/>
                <a:gd name="T29" fmla="*/ 1242987263 h 774"/>
                <a:gd name="T30" fmla="*/ 1202339061 w 1027"/>
                <a:gd name="T31" fmla="*/ 1242987263 h 774"/>
                <a:gd name="T32" fmla="*/ 1202339061 w 1027"/>
                <a:gd name="T33" fmla="*/ 1242987263 h 774"/>
                <a:gd name="T34" fmla="*/ 1202339061 w 1027"/>
                <a:gd name="T35" fmla="*/ 1242987263 h 774"/>
                <a:gd name="T36" fmla="*/ 1202339061 w 1027"/>
                <a:gd name="T37" fmla="*/ 1242987263 h 774"/>
                <a:gd name="T38" fmla="*/ 1202339061 w 1027"/>
                <a:gd name="T39" fmla="*/ 1242987263 h 774"/>
                <a:gd name="T40" fmla="*/ 1202339061 w 1027"/>
                <a:gd name="T41" fmla="*/ 1242987263 h 774"/>
                <a:gd name="T42" fmla="*/ 1202339061 w 1027"/>
                <a:gd name="T43" fmla="*/ 1242987263 h 774"/>
                <a:gd name="T44" fmla="*/ 1202339061 w 1027"/>
                <a:gd name="T45" fmla="*/ 1242987263 h 774"/>
                <a:gd name="T46" fmla="*/ 1202339061 w 1027"/>
                <a:gd name="T47" fmla="*/ 1242987263 h 774"/>
                <a:gd name="T48" fmla="*/ 1202339061 w 1027"/>
                <a:gd name="T49" fmla="*/ 1242987263 h 774"/>
                <a:gd name="T50" fmla="*/ 1202339061 w 1027"/>
                <a:gd name="T51" fmla="*/ 1242987263 h 774"/>
                <a:gd name="T52" fmla="*/ 1202339061 w 1027"/>
                <a:gd name="T53" fmla="*/ 1242987263 h 774"/>
                <a:gd name="T54" fmla="*/ 1202339061 w 1027"/>
                <a:gd name="T55" fmla="*/ 1242987263 h 774"/>
                <a:gd name="T56" fmla="*/ 1202339061 w 1027"/>
                <a:gd name="T57" fmla="*/ 1242987263 h 774"/>
                <a:gd name="T58" fmla="*/ 1202339061 w 1027"/>
                <a:gd name="T59" fmla="*/ 1242987263 h 774"/>
                <a:gd name="T60" fmla="*/ 1202339061 w 1027"/>
                <a:gd name="T61" fmla="*/ 1242987263 h 774"/>
                <a:gd name="T62" fmla="*/ 1202339061 w 1027"/>
                <a:gd name="T63" fmla="*/ 1242987263 h 774"/>
                <a:gd name="T64" fmla="*/ 1202339061 w 1027"/>
                <a:gd name="T65" fmla="*/ 1242987263 h 774"/>
                <a:gd name="T66" fmla="*/ 1202339061 w 1027"/>
                <a:gd name="T67" fmla="*/ 1242987263 h 774"/>
                <a:gd name="T68" fmla="*/ 1202339061 w 1027"/>
                <a:gd name="T69" fmla="*/ 1242987263 h 774"/>
                <a:gd name="T70" fmla="*/ 1202339061 w 1027"/>
                <a:gd name="T71" fmla="*/ 1242987263 h 774"/>
                <a:gd name="T72" fmla="*/ 1202339061 w 1027"/>
                <a:gd name="T73" fmla="*/ 1242987263 h 774"/>
                <a:gd name="T74" fmla="*/ 1202339061 w 1027"/>
                <a:gd name="T75" fmla="*/ 1242987263 h 774"/>
                <a:gd name="T76" fmla="*/ 1202339061 w 1027"/>
                <a:gd name="T77" fmla="*/ 1242987263 h 774"/>
                <a:gd name="T78" fmla="*/ 1202339061 w 1027"/>
                <a:gd name="T79" fmla="*/ 1242987263 h 774"/>
                <a:gd name="T80" fmla="*/ 1202339061 w 1027"/>
                <a:gd name="T81" fmla="*/ 1242987263 h 774"/>
                <a:gd name="T82" fmla="*/ 1202339061 w 1027"/>
                <a:gd name="T83" fmla="*/ 1242987263 h 774"/>
                <a:gd name="T84" fmla="*/ 1202339061 w 1027"/>
                <a:gd name="T85" fmla="*/ 0 h 774"/>
                <a:gd name="T86" fmla="*/ 1202339061 w 1027"/>
                <a:gd name="T87" fmla="*/ 1242987263 h 774"/>
                <a:gd name="T88" fmla="*/ 1202339061 w 1027"/>
                <a:gd name="T89" fmla="*/ 1242987263 h 774"/>
                <a:gd name="T90" fmla="*/ 1202339061 w 1027"/>
                <a:gd name="T91" fmla="*/ 1242987263 h 774"/>
                <a:gd name="T92" fmla="*/ 1202339061 w 1027"/>
                <a:gd name="T93" fmla="*/ 1242987263 h 774"/>
                <a:gd name="T94" fmla="*/ 1202339061 w 1027"/>
                <a:gd name="T95" fmla="*/ 1242987263 h 774"/>
                <a:gd name="T96" fmla="*/ 1202339061 w 1027"/>
                <a:gd name="T97" fmla="*/ 1242987263 h 7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7"/>
                <a:gd name="T148" fmla="*/ 0 h 774"/>
                <a:gd name="T149" fmla="*/ 1027 w 1027"/>
                <a:gd name="T150" fmla="*/ 774 h 7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7" h="774">
                  <a:moveTo>
                    <a:pt x="72" y="46"/>
                  </a:moveTo>
                  <a:cubicBezTo>
                    <a:pt x="42" y="53"/>
                    <a:pt x="54" y="58"/>
                    <a:pt x="12" y="60"/>
                  </a:cubicBezTo>
                  <a:cubicBezTo>
                    <a:pt x="6" y="69"/>
                    <a:pt x="11" y="69"/>
                    <a:pt x="14" y="78"/>
                  </a:cubicBezTo>
                  <a:cubicBezTo>
                    <a:pt x="11" y="91"/>
                    <a:pt x="4" y="82"/>
                    <a:pt x="0" y="94"/>
                  </a:cubicBezTo>
                  <a:cubicBezTo>
                    <a:pt x="18" y="112"/>
                    <a:pt x="30" y="133"/>
                    <a:pt x="44" y="154"/>
                  </a:cubicBezTo>
                  <a:cubicBezTo>
                    <a:pt x="48" y="159"/>
                    <a:pt x="48" y="167"/>
                    <a:pt x="52" y="172"/>
                  </a:cubicBezTo>
                  <a:cubicBezTo>
                    <a:pt x="58" y="197"/>
                    <a:pt x="76" y="220"/>
                    <a:pt x="94" y="238"/>
                  </a:cubicBezTo>
                  <a:cubicBezTo>
                    <a:pt x="103" y="247"/>
                    <a:pt x="120" y="244"/>
                    <a:pt x="130" y="254"/>
                  </a:cubicBezTo>
                  <a:cubicBezTo>
                    <a:pt x="136" y="260"/>
                    <a:pt x="141" y="269"/>
                    <a:pt x="148" y="274"/>
                  </a:cubicBezTo>
                  <a:cubicBezTo>
                    <a:pt x="152" y="277"/>
                    <a:pt x="158" y="276"/>
                    <a:pt x="162" y="278"/>
                  </a:cubicBezTo>
                  <a:cubicBezTo>
                    <a:pt x="177" y="285"/>
                    <a:pt x="182" y="293"/>
                    <a:pt x="200" y="296"/>
                  </a:cubicBezTo>
                  <a:cubicBezTo>
                    <a:pt x="217" y="322"/>
                    <a:pt x="213" y="349"/>
                    <a:pt x="190" y="364"/>
                  </a:cubicBezTo>
                  <a:cubicBezTo>
                    <a:pt x="181" y="361"/>
                    <a:pt x="178" y="353"/>
                    <a:pt x="168" y="350"/>
                  </a:cubicBezTo>
                  <a:cubicBezTo>
                    <a:pt x="159" y="356"/>
                    <a:pt x="152" y="364"/>
                    <a:pt x="144" y="370"/>
                  </a:cubicBezTo>
                  <a:cubicBezTo>
                    <a:pt x="140" y="373"/>
                    <a:pt x="132" y="378"/>
                    <a:pt x="132" y="378"/>
                  </a:cubicBezTo>
                  <a:cubicBezTo>
                    <a:pt x="130" y="394"/>
                    <a:pt x="132" y="436"/>
                    <a:pt x="124" y="446"/>
                  </a:cubicBezTo>
                  <a:cubicBezTo>
                    <a:pt x="120" y="451"/>
                    <a:pt x="106" y="456"/>
                    <a:pt x="106" y="456"/>
                  </a:cubicBezTo>
                  <a:cubicBezTo>
                    <a:pt x="102" y="468"/>
                    <a:pt x="105" y="483"/>
                    <a:pt x="116" y="490"/>
                  </a:cubicBezTo>
                  <a:cubicBezTo>
                    <a:pt x="122" y="499"/>
                    <a:pt x="128" y="503"/>
                    <a:pt x="138" y="510"/>
                  </a:cubicBezTo>
                  <a:cubicBezTo>
                    <a:pt x="142" y="513"/>
                    <a:pt x="150" y="518"/>
                    <a:pt x="150" y="518"/>
                  </a:cubicBezTo>
                  <a:cubicBezTo>
                    <a:pt x="155" y="525"/>
                    <a:pt x="158" y="534"/>
                    <a:pt x="162" y="542"/>
                  </a:cubicBezTo>
                  <a:cubicBezTo>
                    <a:pt x="164" y="546"/>
                    <a:pt x="166" y="554"/>
                    <a:pt x="166" y="554"/>
                  </a:cubicBezTo>
                  <a:cubicBezTo>
                    <a:pt x="168" y="571"/>
                    <a:pt x="169" y="572"/>
                    <a:pt x="166" y="588"/>
                  </a:cubicBezTo>
                  <a:cubicBezTo>
                    <a:pt x="165" y="592"/>
                    <a:pt x="162" y="600"/>
                    <a:pt x="162" y="600"/>
                  </a:cubicBezTo>
                  <a:cubicBezTo>
                    <a:pt x="163" y="612"/>
                    <a:pt x="167" y="632"/>
                    <a:pt x="162" y="644"/>
                  </a:cubicBezTo>
                  <a:cubicBezTo>
                    <a:pt x="160" y="648"/>
                    <a:pt x="150" y="652"/>
                    <a:pt x="150" y="652"/>
                  </a:cubicBezTo>
                  <a:cubicBezTo>
                    <a:pt x="146" y="659"/>
                    <a:pt x="144" y="665"/>
                    <a:pt x="142" y="672"/>
                  </a:cubicBezTo>
                  <a:cubicBezTo>
                    <a:pt x="144" y="682"/>
                    <a:pt x="147" y="700"/>
                    <a:pt x="152" y="710"/>
                  </a:cubicBezTo>
                  <a:cubicBezTo>
                    <a:pt x="160" y="725"/>
                    <a:pt x="168" y="735"/>
                    <a:pt x="174" y="752"/>
                  </a:cubicBezTo>
                  <a:cubicBezTo>
                    <a:pt x="176" y="757"/>
                    <a:pt x="183" y="755"/>
                    <a:pt x="188" y="756"/>
                  </a:cubicBezTo>
                  <a:cubicBezTo>
                    <a:pt x="198" y="762"/>
                    <a:pt x="207" y="762"/>
                    <a:pt x="218" y="766"/>
                  </a:cubicBezTo>
                  <a:cubicBezTo>
                    <a:pt x="227" y="764"/>
                    <a:pt x="232" y="760"/>
                    <a:pt x="236" y="752"/>
                  </a:cubicBezTo>
                  <a:cubicBezTo>
                    <a:pt x="237" y="750"/>
                    <a:pt x="236" y="746"/>
                    <a:pt x="238" y="746"/>
                  </a:cubicBezTo>
                  <a:cubicBezTo>
                    <a:pt x="248" y="744"/>
                    <a:pt x="259" y="745"/>
                    <a:pt x="270" y="744"/>
                  </a:cubicBezTo>
                  <a:cubicBezTo>
                    <a:pt x="279" y="741"/>
                    <a:pt x="288" y="739"/>
                    <a:pt x="296" y="734"/>
                  </a:cubicBezTo>
                  <a:cubicBezTo>
                    <a:pt x="301" y="727"/>
                    <a:pt x="307" y="725"/>
                    <a:pt x="304" y="716"/>
                  </a:cubicBezTo>
                  <a:cubicBezTo>
                    <a:pt x="308" y="691"/>
                    <a:pt x="322" y="701"/>
                    <a:pt x="352" y="700"/>
                  </a:cubicBezTo>
                  <a:cubicBezTo>
                    <a:pt x="359" y="689"/>
                    <a:pt x="361" y="701"/>
                    <a:pt x="368" y="708"/>
                  </a:cubicBezTo>
                  <a:cubicBezTo>
                    <a:pt x="373" y="724"/>
                    <a:pt x="385" y="722"/>
                    <a:pt x="400" y="724"/>
                  </a:cubicBezTo>
                  <a:cubicBezTo>
                    <a:pt x="418" y="730"/>
                    <a:pt x="423" y="752"/>
                    <a:pt x="440" y="760"/>
                  </a:cubicBezTo>
                  <a:cubicBezTo>
                    <a:pt x="446" y="763"/>
                    <a:pt x="451" y="768"/>
                    <a:pt x="458" y="770"/>
                  </a:cubicBezTo>
                  <a:cubicBezTo>
                    <a:pt x="462" y="771"/>
                    <a:pt x="470" y="774"/>
                    <a:pt x="470" y="774"/>
                  </a:cubicBezTo>
                  <a:cubicBezTo>
                    <a:pt x="489" y="769"/>
                    <a:pt x="479" y="754"/>
                    <a:pt x="488" y="748"/>
                  </a:cubicBezTo>
                  <a:cubicBezTo>
                    <a:pt x="492" y="745"/>
                    <a:pt x="500" y="740"/>
                    <a:pt x="500" y="740"/>
                  </a:cubicBezTo>
                  <a:cubicBezTo>
                    <a:pt x="505" y="724"/>
                    <a:pt x="501" y="718"/>
                    <a:pt x="518" y="712"/>
                  </a:cubicBezTo>
                  <a:cubicBezTo>
                    <a:pt x="535" y="695"/>
                    <a:pt x="535" y="689"/>
                    <a:pt x="562" y="686"/>
                  </a:cubicBezTo>
                  <a:cubicBezTo>
                    <a:pt x="570" y="674"/>
                    <a:pt x="569" y="666"/>
                    <a:pt x="572" y="650"/>
                  </a:cubicBezTo>
                  <a:cubicBezTo>
                    <a:pt x="573" y="644"/>
                    <a:pt x="579" y="638"/>
                    <a:pt x="580" y="632"/>
                  </a:cubicBezTo>
                  <a:cubicBezTo>
                    <a:pt x="581" y="629"/>
                    <a:pt x="580" y="625"/>
                    <a:pt x="582" y="622"/>
                  </a:cubicBezTo>
                  <a:cubicBezTo>
                    <a:pt x="585" y="619"/>
                    <a:pt x="606" y="616"/>
                    <a:pt x="608" y="616"/>
                  </a:cubicBezTo>
                  <a:cubicBezTo>
                    <a:pt x="612" y="605"/>
                    <a:pt x="617" y="600"/>
                    <a:pt x="628" y="596"/>
                  </a:cubicBezTo>
                  <a:cubicBezTo>
                    <a:pt x="637" y="597"/>
                    <a:pt x="654" y="602"/>
                    <a:pt x="654" y="602"/>
                  </a:cubicBezTo>
                  <a:cubicBezTo>
                    <a:pt x="666" y="598"/>
                    <a:pt x="666" y="590"/>
                    <a:pt x="672" y="580"/>
                  </a:cubicBezTo>
                  <a:cubicBezTo>
                    <a:pt x="675" y="568"/>
                    <a:pt x="672" y="555"/>
                    <a:pt x="686" y="550"/>
                  </a:cubicBezTo>
                  <a:cubicBezTo>
                    <a:pt x="697" y="554"/>
                    <a:pt x="704" y="554"/>
                    <a:pt x="716" y="552"/>
                  </a:cubicBezTo>
                  <a:cubicBezTo>
                    <a:pt x="724" y="528"/>
                    <a:pt x="703" y="522"/>
                    <a:pt x="740" y="518"/>
                  </a:cubicBezTo>
                  <a:cubicBezTo>
                    <a:pt x="747" y="520"/>
                    <a:pt x="758" y="528"/>
                    <a:pt x="758" y="528"/>
                  </a:cubicBezTo>
                  <a:cubicBezTo>
                    <a:pt x="763" y="535"/>
                    <a:pt x="767" y="535"/>
                    <a:pt x="774" y="540"/>
                  </a:cubicBezTo>
                  <a:cubicBezTo>
                    <a:pt x="783" y="537"/>
                    <a:pt x="779" y="533"/>
                    <a:pt x="788" y="530"/>
                  </a:cubicBezTo>
                  <a:cubicBezTo>
                    <a:pt x="799" y="534"/>
                    <a:pt x="809" y="538"/>
                    <a:pt x="820" y="542"/>
                  </a:cubicBezTo>
                  <a:cubicBezTo>
                    <a:pt x="836" y="531"/>
                    <a:pt x="837" y="519"/>
                    <a:pt x="858" y="512"/>
                  </a:cubicBezTo>
                  <a:cubicBezTo>
                    <a:pt x="868" y="509"/>
                    <a:pt x="861" y="507"/>
                    <a:pt x="876" y="502"/>
                  </a:cubicBezTo>
                  <a:cubicBezTo>
                    <a:pt x="880" y="501"/>
                    <a:pt x="888" y="498"/>
                    <a:pt x="888" y="498"/>
                  </a:cubicBezTo>
                  <a:cubicBezTo>
                    <a:pt x="890" y="482"/>
                    <a:pt x="888" y="481"/>
                    <a:pt x="902" y="476"/>
                  </a:cubicBezTo>
                  <a:cubicBezTo>
                    <a:pt x="903" y="472"/>
                    <a:pt x="907" y="468"/>
                    <a:pt x="908" y="464"/>
                  </a:cubicBezTo>
                  <a:cubicBezTo>
                    <a:pt x="910" y="456"/>
                    <a:pt x="912" y="434"/>
                    <a:pt x="912" y="430"/>
                  </a:cubicBezTo>
                  <a:cubicBezTo>
                    <a:pt x="914" y="434"/>
                    <a:pt x="908" y="442"/>
                    <a:pt x="908" y="442"/>
                  </a:cubicBezTo>
                  <a:cubicBezTo>
                    <a:pt x="904" y="468"/>
                    <a:pt x="905" y="452"/>
                    <a:pt x="902" y="442"/>
                  </a:cubicBezTo>
                  <a:cubicBezTo>
                    <a:pt x="908" y="417"/>
                    <a:pt x="898" y="448"/>
                    <a:pt x="910" y="430"/>
                  </a:cubicBezTo>
                  <a:cubicBezTo>
                    <a:pt x="912" y="426"/>
                    <a:pt x="910" y="419"/>
                    <a:pt x="914" y="418"/>
                  </a:cubicBezTo>
                  <a:cubicBezTo>
                    <a:pt x="927" y="414"/>
                    <a:pt x="939" y="410"/>
                    <a:pt x="952" y="406"/>
                  </a:cubicBezTo>
                  <a:cubicBezTo>
                    <a:pt x="955" y="397"/>
                    <a:pt x="950" y="395"/>
                    <a:pt x="942" y="392"/>
                  </a:cubicBezTo>
                  <a:cubicBezTo>
                    <a:pt x="944" y="383"/>
                    <a:pt x="946" y="379"/>
                    <a:pt x="954" y="374"/>
                  </a:cubicBezTo>
                  <a:cubicBezTo>
                    <a:pt x="957" y="364"/>
                    <a:pt x="964" y="359"/>
                    <a:pt x="974" y="356"/>
                  </a:cubicBezTo>
                  <a:cubicBezTo>
                    <a:pt x="972" y="347"/>
                    <a:pt x="970" y="328"/>
                    <a:pt x="964" y="320"/>
                  </a:cubicBezTo>
                  <a:cubicBezTo>
                    <a:pt x="961" y="315"/>
                    <a:pt x="955" y="313"/>
                    <a:pt x="952" y="308"/>
                  </a:cubicBezTo>
                  <a:cubicBezTo>
                    <a:pt x="946" y="298"/>
                    <a:pt x="949" y="304"/>
                    <a:pt x="944" y="290"/>
                  </a:cubicBezTo>
                  <a:cubicBezTo>
                    <a:pt x="943" y="288"/>
                    <a:pt x="942" y="284"/>
                    <a:pt x="942" y="284"/>
                  </a:cubicBezTo>
                  <a:cubicBezTo>
                    <a:pt x="943" y="282"/>
                    <a:pt x="946" y="278"/>
                    <a:pt x="944" y="278"/>
                  </a:cubicBezTo>
                  <a:cubicBezTo>
                    <a:pt x="936" y="277"/>
                    <a:pt x="920" y="282"/>
                    <a:pt x="920" y="282"/>
                  </a:cubicBezTo>
                  <a:cubicBezTo>
                    <a:pt x="923" y="291"/>
                    <a:pt x="926" y="291"/>
                    <a:pt x="934" y="288"/>
                  </a:cubicBezTo>
                  <a:cubicBezTo>
                    <a:pt x="940" y="282"/>
                    <a:pt x="945" y="275"/>
                    <a:pt x="950" y="268"/>
                  </a:cubicBezTo>
                  <a:cubicBezTo>
                    <a:pt x="953" y="264"/>
                    <a:pt x="958" y="256"/>
                    <a:pt x="958" y="256"/>
                  </a:cubicBezTo>
                  <a:cubicBezTo>
                    <a:pt x="961" y="206"/>
                    <a:pt x="960" y="240"/>
                    <a:pt x="968" y="216"/>
                  </a:cubicBezTo>
                  <a:cubicBezTo>
                    <a:pt x="969" y="205"/>
                    <a:pt x="961" y="189"/>
                    <a:pt x="970" y="182"/>
                  </a:cubicBezTo>
                  <a:cubicBezTo>
                    <a:pt x="983" y="173"/>
                    <a:pt x="1003" y="186"/>
                    <a:pt x="1018" y="180"/>
                  </a:cubicBezTo>
                  <a:cubicBezTo>
                    <a:pt x="1027" y="176"/>
                    <a:pt x="1012" y="153"/>
                    <a:pt x="1008" y="150"/>
                  </a:cubicBezTo>
                  <a:cubicBezTo>
                    <a:pt x="997" y="133"/>
                    <a:pt x="979" y="117"/>
                    <a:pt x="958" y="114"/>
                  </a:cubicBezTo>
                  <a:cubicBezTo>
                    <a:pt x="918" y="116"/>
                    <a:pt x="919" y="116"/>
                    <a:pt x="892" y="134"/>
                  </a:cubicBezTo>
                  <a:cubicBezTo>
                    <a:pt x="886" y="144"/>
                    <a:pt x="882" y="149"/>
                    <a:pt x="878" y="160"/>
                  </a:cubicBezTo>
                  <a:cubicBezTo>
                    <a:pt x="877" y="172"/>
                    <a:pt x="878" y="195"/>
                    <a:pt x="864" y="200"/>
                  </a:cubicBezTo>
                  <a:cubicBezTo>
                    <a:pt x="847" y="198"/>
                    <a:pt x="829" y="192"/>
                    <a:pt x="814" y="202"/>
                  </a:cubicBezTo>
                  <a:cubicBezTo>
                    <a:pt x="804" y="217"/>
                    <a:pt x="800" y="221"/>
                    <a:pt x="780" y="224"/>
                  </a:cubicBezTo>
                  <a:cubicBezTo>
                    <a:pt x="779" y="226"/>
                    <a:pt x="777" y="228"/>
                    <a:pt x="776" y="230"/>
                  </a:cubicBezTo>
                  <a:cubicBezTo>
                    <a:pt x="774" y="237"/>
                    <a:pt x="777" y="244"/>
                    <a:pt x="774" y="250"/>
                  </a:cubicBezTo>
                  <a:cubicBezTo>
                    <a:pt x="772" y="254"/>
                    <a:pt x="762" y="258"/>
                    <a:pt x="762" y="258"/>
                  </a:cubicBezTo>
                  <a:cubicBezTo>
                    <a:pt x="761" y="270"/>
                    <a:pt x="763" y="278"/>
                    <a:pt x="752" y="282"/>
                  </a:cubicBezTo>
                  <a:cubicBezTo>
                    <a:pt x="751" y="324"/>
                    <a:pt x="766" y="337"/>
                    <a:pt x="738" y="346"/>
                  </a:cubicBezTo>
                  <a:cubicBezTo>
                    <a:pt x="723" y="341"/>
                    <a:pt x="718" y="352"/>
                    <a:pt x="704" y="354"/>
                  </a:cubicBezTo>
                  <a:cubicBezTo>
                    <a:pt x="695" y="359"/>
                    <a:pt x="697" y="363"/>
                    <a:pt x="688" y="366"/>
                  </a:cubicBezTo>
                  <a:cubicBezTo>
                    <a:pt x="672" y="364"/>
                    <a:pt x="670" y="362"/>
                    <a:pt x="658" y="370"/>
                  </a:cubicBezTo>
                  <a:cubicBezTo>
                    <a:pt x="649" y="384"/>
                    <a:pt x="643" y="380"/>
                    <a:pt x="624" y="382"/>
                  </a:cubicBezTo>
                  <a:cubicBezTo>
                    <a:pt x="622" y="383"/>
                    <a:pt x="619" y="382"/>
                    <a:pt x="618" y="384"/>
                  </a:cubicBezTo>
                  <a:cubicBezTo>
                    <a:pt x="616" y="386"/>
                    <a:pt x="618" y="390"/>
                    <a:pt x="616" y="392"/>
                  </a:cubicBezTo>
                  <a:cubicBezTo>
                    <a:pt x="616" y="392"/>
                    <a:pt x="601" y="397"/>
                    <a:pt x="598" y="398"/>
                  </a:cubicBezTo>
                  <a:cubicBezTo>
                    <a:pt x="596" y="399"/>
                    <a:pt x="592" y="400"/>
                    <a:pt x="592" y="400"/>
                  </a:cubicBezTo>
                  <a:cubicBezTo>
                    <a:pt x="581" y="398"/>
                    <a:pt x="578" y="397"/>
                    <a:pt x="574" y="386"/>
                  </a:cubicBezTo>
                  <a:cubicBezTo>
                    <a:pt x="578" y="381"/>
                    <a:pt x="582" y="368"/>
                    <a:pt x="582" y="368"/>
                  </a:cubicBezTo>
                  <a:cubicBezTo>
                    <a:pt x="567" y="363"/>
                    <a:pt x="574" y="366"/>
                    <a:pt x="562" y="360"/>
                  </a:cubicBezTo>
                  <a:cubicBezTo>
                    <a:pt x="558" y="348"/>
                    <a:pt x="556" y="331"/>
                    <a:pt x="548" y="322"/>
                  </a:cubicBezTo>
                  <a:cubicBezTo>
                    <a:pt x="546" y="319"/>
                    <a:pt x="542" y="318"/>
                    <a:pt x="540" y="316"/>
                  </a:cubicBezTo>
                  <a:cubicBezTo>
                    <a:pt x="538" y="314"/>
                    <a:pt x="537" y="312"/>
                    <a:pt x="536" y="310"/>
                  </a:cubicBezTo>
                  <a:cubicBezTo>
                    <a:pt x="532" y="293"/>
                    <a:pt x="537" y="266"/>
                    <a:pt x="522" y="256"/>
                  </a:cubicBezTo>
                  <a:cubicBezTo>
                    <a:pt x="515" y="236"/>
                    <a:pt x="504" y="225"/>
                    <a:pt x="492" y="208"/>
                  </a:cubicBezTo>
                  <a:cubicBezTo>
                    <a:pt x="498" y="198"/>
                    <a:pt x="495" y="204"/>
                    <a:pt x="500" y="190"/>
                  </a:cubicBezTo>
                  <a:cubicBezTo>
                    <a:pt x="501" y="186"/>
                    <a:pt x="504" y="178"/>
                    <a:pt x="504" y="178"/>
                  </a:cubicBezTo>
                  <a:cubicBezTo>
                    <a:pt x="503" y="176"/>
                    <a:pt x="503" y="174"/>
                    <a:pt x="502" y="172"/>
                  </a:cubicBezTo>
                  <a:cubicBezTo>
                    <a:pt x="501" y="170"/>
                    <a:pt x="499" y="168"/>
                    <a:pt x="498" y="166"/>
                  </a:cubicBezTo>
                  <a:cubicBezTo>
                    <a:pt x="496" y="162"/>
                    <a:pt x="494" y="154"/>
                    <a:pt x="494" y="154"/>
                  </a:cubicBezTo>
                  <a:cubicBezTo>
                    <a:pt x="498" y="135"/>
                    <a:pt x="498" y="133"/>
                    <a:pt x="518" y="130"/>
                  </a:cubicBezTo>
                  <a:cubicBezTo>
                    <a:pt x="525" y="128"/>
                    <a:pt x="539" y="114"/>
                    <a:pt x="522" y="118"/>
                  </a:cubicBezTo>
                  <a:cubicBezTo>
                    <a:pt x="511" y="126"/>
                    <a:pt x="503" y="137"/>
                    <a:pt x="492" y="144"/>
                  </a:cubicBezTo>
                  <a:cubicBezTo>
                    <a:pt x="487" y="141"/>
                    <a:pt x="482" y="128"/>
                    <a:pt x="482" y="128"/>
                  </a:cubicBezTo>
                  <a:cubicBezTo>
                    <a:pt x="483" y="119"/>
                    <a:pt x="488" y="102"/>
                    <a:pt x="488" y="102"/>
                  </a:cubicBezTo>
                  <a:cubicBezTo>
                    <a:pt x="478" y="86"/>
                    <a:pt x="482" y="95"/>
                    <a:pt x="476" y="78"/>
                  </a:cubicBezTo>
                  <a:cubicBezTo>
                    <a:pt x="475" y="76"/>
                    <a:pt x="474" y="72"/>
                    <a:pt x="474" y="72"/>
                  </a:cubicBezTo>
                  <a:cubicBezTo>
                    <a:pt x="476" y="65"/>
                    <a:pt x="484" y="54"/>
                    <a:pt x="484" y="54"/>
                  </a:cubicBezTo>
                  <a:cubicBezTo>
                    <a:pt x="487" y="38"/>
                    <a:pt x="486" y="29"/>
                    <a:pt x="482" y="14"/>
                  </a:cubicBezTo>
                  <a:cubicBezTo>
                    <a:pt x="480" y="8"/>
                    <a:pt x="468" y="0"/>
                    <a:pt x="468" y="0"/>
                  </a:cubicBezTo>
                  <a:cubicBezTo>
                    <a:pt x="455" y="4"/>
                    <a:pt x="455" y="18"/>
                    <a:pt x="442" y="22"/>
                  </a:cubicBezTo>
                  <a:cubicBezTo>
                    <a:pt x="433" y="31"/>
                    <a:pt x="432" y="40"/>
                    <a:pt x="430" y="52"/>
                  </a:cubicBezTo>
                  <a:cubicBezTo>
                    <a:pt x="432" y="76"/>
                    <a:pt x="437" y="97"/>
                    <a:pt x="442" y="120"/>
                  </a:cubicBezTo>
                  <a:cubicBezTo>
                    <a:pt x="440" y="140"/>
                    <a:pt x="437" y="143"/>
                    <a:pt x="424" y="156"/>
                  </a:cubicBezTo>
                  <a:cubicBezTo>
                    <a:pt x="413" y="154"/>
                    <a:pt x="406" y="155"/>
                    <a:pt x="396" y="158"/>
                  </a:cubicBezTo>
                  <a:cubicBezTo>
                    <a:pt x="394" y="165"/>
                    <a:pt x="396" y="178"/>
                    <a:pt x="388" y="166"/>
                  </a:cubicBezTo>
                  <a:cubicBezTo>
                    <a:pt x="386" y="156"/>
                    <a:pt x="387" y="152"/>
                    <a:pt x="378" y="146"/>
                  </a:cubicBezTo>
                  <a:cubicBezTo>
                    <a:pt x="370" y="134"/>
                    <a:pt x="366" y="117"/>
                    <a:pt x="362" y="104"/>
                  </a:cubicBezTo>
                  <a:cubicBezTo>
                    <a:pt x="360" y="75"/>
                    <a:pt x="363" y="85"/>
                    <a:pt x="348" y="70"/>
                  </a:cubicBezTo>
                  <a:cubicBezTo>
                    <a:pt x="344" y="59"/>
                    <a:pt x="347" y="66"/>
                    <a:pt x="338" y="52"/>
                  </a:cubicBezTo>
                  <a:cubicBezTo>
                    <a:pt x="337" y="50"/>
                    <a:pt x="334" y="46"/>
                    <a:pt x="334" y="46"/>
                  </a:cubicBezTo>
                  <a:cubicBezTo>
                    <a:pt x="309" y="52"/>
                    <a:pt x="323" y="89"/>
                    <a:pt x="306" y="100"/>
                  </a:cubicBezTo>
                  <a:cubicBezTo>
                    <a:pt x="277" y="81"/>
                    <a:pt x="298" y="70"/>
                    <a:pt x="258" y="68"/>
                  </a:cubicBezTo>
                  <a:cubicBezTo>
                    <a:pt x="242" y="67"/>
                    <a:pt x="226" y="67"/>
                    <a:pt x="210" y="66"/>
                  </a:cubicBezTo>
                  <a:cubicBezTo>
                    <a:pt x="204" y="57"/>
                    <a:pt x="201" y="57"/>
                    <a:pt x="190" y="60"/>
                  </a:cubicBezTo>
                  <a:cubicBezTo>
                    <a:pt x="186" y="61"/>
                    <a:pt x="178" y="64"/>
                    <a:pt x="178" y="64"/>
                  </a:cubicBezTo>
                  <a:cubicBezTo>
                    <a:pt x="175" y="73"/>
                    <a:pt x="173" y="80"/>
                    <a:pt x="168" y="88"/>
                  </a:cubicBezTo>
                  <a:cubicBezTo>
                    <a:pt x="146" y="85"/>
                    <a:pt x="106" y="101"/>
                    <a:pt x="98" y="78"/>
                  </a:cubicBezTo>
                  <a:cubicBezTo>
                    <a:pt x="95" y="59"/>
                    <a:pt x="95" y="61"/>
                    <a:pt x="76" y="58"/>
                  </a:cubicBezTo>
                  <a:cubicBezTo>
                    <a:pt x="74" y="51"/>
                    <a:pt x="65" y="50"/>
                    <a:pt x="72" y="46"/>
                  </a:cubicBez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900" b="1" kern="0" dirty="0">
                  <a:solidFill>
                    <a:prstClr val="white"/>
                  </a:solidFill>
                  <a:sym typeface="Arial"/>
                </a:rPr>
                <a:t>      2</a:t>
              </a:r>
              <a:endParaRPr lang="es-PE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4" name="LaLibertad">
              <a:extLst>
                <a:ext uri="{FF2B5EF4-FFF2-40B4-BE49-F238E27FC236}">
                  <a16:creationId xmlns:a16="http://schemas.microsoft.com/office/drawing/2014/main" id="{651EADA9-E7F8-8F60-4C24-F121BB432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07" y="1725908"/>
              <a:ext cx="782014" cy="538166"/>
            </a:xfrm>
            <a:custGeom>
              <a:avLst/>
              <a:gdLst>
                <a:gd name="T0" fmla="*/ 1199937994 w 1004"/>
                <a:gd name="T1" fmla="*/ 1243279301 h 741"/>
                <a:gd name="T2" fmla="*/ 1199937994 w 1004"/>
                <a:gd name="T3" fmla="*/ 1243279301 h 741"/>
                <a:gd name="T4" fmla="*/ 1199937994 w 1004"/>
                <a:gd name="T5" fmla="*/ 1243279301 h 741"/>
                <a:gd name="T6" fmla="*/ 1199937994 w 1004"/>
                <a:gd name="T7" fmla="*/ 1243279301 h 741"/>
                <a:gd name="T8" fmla="*/ 1199937994 w 1004"/>
                <a:gd name="T9" fmla="*/ 1243279301 h 741"/>
                <a:gd name="T10" fmla="*/ 1199937994 w 1004"/>
                <a:gd name="T11" fmla="*/ 1243279301 h 741"/>
                <a:gd name="T12" fmla="*/ 1199937994 w 1004"/>
                <a:gd name="T13" fmla="*/ 1243279301 h 741"/>
                <a:gd name="T14" fmla="*/ 1199937994 w 1004"/>
                <a:gd name="T15" fmla="*/ 1243279301 h 741"/>
                <a:gd name="T16" fmla="*/ 1199937994 w 1004"/>
                <a:gd name="T17" fmla="*/ 1243279301 h 741"/>
                <a:gd name="T18" fmla="*/ 1199937994 w 1004"/>
                <a:gd name="T19" fmla="*/ 1243279301 h 741"/>
                <a:gd name="T20" fmla="*/ 1199937994 w 1004"/>
                <a:gd name="T21" fmla="*/ 1243279301 h 741"/>
                <a:gd name="T22" fmla="*/ 1199937994 w 1004"/>
                <a:gd name="T23" fmla="*/ 1243279301 h 741"/>
                <a:gd name="T24" fmla="*/ 1199937994 w 1004"/>
                <a:gd name="T25" fmla="*/ 1243279301 h 741"/>
                <a:gd name="T26" fmla="*/ 1199937994 w 1004"/>
                <a:gd name="T27" fmla="*/ 1243279301 h 741"/>
                <a:gd name="T28" fmla="*/ 1199937994 w 1004"/>
                <a:gd name="T29" fmla="*/ 1243279301 h 741"/>
                <a:gd name="T30" fmla="*/ 1199937994 w 1004"/>
                <a:gd name="T31" fmla="*/ 1243279301 h 741"/>
                <a:gd name="T32" fmla="*/ 1199937994 w 1004"/>
                <a:gd name="T33" fmla="*/ 1243279301 h 741"/>
                <a:gd name="T34" fmla="*/ 1199937994 w 1004"/>
                <a:gd name="T35" fmla="*/ 1243279301 h 741"/>
                <a:gd name="T36" fmla="*/ 1199937994 w 1004"/>
                <a:gd name="T37" fmla="*/ 1243279301 h 741"/>
                <a:gd name="T38" fmla="*/ 1199937994 w 1004"/>
                <a:gd name="T39" fmla="*/ 1243279301 h 741"/>
                <a:gd name="T40" fmla="*/ 1199937994 w 1004"/>
                <a:gd name="T41" fmla="*/ 1243279301 h 741"/>
                <a:gd name="T42" fmla="*/ 1199937994 w 1004"/>
                <a:gd name="T43" fmla="*/ 1243279301 h 741"/>
                <a:gd name="T44" fmla="*/ 1199937994 w 1004"/>
                <a:gd name="T45" fmla="*/ 1243279301 h 741"/>
                <a:gd name="T46" fmla="*/ 1199937994 w 1004"/>
                <a:gd name="T47" fmla="*/ 1243279301 h 741"/>
                <a:gd name="T48" fmla="*/ 1199937994 w 1004"/>
                <a:gd name="T49" fmla="*/ 1243279301 h 741"/>
                <a:gd name="T50" fmla="*/ 1199937994 w 1004"/>
                <a:gd name="T51" fmla="*/ 1243279301 h 741"/>
                <a:gd name="T52" fmla="*/ 1199937994 w 1004"/>
                <a:gd name="T53" fmla="*/ 1243279301 h 741"/>
                <a:gd name="T54" fmla="*/ 1199937994 w 1004"/>
                <a:gd name="T55" fmla="*/ 1243279301 h 741"/>
                <a:gd name="T56" fmla="*/ 1199937994 w 1004"/>
                <a:gd name="T57" fmla="*/ 1243279301 h 741"/>
                <a:gd name="T58" fmla="*/ 1199937994 w 1004"/>
                <a:gd name="T59" fmla="*/ 1243279301 h 741"/>
                <a:gd name="T60" fmla="*/ 1199937994 w 1004"/>
                <a:gd name="T61" fmla="*/ 1243279301 h 741"/>
                <a:gd name="T62" fmla="*/ 1199937994 w 1004"/>
                <a:gd name="T63" fmla="*/ 1243279301 h 741"/>
                <a:gd name="T64" fmla="*/ 1199937994 w 1004"/>
                <a:gd name="T65" fmla="*/ 1243279301 h 741"/>
                <a:gd name="T66" fmla="*/ 1199937994 w 1004"/>
                <a:gd name="T67" fmla="*/ 1243279301 h 741"/>
                <a:gd name="T68" fmla="*/ 1199937994 w 1004"/>
                <a:gd name="T69" fmla="*/ 1243279301 h 741"/>
                <a:gd name="T70" fmla="*/ 1199937994 w 1004"/>
                <a:gd name="T71" fmla="*/ 1243279301 h 741"/>
                <a:gd name="T72" fmla="*/ 1199937994 w 1004"/>
                <a:gd name="T73" fmla="*/ 1243279301 h 741"/>
                <a:gd name="T74" fmla="*/ 1199937994 w 1004"/>
                <a:gd name="T75" fmla="*/ 1243279301 h 741"/>
                <a:gd name="T76" fmla="*/ 1199937994 w 1004"/>
                <a:gd name="T77" fmla="*/ 1243279301 h 741"/>
                <a:gd name="T78" fmla="*/ 1199937994 w 1004"/>
                <a:gd name="T79" fmla="*/ 1243279301 h 741"/>
                <a:gd name="T80" fmla="*/ 1199937994 w 1004"/>
                <a:gd name="T81" fmla="*/ 1243279301 h 741"/>
                <a:gd name="T82" fmla="*/ 1199937994 w 1004"/>
                <a:gd name="T83" fmla="*/ 1243279301 h 741"/>
                <a:gd name="T84" fmla="*/ 1199937994 w 1004"/>
                <a:gd name="T85" fmla="*/ 1243279301 h 741"/>
                <a:gd name="T86" fmla="*/ 1199937994 w 1004"/>
                <a:gd name="T87" fmla="*/ 1243279301 h 741"/>
                <a:gd name="T88" fmla="*/ 1199937994 w 1004"/>
                <a:gd name="T89" fmla="*/ 1243279301 h 741"/>
                <a:gd name="T90" fmla="*/ 1199937994 w 1004"/>
                <a:gd name="T91" fmla="*/ 1243279301 h 741"/>
                <a:gd name="T92" fmla="*/ 1199937994 w 1004"/>
                <a:gd name="T93" fmla="*/ 1243279301 h 741"/>
                <a:gd name="T94" fmla="*/ 1199937994 w 1004"/>
                <a:gd name="T95" fmla="*/ 1243279301 h 741"/>
                <a:gd name="T96" fmla="*/ 1199937994 w 1004"/>
                <a:gd name="T97" fmla="*/ 1243279301 h 741"/>
                <a:gd name="T98" fmla="*/ 1199937994 w 1004"/>
                <a:gd name="T99" fmla="*/ 1243279301 h 741"/>
                <a:gd name="T100" fmla="*/ 1199937994 w 1004"/>
                <a:gd name="T101" fmla="*/ 1243279301 h 741"/>
                <a:gd name="T102" fmla="*/ 1199937994 w 1004"/>
                <a:gd name="T103" fmla="*/ 1243279301 h 741"/>
                <a:gd name="T104" fmla="*/ 1199937994 w 1004"/>
                <a:gd name="T105" fmla="*/ 1243279301 h 741"/>
                <a:gd name="T106" fmla="*/ 1199937994 w 1004"/>
                <a:gd name="T107" fmla="*/ 1243279301 h 741"/>
                <a:gd name="T108" fmla="*/ 1199937994 w 1004"/>
                <a:gd name="T109" fmla="*/ 1243279301 h 741"/>
                <a:gd name="T110" fmla="*/ 1199937994 w 1004"/>
                <a:gd name="T111" fmla="*/ 1243279301 h 741"/>
                <a:gd name="T112" fmla="*/ 1199937994 w 1004"/>
                <a:gd name="T113" fmla="*/ 1243279301 h 741"/>
                <a:gd name="T114" fmla="*/ 1199937994 w 1004"/>
                <a:gd name="T115" fmla="*/ 1243279301 h 741"/>
                <a:gd name="T116" fmla="*/ 1199937994 w 1004"/>
                <a:gd name="T117" fmla="*/ 1243279301 h 741"/>
                <a:gd name="T118" fmla="*/ 1199937994 w 1004"/>
                <a:gd name="T119" fmla="*/ 1243279301 h 7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04"/>
                <a:gd name="T181" fmla="*/ 0 h 741"/>
                <a:gd name="T182" fmla="*/ 1004 w 1004"/>
                <a:gd name="T183" fmla="*/ 741 h 7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04" h="741">
                  <a:moveTo>
                    <a:pt x="123" y="61"/>
                  </a:moveTo>
                  <a:cubicBezTo>
                    <a:pt x="96" y="70"/>
                    <a:pt x="110" y="46"/>
                    <a:pt x="93" y="34"/>
                  </a:cubicBezTo>
                  <a:cubicBezTo>
                    <a:pt x="82" y="0"/>
                    <a:pt x="93" y="16"/>
                    <a:pt x="36" y="19"/>
                  </a:cubicBezTo>
                  <a:cubicBezTo>
                    <a:pt x="35" y="25"/>
                    <a:pt x="36" y="32"/>
                    <a:pt x="33" y="37"/>
                  </a:cubicBezTo>
                  <a:cubicBezTo>
                    <a:pt x="31" y="40"/>
                    <a:pt x="25" y="40"/>
                    <a:pt x="24" y="43"/>
                  </a:cubicBezTo>
                  <a:cubicBezTo>
                    <a:pt x="10" y="77"/>
                    <a:pt x="32" y="59"/>
                    <a:pt x="12" y="73"/>
                  </a:cubicBezTo>
                  <a:cubicBezTo>
                    <a:pt x="7" y="81"/>
                    <a:pt x="0" y="100"/>
                    <a:pt x="0" y="100"/>
                  </a:cubicBezTo>
                  <a:cubicBezTo>
                    <a:pt x="20" y="107"/>
                    <a:pt x="1" y="97"/>
                    <a:pt x="6" y="115"/>
                  </a:cubicBezTo>
                  <a:cubicBezTo>
                    <a:pt x="8" y="122"/>
                    <a:pt x="18" y="133"/>
                    <a:pt x="18" y="133"/>
                  </a:cubicBezTo>
                  <a:cubicBezTo>
                    <a:pt x="20" y="150"/>
                    <a:pt x="20" y="191"/>
                    <a:pt x="36" y="196"/>
                  </a:cubicBezTo>
                  <a:cubicBezTo>
                    <a:pt x="40" y="221"/>
                    <a:pt x="43" y="221"/>
                    <a:pt x="60" y="238"/>
                  </a:cubicBezTo>
                  <a:cubicBezTo>
                    <a:pt x="67" y="258"/>
                    <a:pt x="57" y="236"/>
                    <a:pt x="72" y="253"/>
                  </a:cubicBezTo>
                  <a:cubicBezTo>
                    <a:pt x="77" y="258"/>
                    <a:pt x="84" y="271"/>
                    <a:pt x="84" y="271"/>
                  </a:cubicBezTo>
                  <a:cubicBezTo>
                    <a:pt x="80" y="283"/>
                    <a:pt x="73" y="281"/>
                    <a:pt x="66" y="292"/>
                  </a:cubicBezTo>
                  <a:cubicBezTo>
                    <a:pt x="71" y="306"/>
                    <a:pt x="76" y="307"/>
                    <a:pt x="90" y="310"/>
                  </a:cubicBezTo>
                  <a:cubicBezTo>
                    <a:pt x="105" y="333"/>
                    <a:pt x="124" y="352"/>
                    <a:pt x="147" y="367"/>
                  </a:cubicBezTo>
                  <a:cubicBezTo>
                    <a:pt x="160" y="386"/>
                    <a:pt x="174" y="385"/>
                    <a:pt x="192" y="397"/>
                  </a:cubicBezTo>
                  <a:cubicBezTo>
                    <a:pt x="198" y="414"/>
                    <a:pt x="224" y="449"/>
                    <a:pt x="240" y="460"/>
                  </a:cubicBezTo>
                  <a:cubicBezTo>
                    <a:pt x="250" y="474"/>
                    <a:pt x="256" y="492"/>
                    <a:pt x="270" y="502"/>
                  </a:cubicBezTo>
                  <a:cubicBezTo>
                    <a:pt x="274" y="508"/>
                    <a:pt x="284" y="513"/>
                    <a:pt x="282" y="520"/>
                  </a:cubicBezTo>
                  <a:cubicBezTo>
                    <a:pt x="280" y="526"/>
                    <a:pt x="276" y="538"/>
                    <a:pt x="276" y="538"/>
                  </a:cubicBezTo>
                  <a:cubicBezTo>
                    <a:pt x="277" y="542"/>
                    <a:pt x="276" y="547"/>
                    <a:pt x="279" y="550"/>
                  </a:cubicBezTo>
                  <a:cubicBezTo>
                    <a:pt x="284" y="555"/>
                    <a:pt x="297" y="562"/>
                    <a:pt x="297" y="562"/>
                  </a:cubicBezTo>
                  <a:cubicBezTo>
                    <a:pt x="305" y="574"/>
                    <a:pt x="314" y="588"/>
                    <a:pt x="324" y="598"/>
                  </a:cubicBezTo>
                  <a:cubicBezTo>
                    <a:pt x="327" y="608"/>
                    <a:pt x="333" y="615"/>
                    <a:pt x="336" y="625"/>
                  </a:cubicBezTo>
                  <a:cubicBezTo>
                    <a:pt x="336" y="628"/>
                    <a:pt x="350" y="702"/>
                    <a:pt x="354" y="706"/>
                  </a:cubicBezTo>
                  <a:cubicBezTo>
                    <a:pt x="359" y="711"/>
                    <a:pt x="372" y="718"/>
                    <a:pt x="372" y="718"/>
                  </a:cubicBezTo>
                  <a:cubicBezTo>
                    <a:pt x="388" y="741"/>
                    <a:pt x="390" y="692"/>
                    <a:pt x="405" y="682"/>
                  </a:cubicBezTo>
                  <a:cubicBezTo>
                    <a:pt x="409" y="676"/>
                    <a:pt x="416" y="673"/>
                    <a:pt x="420" y="667"/>
                  </a:cubicBezTo>
                  <a:cubicBezTo>
                    <a:pt x="439" y="637"/>
                    <a:pt x="417" y="642"/>
                    <a:pt x="471" y="637"/>
                  </a:cubicBezTo>
                  <a:cubicBezTo>
                    <a:pt x="480" y="634"/>
                    <a:pt x="492" y="633"/>
                    <a:pt x="501" y="628"/>
                  </a:cubicBezTo>
                  <a:cubicBezTo>
                    <a:pt x="507" y="624"/>
                    <a:pt x="519" y="616"/>
                    <a:pt x="519" y="616"/>
                  </a:cubicBezTo>
                  <a:cubicBezTo>
                    <a:pt x="529" y="601"/>
                    <a:pt x="518" y="595"/>
                    <a:pt x="513" y="580"/>
                  </a:cubicBezTo>
                  <a:cubicBezTo>
                    <a:pt x="529" y="568"/>
                    <a:pt x="542" y="562"/>
                    <a:pt x="549" y="541"/>
                  </a:cubicBezTo>
                  <a:cubicBezTo>
                    <a:pt x="544" y="517"/>
                    <a:pt x="551" y="507"/>
                    <a:pt x="564" y="487"/>
                  </a:cubicBezTo>
                  <a:cubicBezTo>
                    <a:pt x="564" y="486"/>
                    <a:pt x="597" y="476"/>
                    <a:pt x="603" y="472"/>
                  </a:cubicBezTo>
                  <a:cubicBezTo>
                    <a:pt x="610" y="461"/>
                    <a:pt x="610" y="455"/>
                    <a:pt x="621" y="448"/>
                  </a:cubicBezTo>
                  <a:cubicBezTo>
                    <a:pt x="625" y="442"/>
                    <a:pt x="632" y="437"/>
                    <a:pt x="633" y="430"/>
                  </a:cubicBezTo>
                  <a:cubicBezTo>
                    <a:pt x="634" y="424"/>
                    <a:pt x="633" y="417"/>
                    <a:pt x="636" y="412"/>
                  </a:cubicBezTo>
                  <a:cubicBezTo>
                    <a:pt x="638" y="409"/>
                    <a:pt x="642" y="410"/>
                    <a:pt x="645" y="409"/>
                  </a:cubicBezTo>
                  <a:cubicBezTo>
                    <a:pt x="657" y="413"/>
                    <a:pt x="669" y="415"/>
                    <a:pt x="681" y="418"/>
                  </a:cubicBezTo>
                  <a:cubicBezTo>
                    <a:pt x="692" y="411"/>
                    <a:pt x="694" y="401"/>
                    <a:pt x="705" y="394"/>
                  </a:cubicBezTo>
                  <a:cubicBezTo>
                    <a:pt x="744" y="404"/>
                    <a:pt x="735" y="449"/>
                    <a:pt x="765" y="469"/>
                  </a:cubicBezTo>
                  <a:cubicBezTo>
                    <a:pt x="769" y="481"/>
                    <a:pt x="779" y="495"/>
                    <a:pt x="789" y="502"/>
                  </a:cubicBezTo>
                  <a:cubicBezTo>
                    <a:pt x="800" y="518"/>
                    <a:pt x="803" y="537"/>
                    <a:pt x="816" y="550"/>
                  </a:cubicBezTo>
                  <a:cubicBezTo>
                    <a:pt x="822" y="569"/>
                    <a:pt x="821" y="571"/>
                    <a:pt x="840" y="577"/>
                  </a:cubicBezTo>
                  <a:cubicBezTo>
                    <a:pt x="867" y="568"/>
                    <a:pt x="826" y="563"/>
                    <a:pt x="849" y="553"/>
                  </a:cubicBezTo>
                  <a:cubicBezTo>
                    <a:pt x="858" y="549"/>
                    <a:pt x="869" y="551"/>
                    <a:pt x="879" y="550"/>
                  </a:cubicBezTo>
                  <a:cubicBezTo>
                    <a:pt x="907" y="531"/>
                    <a:pt x="890" y="537"/>
                    <a:pt x="933" y="544"/>
                  </a:cubicBezTo>
                  <a:cubicBezTo>
                    <a:pt x="938" y="529"/>
                    <a:pt x="932" y="521"/>
                    <a:pt x="951" y="526"/>
                  </a:cubicBezTo>
                  <a:cubicBezTo>
                    <a:pt x="967" y="521"/>
                    <a:pt x="957" y="525"/>
                    <a:pt x="978" y="511"/>
                  </a:cubicBezTo>
                  <a:cubicBezTo>
                    <a:pt x="981" y="509"/>
                    <a:pt x="987" y="505"/>
                    <a:pt x="987" y="505"/>
                  </a:cubicBezTo>
                  <a:cubicBezTo>
                    <a:pt x="989" y="499"/>
                    <a:pt x="1004" y="481"/>
                    <a:pt x="1004" y="473"/>
                  </a:cubicBezTo>
                  <a:cubicBezTo>
                    <a:pt x="1004" y="465"/>
                    <a:pt x="992" y="465"/>
                    <a:pt x="990" y="457"/>
                  </a:cubicBezTo>
                  <a:cubicBezTo>
                    <a:pt x="986" y="441"/>
                    <a:pt x="1000" y="437"/>
                    <a:pt x="990" y="425"/>
                  </a:cubicBezTo>
                  <a:cubicBezTo>
                    <a:pt x="966" y="413"/>
                    <a:pt x="978" y="439"/>
                    <a:pt x="960" y="412"/>
                  </a:cubicBezTo>
                  <a:cubicBezTo>
                    <a:pt x="954" y="403"/>
                    <a:pt x="933" y="397"/>
                    <a:pt x="933" y="397"/>
                  </a:cubicBezTo>
                  <a:cubicBezTo>
                    <a:pt x="928" y="398"/>
                    <a:pt x="923" y="401"/>
                    <a:pt x="918" y="400"/>
                  </a:cubicBezTo>
                  <a:cubicBezTo>
                    <a:pt x="911" y="398"/>
                    <a:pt x="900" y="388"/>
                    <a:pt x="900" y="388"/>
                  </a:cubicBezTo>
                  <a:cubicBezTo>
                    <a:pt x="887" y="391"/>
                    <a:pt x="879" y="396"/>
                    <a:pt x="867" y="400"/>
                  </a:cubicBezTo>
                  <a:cubicBezTo>
                    <a:pt x="853" y="421"/>
                    <a:pt x="861" y="414"/>
                    <a:pt x="846" y="424"/>
                  </a:cubicBezTo>
                  <a:cubicBezTo>
                    <a:pt x="834" y="421"/>
                    <a:pt x="816" y="403"/>
                    <a:pt x="816" y="403"/>
                  </a:cubicBezTo>
                  <a:cubicBezTo>
                    <a:pt x="812" y="391"/>
                    <a:pt x="817" y="393"/>
                    <a:pt x="826" y="379"/>
                  </a:cubicBezTo>
                  <a:cubicBezTo>
                    <a:pt x="830" y="373"/>
                    <a:pt x="831" y="358"/>
                    <a:pt x="831" y="358"/>
                  </a:cubicBezTo>
                  <a:cubicBezTo>
                    <a:pt x="829" y="355"/>
                    <a:pt x="828" y="351"/>
                    <a:pt x="825" y="349"/>
                  </a:cubicBezTo>
                  <a:cubicBezTo>
                    <a:pt x="820" y="346"/>
                    <a:pt x="808" y="335"/>
                    <a:pt x="808" y="335"/>
                  </a:cubicBezTo>
                  <a:cubicBezTo>
                    <a:pt x="797" y="324"/>
                    <a:pt x="794" y="319"/>
                    <a:pt x="780" y="310"/>
                  </a:cubicBezTo>
                  <a:cubicBezTo>
                    <a:pt x="772" y="297"/>
                    <a:pt x="774" y="294"/>
                    <a:pt x="786" y="286"/>
                  </a:cubicBezTo>
                  <a:cubicBezTo>
                    <a:pt x="787" y="283"/>
                    <a:pt x="791" y="279"/>
                    <a:pt x="789" y="277"/>
                  </a:cubicBezTo>
                  <a:cubicBezTo>
                    <a:pt x="785" y="273"/>
                    <a:pt x="777" y="273"/>
                    <a:pt x="771" y="271"/>
                  </a:cubicBezTo>
                  <a:cubicBezTo>
                    <a:pt x="768" y="270"/>
                    <a:pt x="762" y="268"/>
                    <a:pt x="762" y="268"/>
                  </a:cubicBezTo>
                  <a:cubicBezTo>
                    <a:pt x="751" y="252"/>
                    <a:pt x="763" y="242"/>
                    <a:pt x="756" y="220"/>
                  </a:cubicBezTo>
                  <a:cubicBezTo>
                    <a:pt x="754" y="213"/>
                    <a:pt x="748" y="208"/>
                    <a:pt x="744" y="202"/>
                  </a:cubicBezTo>
                  <a:cubicBezTo>
                    <a:pt x="740" y="196"/>
                    <a:pt x="726" y="190"/>
                    <a:pt x="726" y="190"/>
                  </a:cubicBezTo>
                  <a:cubicBezTo>
                    <a:pt x="722" y="180"/>
                    <a:pt x="723" y="159"/>
                    <a:pt x="724" y="145"/>
                  </a:cubicBezTo>
                  <a:cubicBezTo>
                    <a:pt x="725" y="131"/>
                    <a:pt x="733" y="118"/>
                    <a:pt x="732" y="106"/>
                  </a:cubicBezTo>
                  <a:cubicBezTo>
                    <a:pt x="728" y="94"/>
                    <a:pt x="728" y="79"/>
                    <a:pt x="716" y="75"/>
                  </a:cubicBezTo>
                  <a:cubicBezTo>
                    <a:pt x="711" y="55"/>
                    <a:pt x="709" y="62"/>
                    <a:pt x="688" y="59"/>
                  </a:cubicBezTo>
                  <a:cubicBezTo>
                    <a:pt x="688" y="47"/>
                    <a:pt x="671" y="54"/>
                    <a:pt x="678" y="43"/>
                  </a:cubicBezTo>
                  <a:cubicBezTo>
                    <a:pt x="675" y="39"/>
                    <a:pt x="680" y="28"/>
                    <a:pt x="676" y="25"/>
                  </a:cubicBezTo>
                  <a:cubicBezTo>
                    <a:pt x="672" y="22"/>
                    <a:pt x="664" y="22"/>
                    <a:pt x="654" y="22"/>
                  </a:cubicBezTo>
                  <a:cubicBezTo>
                    <a:pt x="637" y="28"/>
                    <a:pt x="639" y="22"/>
                    <a:pt x="618" y="25"/>
                  </a:cubicBezTo>
                  <a:cubicBezTo>
                    <a:pt x="613" y="24"/>
                    <a:pt x="602" y="32"/>
                    <a:pt x="597" y="31"/>
                  </a:cubicBezTo>
                  <a:cubicBezTo>
                    <a:pt x="594" y="30"/>
                    <a:pt x="587" y="25"/>
                    <a:pt x="588" y="28"/>
                  </a:cubicBezTo>
                  <a:cubicBezTo>
                    <a:pt x="591" y="41"/>
                    <a:pt x="614" y="63"/>
                    <a:pt x="624" y="70"/>
                  </a:cubicBezTo>
                  <a:cubicBezTo>
                    <a:pt x="638" y="92"/>
                    <a:pt x="631" y="83"/>
                    <a:pt x="645" y="97"/>
                  </a:cubicBezTo>
                  <a:cubicBezTo>
                    <a:pt x="649" y="109"/>
                    <a:pt x="656" y="168"/>
                    <a:pt x="663" y="178"/>
                  </a:cubicBezTo>
                  <a:cubicBezTo>
                    <a:pt x="667" y="184"/>
                    <a:pt x="681" y="190"/>
                    <a:pt x="681" y="190"/>
                  </a:cubicBezTo>
                  <a:cubicBezTo>
                    <a:pt x="668" y="199"/>
                    <a:pt x="660" y="209"/>
                    <a:pt x="645" y="214"/>
                  </a:cubicBezTo>
                  <a:cubicBezTo>
                    <a:pt x="640" y="235"/>
                    <a:pt x="659" y="238"/>
                    <a:pt x="636" y="232"/>
                  </a:cubicBezTo>
                  <a:cubicBezTo>
                    <a:pt x="632" y="238"/>
                    <a:pt x="631" y="245"/>
                    <a:pt x="627" y="250"/>
                  </a:cubicBezTo>
                  <a:cubicBezTo>
                    <a:pt x="621" y="258"/>
                    <a:pt x="600" y="265"/>
                    <a:pt x="591" y="268"/>
                  </a:cubicBezTo>
                  <a:cubicBezTo>
                    <a:pt x="576" y="264"/>
                    <a:pt x="565" y="267"/>
                    <a:pt x="549" y="265"/>
                  </a:cubicBezTo>
                  <a:cubicBezTo>
                    <a:pt x="525" y="273"/>
                    <a:pt x="553" y="261"/>
                    <a:pt x="537" y="277"/>
                  </a:cubicBezTo>
                  <a:cubicBezTo>
                    <a:pt x="531" y="283"/>
                    <a:pt x="515" y="283"/>
                    <a:pt x="507" y="286"/>
                  </a:cubicBezTo>
                  <a:cubicBezTo>
                    <a:pt x="491" y="282"/>
                    <a:pt x="479" y="274"/>
                    <a:pt x="462" y="271"/>
                  </a:cubicBezTo>
                  <a:cubicBezTo>
                    <a:pt x="451" y="255"/>
                    <a:pt x="450" y="238"/>
                    <a:pt x="468" y="226"/>
                  </a:cubicBezTo>
                  <a:cubicBezTo>
                    <a:pt x="464" y="220"/>
                    <a:pt x="459" y="211"/>
                    <a:pt x="453" y="208"/>
                  </a:cubicBezTo>
                  <a:cubicBezTo>
                    <a:pt x="447" y="205"/>
                    <a:pt x="435" y="202"/>
                    <a:pt x="435" y="202"/>
                  </a:cubicBezTo>
                  <a:cubicBezTo>
                    <a:pt x="426" y="205"/>
                    <a:pt x="414" y="223"/>
                    <a:pt x="414" y="223"/>
                  </a:cubicBezTo>
                  <a:cubicBezTo>
                    <a:pt x="401" y="220"/>
                    <a:pt x="388" y="218"/>
                    <a:pt x="375" y="214"/>
                  </a:cubicBezTo>
                  <a:cubicBezTo>
                    <a:pt x="373" y="208"/>
                    <a:pt x="374" y="200"/>
                    <a:pt x="369" y="196"/>
                  </a:cubicBezTo>
                  <a:cubicBezTo>
                    <a:pt x="363" y="192"/>
                    <a:pt x="351" y="184"/>
                    <a:pt x="351" y="184"/>
                  </a:cubicBezTo>
                  <a:cubicBezTo>
                    <a:pt x="336" y="185"/>
                    <a:pt x="321" y="184"/>
                    <a:pt x="306" y="187"/>
                  </a:cubicBezTo>
                  <a:cubicBezTo>
                    <a:pt x="297" y="189"/>
                    <a:pt x="282" y="214"/>
                    <a:pt x="273" y="220"/>
                  </a:cubicBezTo>
                  <a:cubicBezTo>
                    <a:pt x="262" y="236"/>
                    <a:pt x="263" y="251"/>
                    <a:pt x="246" y="262"/>
                  </a:cubicBezTo>
                  <a:cubicBezTo>
                    <a:pt x="230" y="258"/>
                    <a:pt x="229" y="260"/>
                    <a:pt x="216" y="241"/>
                  </a:cubicBezTo>
                  <a:cubicBezTo>
                    <a:pt x="212" y="235"/>
                    <a:pt x="204" y="223"/>
                    <a:pt x="204" y="223"/>
                  </a:cubicBezTo>
                  <a:cubicBezTo>
                    <a:pt x="209" y="194"/>
                    <a:pt x="226" y="183"/>
                    <a:pt x="186" y="175"/>
                  </a:cubicBezTo>
                  <a:cubicBezTo>
                    <a:pt x="176" y="160"/>
                    <a:pt x="174" y="159"/>
                    <a:pt x="156" y="163"/>
                  </a:cubicBezTo>
                  <a:cubicBezTo>
                    <a:pt x="128" y="160"/>
                    <a:pt x="129" y="158"/>
                    <a:pt x="108" y="151"/>
                  </a:cubicBezTo>
                  <a:cubicBezTo>
                    <a:pt x="113" y="136"/>
                    <a:pt x="118" y="126"/>
                    <a:pt x="132" y="121"/>
                  </a:cubicBezTo>
                  <a:cubicBezTo>
                    <a:pt x="135" y="118"/>
                    <a:pt x="141" y="116"/>
                    <a:pt x="141" y="112"/>
                  </a:cubicBezTo>
                  <a:cubicBezTo>
                    <a:pt x="142" y="101"/>
                    <a:pt x="131" y="81"/>
                    <a:pt x="123" y="76"/>
                  </a:cubicBezTo>
                  <a:cubicBezTo>
                    <a:pt x="115" y="44"/>
                    <a:pt x="127" y="83"/>
                    <a:pt x="111" y="55"/>
                  </a:cubicBezTo>
                  <a:cubicBezTo>
                    <a:pt x="104" y="42"/>
                    <a:pt x="112" y="36"/>
                    <a:pt x="96" y="31"/>
                  </a:cubicBezTo>
                  <a:cubicBezTo>
                    <a:pt x="84" y="19"/>
                    <a:pt x="75" y="17"/>
                    <a:pt x="60" y="10"/>
                  </a:cubicBezTo>
                  <a:lnTo>
                    <a:pt x="41" y="12"/>
                  </a:lnTo>
                  <a:lnTo>
                    <a:pt x="83" y="12"/>
                  </a:lnTo>
                  <a:lnTo>
                    <a:pt x="50" y="9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PE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5" name="Ica">
              <a:extLst>
                <a:ext uri="{FF2B5EF4-FFF2-40B4-BE49-F238E27FC236}">
                  <a16:creationId xmlns:a16="http://schemas.microsoft.com/office/drawing/2014/main" id="{A3665B63-A5EB-9611-E695-39C1F0C8B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859" y="3287777"/>
              <a:ext cx="477755" cy="630127"/>
            </a:xfrm>
            <a:custGeom>
              <a:avLst/>
              <a:gdLst>
                <a:gd name="T0" fmla="*/ 1197701501 w 615"/>
                <a:gd name="T1" fmla="*/ 1240165000 h 871"/>
                <a:gd name="T2" fmla="*/ 1197701501 w 615"/>
                <a:gd name="T3" fmla="*/ 1240165000 h 871"/>
                <a:gd name="T4" fmla="*/ 1197701501 w 615"/>
                <a:gd name="T5" fmla="*/ 1240165000 h 871"/>
                <a:gd name="T6" fmla="*/ 1197701501 w 615"/>
                <a:gd name="T7" fmla="*/ 1240165000 h 871"/>
                <a:gd name="T8" fmla="*/ 1197701501 w 615"/>
                <a:gd name="T9" fmla="*/ 1240165000 h 871"/>
                <a:gd name="T10" fmla="*/ 1197701501 w 615"/>
                <a:gd name="T11" fmla="*/ 1240165000 h 871"/>
                <a:gd name="T12" fmla="*/ 1197701501 w 615"/>
                <a:gd name="T13" fmla="*/ 1240165000 h 871"/>
                <a:gd name="T14" fmla="*/ 1197701501 w 615"/>
                <a:gd name="T15" fmla="*/ 1240165000 h 871"/>
                <a:gd name="T16" fmla="*/ 1197701501 w 615"/>
                <a:gd name="T17" fmla="*/ 1240165000 h 871"/>
                <a:gd name="T18" fmla="*/ 1197701501 w 615"/>
                <a:gd name="T19" fmla="*/ 1240165000 h 871"/>
                <a:gd name="T20" fmla="*/ 1197701501 w 615"/>
                <a:gd name="T21" fmla="*/ 1240165000 h 871"/>
                <a:gd name="T22" fmla="*/ 1197701501 w 615"/>
                <a:gd name="T23" fmla="*/ 1240165000 h 871"/>
                <a:gd name="T24" fmla="*/ 1197701501 w 615"/>
                <a:gd name="T25" fmla="*/ 1240165000 h 871"/>
                <a:gd name="T26" fmla="*/ 1197701501 w 615"/>
                <a:gd name="T27" fmla="*/ 1240165000 h 871"/>
                <a:gd name="T28" fmla="*/ 1197701501 w 615"/>
                <a:gd name="T29" fmla="*/ 1240165000 h 871"/>
                <a:gd name="T30" fmla="*/ 1197701501 w 615"/>
                <a:gd name="T31" fmla="*/ 1240165000 h 871"/>
                <a:gd name="T32" fmla="*/ 1197701501 w 615"/>
                <a:gd name="T33" fmla="*/ 1240165000 h 871"/>
                <a:gd name="T34" fmla="*/ 1197701501 w 615"/>
                <a:gd name="T35" fmla="*/ 1240165000 h 871"/>
                <a:gd name="T36" fmla="*/ 1197701501 w 615"/>
                <a:gd name="T37" fmla="*/ 1240165000 h 871"/>
                <a:gd name="T38" fmla="*/ 1197701501 w 615"/>
                <a:gd name="T39" fmla="*/ 1240165000 h 871"/>
                <a:gd name="T40" fmla="*/ 1197701501 w 615"/>
                <a:gd name="T41" fmla="*/ 1240165000 h 871"/>
                <a:gd name="T42" fmla="*/ 1197701501 w 615"/>
                <a:gd name="T43" fmla="*/ 1240165000 h 871"/>
                <a:gd name="T44" fmla="*/ 1197701501 w 615"/>
                <a:gd name="T45" fmla="*/ 1240165000 h 871"/>
                <a:gd name="T46" fmla="*/ 1197701501 w 615"/>
                <a:gd name="T47" fmla="*/ 1240165000 h 871"/>
                <a:gd name="T48" fmla="*/ 1197701501 w 615"/>
                <a:gd name="T49" fmla="*/ 1240165000 h 871"/>
                <a:gd name="T50" fmla="*/ 1197701501 w 615"/>
                <a:gd name="T51" fmla="*/ 1240165000 h 871"/>
                <a:gd name="T52" fmla="*/ 1197701501 w 615"/>
                <a:gd name="T53" fmla="*/ 1240165000 h 871"/>
                <a:gd name="T54" fmla="*/ 1197701501 w 615"/>
                <a:gd name="T55" fmla="*/ 1240165000 h 871"/>
                <a:gd name="T56" fmla="*/ 1197701501 w 615"/>
                <a:gd name="T57" fmla="*/ 1240165000 h 871"/>
                <a:gd name="T58" fmla="*/ 1197701501 w 615"/>
                <a:gd name="T59" fmla="*/ 1240165000 h 871"/>
                <a:gd name="T60" fmla="*/ 1197701501 w 615"/>
                <a:gd name="T61" fmla="*/ 1240165000 h 871"/>
                <a:gd name="T62" fmla="*/ 1197701501 w 615"/>
                <a:gd name="T63" fmla="*/ 1240165000 h 871"/>
                <a:gd name="T64" fmla="*/ 1197701501 w 615"/>
                <a:gd name="T65" fmla="*/ 1240165000 h 871"/>
                <a:gd name="T66" fmla="*/ 1197701501 w 615"/>
                <a:gd name="T67" fmla="*/ 1240165000 h 871"/>
                <a:gd name="T68" fmla="*/ 1197701501 w 615"/>
                <a:gd name="T69" fmla="*/ 1240165000 h 871"/>
                <a:gd name="T70" fmla="*/ 1197701501 w 615"/>
                <a:gd name="T71" fmla="*/ 1240165000 h 871"/>
                <a:gd name="T72" fmla="*/ 1197701501 w 615"/>
                <a:gd name="T73" fmla="*/ 1240165000 h 871"/>
                <a:gd name="T74" fmla="*/ 1197701501 w 615"/>
                <a:gd name="T75" fmla="*/ 1240165000 h 871"/>
                <a:gd name="T76" fmla="*/ 1197701501 w 615"/>
                <a:gd name="T77" fmla="*/ 1240165000 h 871"/>
                <a:gd name="T78" fmla="*/ 1197701501 w 615"/>
                <a:gd name="T79" fmla="*/ 1240165000 h 871"/>
                <a:gd name="T80" fmla="*/ 1197701501 w 615"/>
                <a:gd name="T81" fmla="*/ 1240165000 h 871"/>
                <a:gd name="T82" fmla="*/ 1197701501 w 615"/>
                <a:gd name="T83" fmla="*/ 1240165000 h 871"/>
                <a:gd name="T84" fmla="*/ 1197701501 w 615"/>
                <a:gd name="T85" fmla="*/ 1240165000 h 871"/>
                <a:gd name="T86" fmla="*/ 1197701501 w 615"/>
                <a:gd name="T87" fmla="*/ 0 h 871"/>
                <a:gd name="T88" fmla="*/ 1197701501 w 615"/>
                <a:gd name="T89" fmla="*/ 1240165000 h 871"/>
                <a:gd name="T90" fmla="*/ 1197701501 w 615"/>
                <a:gd name="T91" fmla="*/ 1240165000 h 871"/>
                <a:gd name="T92" fmla="*/ 1197701501 w 615"/>
                <a:gd name="T93" fmla="*/ 1240165000 h 8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5"/>
                <a:gd name="T142" fmla="*/ 0 h 871"/>
                <a:gd name="T143" fmla="*/ 615 w 615"/>
                <a:gd name="T144" fmla="*/ 871 h 8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5" h="871">
                  <a:moveTo>
                    <a:pt x="69" y="105"/>
                  </a:moveTo>
                  <a:cubicBezTo>
                    <a:pt x="70" y="113"/>
                    <a:pt x="70" y="121"/>
                    <a:pt x="72" y="129"/>
                  </a:cubicBezTo>
                  <a:cubicBezTo>
                    <a:pt x="73" y="132"/>
                    <a:pt x="78" y="134"/>
                    <a:pt x="78" y="138"/>
                  </a:cubicBezTo>
                  <a:cubicBezTo>
                    <a:pt x="78" y="144"/>
                    <a:pt x="72" y="156"/>
                    <a:pt x="72" y="156"/>
                  </a:cubicBezTo>
                  <a:cubicBezTo>
                    <a:pt x="71" y="181"/>
                    <a:pt x="73" y="263"/>
                    <a:pt x="45" y="282"/>
                  </a:cubicBezTo>
                  <a:cubicBezTo>
                    <a:pt x="33" y="279"/>
                    <a:pt x="27" y="275"/>
                    <a:pt x="15" y="279"/>
                  </a:cubicBezTo>
                  <a:cubicBezTo>
                    <a:pt x="9" y="282"/>
                    <a:pt x="0" y="299"/>
                    <a:pt x="2" y="305"/>
                  </a:cubicBezTo>
                  <a:cubicBezTo>
                    <a:pt x="4" y="311"/>
                    <a:pt x="19" y="311"/>
                    <a:pt x="27" y="315"/>
                  </a:cubicBezTo>
                  <a:cubicBezTo>
                    <a:pt x="41" y="310"/>
                    <a:pt x="41" y="320"/>
                    <a:pt x="51" y="330"/>
                  </a:cubicBezTo>
                  <a:cubicBezTo>
                    <a:pt x="31" y="350"/>
                    <a:pt x="37" y="343"/>
                    <a:pt x="45" y="366"/>
                  </a:cubicBezTo>
                  <a:cubicBezTo>
                    <a:pt x="43" y="370"/>
                    <a:pt x="35" y="379"/>
                    <a:pt x="36" y="384"/>
                  </a:cubicBezTo>
                  <a:cubicBezTo>
                    <a:pt x="37" y="390"/>
                    <a:pt x="42" y="402"/>
                    <a:pt x="42" y="402"/>
                  </a:cubicBezTo>
                  <a:cubicBezTo>
                    <a:pt x="42" y="403"/>
                    <a:pt x="34" y="419"/>
                    <a:pt x="42" y="420"/>
                  </a:cubicBezTo>
                  <a:cubicBezTo>
                    <a:pt x="50" y="421"/>
                    <a:pt x="66" y="414"/>
                    <a:pt x="66" y="414"/>
                  </a:cubicBezTo>
                  <a:cubicBezTo>
                    <a:pt x="89" y="422"/>
                    <a:pt x="62" y="410"/>
                    <a:pt x="81" y="426"/>
                  </a:cubicBezTo>
                  <a:cubicBezTo>
                    <a:pt x="105" y="445"/>
                    <a:pt x="92" y="439"/>
                    <a:pt x="104" y="457"/>
                  </a:cubicBezTo>
                  <a:cubicBezTo>
                    <a:pt x="100" y="479"/>
                    <a:pt x="102" y="464"/>
                    <a:pt x="98" y="453"/>
                  </a:cubicBezTo>
                  <a:cubicBezTo>
                    <a:pt x="94" y="422"/>
                    <a:pt x="120" y="466"/>
                    <a:pt x="98" y="471"/>
                  </a:cubicBezTo>
                  <a:cubicBezTo>
                    <a:pt x="93" y="479"/>
                    <a:pt x="108" y="486"/>
                    <a:pt x="108" y="486"/>
                  </a:cubicBezTo>
                  <a:cubicBezTo>
                    <a:pt x="122" y="500"/>
                    <a:pt x="136" y="511"/>
                    <a:pt x="150" y="525"/>
                  </a:cubicBezTo>
                  <a:cubicBezTo>
                    <a:pt x="157" y="546"/>
                    <a:pt x="151" y="539"/>
                    <a:pt x="165" y="549"/>
                  </a:cubicBezTo>
                  <a:cubicBezTo>
                    <a:pt x="171" y="567"/>
                    <a:pt x="176" y="582"/>
                    <a:pt x="180" y="600"/>
                  </a:cubicBezTo>
                  <a:cubicBezTo>
                    <a:pt x="182" y="607"/>
                    <a:pt x="194" y="602"/>
                    <a:pt x="201" y="603"/>
                  </a:cubicBezTo>
                  <a:cubicBezTo>
                    <a:pt x="204" y="605"/>
                    <a:pt x="208" y="606"/>
                    <a:pt x="210" y="609"/>
                  </a:cubicBezTo>
                  <a:cubicBezTo>
                    <a:pt x="212" y="611"/>
                    <a:pt x="211" y="616"/>
                    <a:pt x="213" y="618"/>
                  </a:cubicBezTo>
                  <a:cubicBezTo>
                    <a:pt x="218" y="623"/>
                    <a:pt x="225" y="626"/>
                    <a:pt x="231" y="630"/>
                  </a:cubicBezTo>
                  <a:cubicBezTo>
                    <a:pt x="234" y="632"/>
                    <a:pt x="240" y="636"/>
                    <a:pt x="240" y="636"/>
                  </a:cubicBezTo>
                  <a:cubicBezTo>
                    <a:pt x="242" y="639"/>
                    <a:pt x="243" y="643"/>
                    <a:pt x="246" y="645"/>
                  </a:cubicBezTo>
                  <a:cubicBezTo>
                    <a:pt x="251" y="648"/>
                    <a:pt x="264" y="651"/>
                    <a:pt x="264" y="651"/>
                  </a:cubicBezTo>
                  <a:cubicBezTo>
                    <a:pt x="276" y="663"/>
                    <a:pt x="282" y="663"/>
                    <a:pt x="300" y="666"/>
                  </a:cubicBezTo>
                  <a:cubicBezTo>
                    <a:pt x="312" y="683"/>
                    <a:pt x="312" y="707"/>
                    <a:pt x="333" y="714"/>
                  </a:cubicBezTo>
                  <a:cubicBezTo>
                    <a:pt x="338" y="730"/>
                    <a:pt x="339" y="747"/>
                    <a:pt x="357" y="753"/>
                  </a:cubicBezTo>
                  <a:cubicBezTo>
                    <a:pt x="376" y="767"/>
                    <a:pt x="382" y="778"/>
                    <a:pt x="406" y="781"/>
                  </a:cubicBezTo>
                  <a:cubicBezTo>
                    <a:pt x="415" y="790"/>
                    <a:pt x="403" y="799"/>
                    <a:pt x="406" y="811"/>
                  </a:cubicBezTo>
                  <a:cubicBezTo>
                    <a:pt x="409" y="823"/>
                    <a:pt x="419" y="844"/>
                    <a:pt x="426" y="852"/>
                  </a:cubicBezTo>
                  <a:cubicBezTo>
                    <a:pt x="428" y="855"/>
                    <a:pt x="443" y="860"/>
                    <a:pt x="447" y="861"/>
                  </a:cubicBezTo>
                  <a:cubicBezTo>
                    <a:pt x="450" y="864"/>
                    <a:pt x="452" y="869"/>
                    <a:pt x="456" y="870"/>
                  </a:cubicBezTo>
                  <a:cubicBezTo>
                    <a:pt x="462" y="871"/>
                    <a:pt x="474" y="859"/>
                    <a:pt x="477" y="855"/>
                  </a:cubicBezTo>
                  <a:cubicBezTo>
                    <a:pt x="491" y="838"/>
                    <a:pt x="501" y="816"/>
                    <a:pt x="516" y="801"/>
                  </a:cubicBezTo>
                  <a:cubicBezTo>
                    <a:pt x="524" y="787"/>
                    <a:pt x="519" y="775"/>
                    <a:pt x="528" y="769"/>
                  </a:cubicBezTo>
                  <a:cubicBezTo>
                    <a:pt x="537" y="763"/>
                    <a:pt x="559" y="772"/>
                    <a:pt x="573" y="765"/>
                  </a:cubicBezTo>
                  <a:cubicBezTo>
                    <a:pt x="578" y="731"/>
                    <a:pt x="587" y="738"/>
                    <a:pt x="615" y="729"/>
                  </a:cubicBezTo>
                  <a:cubicBezTo>
                    <a:pt x="611" y="709"/>
                    <a:pt x="608" y="701"/>
                    <a:pt x="591" y="690"/>
                  </a:cubicBezTo>
                  <a:cubicBezTo>
                    <a:pt x="584" y="668"/>
                    <a:pt x="585" y="644"/>
                    <a:pt x="564" y="630"/>
                  </a:cubicBezTo>
                  <a:cubicBezTo>
                    <a:pt x="545" y="601"/>
                    <a:pt x="554" y="612"/>
                    <a:pt x="564" y="582"/>
                  </a:cubicBezTo>
                  <a:cubicBezTo>
                    <a:pt x="553" y="575"/>
                    <a:pt x="544" y="570"/>
                    <a:pt x="531" y="567"/>
                  </a:cubicBezTo>
                  <a:cubicBezTo>
                    <a:pt x="518" y="571"/>
                    <a:pt x="505" y="572"/>
                    <a:pt x="492" y="576"/>
                  </a:cubicBezTo>
                  <a:cubicBezTo>
                    <a:pt x="482" y="586"/>
                    <a:pt x="479" y="590"/>
                    <a:pt x="465" y="585"/>
                  </a:cubicBezTo>
                  <a:cubicBezTo>
                    <a:pt x="461" y="581"/>
                    <a:pt x="463" y="573"/>
                    <a:pt x="464" y="565"/>
                  </a:cubicBezTo>
                  <a:cubicBezTo>
                    <a:pt x="465" y="559"/>
                    <a:pt x="459" y="549"/>
                    <a:pt x="459" y="549"/>
                  </a:cubicBezTo>
                  <a:cubicBezTo>
                    <a:pt x="457" y="543"/>
                    <a:pt x="455" y="537"/>
                    <a:pt x="453" y="531"/>
                  </a:cubicBezTo>
                  <a:cubicBezTo>
                    <a:pt x="452" y="528"/>
                    <a:pt x="450" y="522"/>
                    <a:pt x="450" y="522"/>
                  </a:cubicBezTo>
                  <a:cubicBezTo>
                    <a:pt x="471" y="515"/>
                    <a:pt x="450" y="499"/>
                    <a:pt x="438" y="495"/>
                  </a:cubicBezTo>
                  <a:cubicBezTo>
                    <a:pt x="442" y="484"/>
                    <a:pt x="447" y="475"/>
                    <a:pt x="456" y="468"/>
                  </a:cubicBezTo>
                  <a:cubicBezTo>
                    <a:pt x="462" y="464"/>
                    <a:pt x="474" y="456"/>
                    <a:pt x="474" y="456"/>
                  </a:cubicBezTo>
                  <a:cubicBezTo>
                    <a:pt x="460" y="435"/>
                    <a:pt x="468" y="442"/>
                    <a:pt x="453" y="432"/>
                  </a:cubicBezTo>
                  <a:cubicBezTo>
                    <a:pt x="463" y="429"/>
                    <a:pt x="463" y="431"/>
                    <a:pt x="468" y="420"/>
                  </a:cubicBezTo>
                  <a:cubicBezTo>
                    <a:pt x="471" y="414"/>
                    <a:pt x="474" y="402"/>
                    <a:pt x="474" y="402"/>
                  </a:cubicBezTo>
                  <a:cubicBezTo>
                    <a:pt x="470" y="395"/>
                    <a:pt x="466" y="374"/>
                    <a:pt x="456" y="369"/>
                  </a:cubicBezTo>
                  <a:cubicBezTo>
                    <a:pt x="446" y="364"/>
                    <a:pt x="420" y="370"/>
                    <a:pt x="411" y="369"/>
                  </a:cubicBezTo>
                  <a:cubicBezTo>
                    <a:pt x="402" y="368"/>
                    <a:pt x="411" y="363"/>
                    <a:pt x="404" y="361"/>
                  </a:cubicBezTo>
                  <a:cubicBezTo>
                    <a:pt x="397" y="359"/>
                    <a:pt x="380" y="360"/>
                    <a:pt x="369" y="354"/>
                  </a:cubicBezTo>
                  <a:cubicBezTo>
                    <a:pt x="356" y="348"/>
                    <a:pt x="345" y="329"/>
                    <a:pt x="338" y="325"/>
                  </a:cubicBezTo>
                  <a:cubicBezTo>
                    <a:pt x="331" y="321"/>
                    <a:pt x="333" y="332"/>
                    <a:pt x="327" y="330"/>
                  </a:cubicBezTo>
                  <a:cubicBezTo>
                    <a:pt x="318" y="324"/>
                    <a:pt x="309" y="318"/>
                    <a:pt x="300" y="312"/>
                  </a:cubicBezTo>
                  <a:cubicBezTo>
                    <a:pt x="294" y="308"/>
                    <a:pt x="282" y="300"/>
                    <a:pt x="282" y="300"/>
                  </a:cubicBezTo>
                  <a:cubicBezTo>
                    <a:pt x="296" y="272"/>
                    <a:pt x="277" y="302"/>
                    <a:pt x="324" y="285"/>
                  </a:cubicBezTo>
                  <a:cubicBezTo>
                    <a:pt x="325" y="285"/>
                    <a:pt x="313" y="260"/>
                    <a:pt x="312" y="258"/>
                  </a:cubicBezTo>
                  <a:cubicBezTo>
                    <a:pt x="322" y="244"/>
                    <a:pt x="314" y="231"/>
                    <a:pt x="309" y="216"/>
                  </a:cubicBezTo>
                  <a:cubicBezTo>
                    <a:pt x="314" y="200"/>
                    <a:pt x="322" y="186"/>
                    <a:pt x="327" y="171"/>
                  </a:cubicBezTo>
                  <a:cubicBezTo>
                    <a:pt x="326" y="168"/>
                    <a:pt x="326" y="164"/>
                    <a:pt x="324" y="162"/>
                  </a:cubicBezTo>
                  <a:cubicBezTo>
                    <a:pt x="322" y="159"/>
                    <a:pt x="324" y="146"/>
                    <a:pt x="322" y="143"/>
                  </a:cubicBezTo>
                  <a:cubicBezTo>
                    <a:pt x="312" y="129"/>
                    <a:pt x="319" y="141"/>
                    <a:pt x="300" y="135"/>
                  </a:cubicBezTo>
                  <a:cubicBezTo>
                    <a:pt x="292" y="136"/>
                    <a:pt x="279" y="137"/>
                    <a:pt x="270" y="139"/>
                  </a:cubicBezTo>
                  <a:cubicBezTo>
                    <a:pt x="261" y="141"/>
                    <a:pt x="254" y="149"/>
                    <a:pt x="246" y="147"/>
                  </a:cubicBezTo>
                  <a:cubicBezTo>
                    <a:pt x="239" y="136"/>
                    <a:pt x="231" y="135"/>
                    <a:pt x="222" y="126"/>
                  </a:cubicBezTo>
                  <a:cubicBezTo>
                    <a:pt x="218" y="113"/>
                    <a:pt x="226" y="102"/>
                    <a:pt x="218" y="91"/>
                  </a:cubicBezTo>
                  <a:cubicBezTo>
                    <a:pt x="231" y="87"/>
                    <a:pt x="230" y="85"/>
                    <a:pt x="240" y="75"/>
                  </a:cubicBezTo>
                  <a:cubicBezTo>
                    <a:pt x="242" y="69"/>
                    <a:pt x="244" y="63"/>
                    <a:pt x="246" y="57"/>
                  </a:cubicBezTo>
                  <a:cubicBezTo>
                    <a:pt x="247" y="54"/>
                    <a:pt x="249" y="48"/>
                    <a:pt x="249" y="48"/>
                  </a:cubicBezTo>
                  <a:cubicBezTo>
                    <a:pt x="238" y="32"/>
                    <a:pt x="252" y="33"/>
                    <a:pt x="267" y="30"/>
                  </a:cubicBezTo>
                  <a:cubicBezTo>
                    <a:pt x="274" y="9"/>
                    <a:pt x="273" y="6"/>
                    <a:pt x="273" y="21"/>
                  </a:cubicBezTo>
                  <a:cubicBezTo>
                    <a:pt x="278" y="29"/>
                    <a:pt x="260" y="25"/>
                    <a:pt x="270" y="25"/>
                  </a:cubicBezTo>
                  <a:cubicBezTo>
                    <a:pt x="260" y="25"/>
                    <a:pt x="278" y="27"/>
                    <a:pt x="270" y="21"/>
                  </a:cubicBezTo>
                  <a:cubicBezTo>
                    <a:pt x="263" y="15"/>
                    <a:pt x="252" y="15"/>
                    <a:pt x="243" y="12"/>
                  </a:cubicBezTo>
                  <a:cubicBezTo>
                    <a:pt x="240" y="11"/>
                    <a:pt x="232" y="13"/>
                    <a:pt x="232" y="13"/>
                  </a:cubicBezTo>
                  <a:cubicBezTo>
                    <a:pt x="228" y="26"/>
                    <a:pt x="227" y="29"/>
                    <a:pt x="213" y="24"/>
                  </a:cubicBezTo>
                  <a:cubicBezTo>
                    <a:pt x="208" y="8"/>
                    <a:pt x="187" y="9"/>
                    <a:pt x="174" y="0"/>
                  </a:cubicBezTo>
                  <a:cubicBezTo>
                    <a:pt x="158" y="5"/>
                    <a:pt x="160" y="18"/>
                    <a:pt x="147" y="27"/>
                  </a:cubicBezTo>
                  <a:cubicBezTo>
                    <a:pt x="129" y="21"/>
                    <a:pt x="138" y="33"/>
                    <a:pt x="129" y="42"/>
                  </a:cubicBezTo>
                  <a:cubicBezTo>
                    <a:pt x="125" y="46"/>
                    <a:pt x="113" y="49"/>
                    <a:pt x="108" y="51"/>
                  </a:cubicBezTo>
                  <a:cubicBezTo>
                    <a:pt x="101" y="61"/>
                    <a:pt x="96" y="65"/>
                    <a:pt x="90" y="75"/>
                  </a:cubicBezTo>
                  <a:cubicBezTo>
                    <a:pt x="86" y="81"/>
                    <a:pt x="78" y="93"/>
                    <a:pt x="78" y="93"/>
                  </a:cubicBezTo>
                  <a:cubicBezTo>
                    <a:pt x="76" y="103"/>
                    <a:pt x="61" y="121"/>
                    <a:pt x="69" y="10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b="1" kern="0" dirty="0">
                  <a:solidFill>
                    <a:prstClr val="white"/>
                  </a:solidFill>
                  <a:sym typeface="Arial"/>
                </a:rPr>
                <a:t> </a:t>
              </a:r>
              <a:endParaRPr lang="es-PE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6" name="Arequipa">
              <a:extLst>
                <a:ext uri="{FF2B5EF4-FFF2-40B4-BE49-F238E27FC236}">
                  <a16:creationId xmlns:a16="http://schemas.microsoft.com/office/drawing/2014/main" id="{6FA49C22-51F0-27A6-5D6A-2DADF376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344" y="3731059"/>
              <a:ext cx="1131783" cy="691460"/>
            </a:xfrm>
            <a:custGeom>
              <a:avLst/>
              <a:gdLst>
                <a:gd name="T0" fmla="*/ 1198286345 w 1457"/>
                <a:gd name="T1" fmla="*/ 1240317511 h 954"/>
                <a:gd name="T2" fmla="*/ 1198286345 w 1457"/>
                <a:gd name="T3" fmla="*/ 1240317511 h 954"/>
                <a:gd name="T4" fmla="*/ 1198286345 w 1457"/>
                <a:gd name="T5" fmla="*/ 1240317511 h 954"/>
                <a:gd name="T6" fmla="*/ 1198286345 w 1457"/>
                <a:gd name="T7" fmla="*/ 1240317511 h 954"/>
                <a:gd name="T8" fmla="*/ 1198286345 w 1457"/>
                <a:gd name="T9" fmla="*/ 1240317511 h 954"/>
                <a:gd name="T10" fmla="*/ 1198286345 w 1457"/>
                <a:gd name="T11" fmla="*/ 1240317511 h 954"/>
                <a:gd name="T12" fmla="*/ 1198286345 w 1457"/>
                <a:gd name="T13" fmla="*/ 1240317511 h 954"/>
                <a:gd name="T14" fmla="*/ 1198286345 w 1457"/>
                <a:gd name="T15" fmla="*/ 1240317511 h 954"/>
                <a:gd name="T16" fmla="*/ 1198286345 w 1457"/>
                <a:gd name="T17" fmla="*/ 1240317511 h 954"/>
                <a:gd name="T18" fmla="*/ 1198286345 w 1457"/>
                <a:gd name="T19" fmla="*/ 1240317511 h 954"/>
                <a:gd name="T20" fmla="*/ 1198286345 w 1457"/>
                <a:gd name="T21" fmla="*/ 1240317511 h 954"/>
                <a:gd name="T22" fmla="*/ 1198286345 w 1457"/>
                <a:gd name="T23" fmla="*/ 1240317511 h 954"/>
                <a:gd name="T24" fmla="*/ 1198286345 w 1457"/>
                <a:gd name="T25" fmla="*/ 1240317511 h 954"/>
                <a:gd name="T26" fmla="*/ 1198286345 w 1457"/>
                <a:gd name="T27" fmla="*/ 1240317511 h 954"/>
                <a:gd name="T28" fmla="*/ 1198286345 w 1457"/>
                <a:gd name="T29" fmla="*/ 1240317511 h 954"/>
                <a:gd name="T30" fmla="*/ 1198286345 w 1457"/>
                <a:gd name="T31" fmla="*/ 1240317511 h 954"/>
                <a:gd name="T32" fmla="*/ 1198286345 w 1457"/>
                <a:gd name="T33" fmla="*/ 1240317511 h 954"/>
                <a:gd name="T34" fmla="*/ 1198286345 w 1457"/>
                <a:gd name="T35" fmla="*/ 1240317511 h 954"/>
                <a:gd name="T36" fmla="*/ 1198286345 w 1457"/>
                <a:gd name="T37" fmla="*/ 1240317511 h 954"/>
                <a:gd name="T38" fmla="*/ 1198286345 w 1457"/>
                <a:gd name="T39" fmla="*/ 1240317511 h 954"/>
                <a:gd name="T40" fmla="*/ 1198286345 w 1457"/>
                <a:gd name="T41" fmla="*/ 1240317511 h 954"/>
                <a:gd name="T42" fmla="*/ 1198286345 w 1457"/>
                <a:gd name="T43" fmla="*/ 1240317511 h 954"/>
                <a:gd name="T44" fmla="*/ 1198286345 w 1457"/>
                <a:gd name="T45" fmla="*/ 1240317511 h 954"/>
                <a:gd name="T46" fmla="*/ 1198286345 w 1457"/>
                <a:gd name="T47" fmla="*/ 1240317511 h 954"/>
                <a:gd name="T48" fmla="*/ 1198286345 w 1457"/>
                <a:gd name="T49" fmla="*/ 1240317511 h 954"/>
                <a:gd name="T50" fmla="*/ 1198286345 w 1457"/>
                <a:gd name="T51" fmla="*/ 1240317511 h 954"/>
                <a:gd name="T52" fmla="*/ 1198286345 w 1457"/>
                <a:gd name="T53" fmla="*/ 1240317511 h 954"/>
                <a:gd name="T54" fmla="*/ 1198286345 w 1457"/>
                <a:gd name="T55" fmla="*/ 1240317511 h 954"/>
                <a:gd name="T56" fmla="*/ 1198286345 w 1457"/>
                <a:gd name="T57" fmla="*/ 1240317511 h 954"/>
                <a:gd name="T58" fmla="*/ 1198286345 w 1457"/>
                <a:gd name="T59" fmla="*/ 1240317511 h 954"/>
                <a:gd name="T60" fmla="*/ 1198286345 w 1457"/>
                <a:gd name="T61" fmla="*/ 1240317511 h 954"/>
                <a:gd name="T62" fmla="*/ 1198286345 w 1457"/>
                <a:gd name="T63" fmla="*/ 1240317511 h 954"/>
                <a:gd name="T64" fmla="*/ 1198286345 w 1457"/>
                <a:gd name="T65" fmla="*/ 1240317511 h 954"/>
                <a:gd name="T66" fmla="*/ 1198286345 w 1457"/>
                <a:gd name="T67" fmla="*/ 1240317511 h 954"/>
                <a:gd name="T68" fmla="*/ 1198286345 w 1457"/>
                <a:gd name="T69" fmla="*/ 1240317511 h 954"/>
                <a:gd name="T70" fmla="*/ 1198286345 w 1457"/>
                <a:gd name="T71" fmla="*/ 1240317511 h 954"/>
                <a:gd name="T72" fmla="*/ 1198286345 w 1457"/>
                <a:gd name="T73" fmla="*/ 1240317511 h 954"/>
                <a:gd name="T74" fmla="*/ 1198286345 w 1457"/>
                <a:gd name="T75" fmla="*/ 1240317511 h 954"/>
                <a:gd name="T76" fmla="*/ 1198286345 w 1457"/>
                <a:gd name="T77" fmla="*/ 1240317511 h 954"/>
                <a:gd name="T78" fmla="*/ 1198286345 w 1457"/>
                <a:gd name="T79" fmla="*/ 1240317511 h 954"/>
                <a:gd name="T80" fmla="*/ 1198286345 w 1457"/>
                <a:gd name="T81" fmla="*/ 1240317511 h 954"/>
                <a:gd name="T82" fmla="*/ 1198286345 w 1457"/>
                <a:gd name="T83" fmla="*/ 1240317511 h 954"/>
                <a:gd name="T84" fmla="*/ 1198286345 w 1457"/>
                <a:gd name="T85" fmla="*/ 1240317511 h 954"/>
                <a:gd name="T86" fmla="*/ 1198286345 w 1457"/>
                <a:gd name="T87" fmla="*/ 1240317511 h 954"/>
                <a:gd name="T88" fmla="*/ 1198286345 w 1457"/>
                <a:gd name="T89" fmla="*/ 1240317511 h 9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7"/>
                <a:gd name="T136" fmla="*/ 0 h 954"/>
                <a:gd name="T137" fmla="*/ 1457 w 1457"/>
                <a:gd name="T138" fmla="*/ 954 h 9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7" h="954">
                  <a:moveTo>
                    <a:pt x="117" y="150"/>
                  </a:moveTo>
                  <a:cubicBezTo>
                    <a:pt x="98" y="147"/>
                    <a:pt x="87" y="147"/>
                    <a:pt x="69" y="153"/>
                  </a:cubicBezTo>
                  <a:cubicBezTo>
                    <a:pt x="65" y="165"/>
                    <a:pt x="62" y="189"/>
                    <a:pt x="51" y="198"/>
                  </a:cubicBezTo>
                  <a:cubicBezTo>
                    <a:pt x="46" y="203"/>
                    <a:pt x="33" y="210"/>
                    <a:pt x="33" y="210"/>
                  </a:cubicBezTo>
                  <a:cubicBezTo>
                    <a:pt x="28" y="226"/>
                    <a:pt x="14" y="242"/>
                    <a:pt x="0" y="252"/>
                  </a:cubicBezTo>
                  <a:cubicBezTo>
                    <a:pt x="4" y="264"/>
                    <a:pt x="6" y="269"/>
                    <a:pt x="18" y="273"/>
                  </a:cubicBezTo>
                  <a:cubicBezTo>
                    <a:pt x="27" y="287"/>
                    <a:pt x="38" y="284"/>
                    <a:pt x="51" y="297"/>
                  </a:cubicBezTo>
                  <a:cubicBezTo>
                    <a:pt x="80" y="326"/>
                    <a:pt x="133" y="344"/>
                    <a:pt x="171" y="354"/>
                  </a:cubicBezTo>
                  <a:cubicBezTo>
                    <a:pt x="177" y="358"/>
                    <a:pt x="183" y="362"/>
                    <a:pt x="189" y="366"/>
                  </a:cubicBezTo>
                  <a:cubicBezTo>
                    <a:pt x="192" y="368"/>
                    <a:pt x="198" y="372"/>
                    <a:pt x="198" y="372"/>
                  </a:cubicBezTo>
                  <a:cubicBezTo>
                    <a:pt x="223" y="410"/>
                    <a:pt x="219" y="407"/>
                    <a:pt x="270" y="411"/>
                  </a:cubicBezTo>
                  <a:cubicBezTo>
                    <a:pt x="279" y="414"/>
                    <a:pt x="288" y="417"/>
                    <a:pt x="297" y="420"/>
                  </a:cubicBezTo>
                  <a:cubicBezTo>
                    <a:pt x="303" y="422"/>
                    <a:pt x="308" y="434"/>
                    <a:pt x="312" y="438"/>
                  </a:cubicBezTo>
                  <a:cubicBezTo>
                    <a:pt x="317" y="444"/>
                    <a:pt x="330" y="439"/>
                    <a:pt x="336" y="443"/>
                  </a:cubicBezTo>
                  <a:cubicBezTo>
                    <a:pt x="342" y="447"/>
                    <a:pt x="345" y="458"/>
                    <a:pt x="351" y="465"/>
                  </a:cubicBezTo>
                  <a:cubicBezTo>
                    <a:pt x="363" y="483"/>
                    <a:pt x="357" y="482"/>
                    <a:pt x="372" y="486"/>
                  </a:cubicBezTo>
                  <a:cubicBezTo>
                    <a:pt x="380" y="488"/>
                    <a:pt x="396" y="492"/>
                    <a:pt x="396" y="492"/>
                  </a:cubicBezTo>
                  <a:cubicBezTo>
                    <a:pt x="408" y="510"/>
                    <a:pt x="417" y="520"/>
                    <a:pt x="438" y="525"/>
                  </a:cubicBezTo>
                  <a:cubicBezTo>
                    <a:pt x="457" y="544"/>
                    <a:pt x="465" y="541"/>
                    <a:pt x="495" y="543"/>
                  </a:cubicBezTo>
                  <a:cubicBezTo>
                    <a:pt x="518" y="549"/>
                    <a:pt x="533" y="554"/>
                    <a:pt x="552" y="567"/>
                  </a:cubicBezTo>
                  <a:cubicBezTo>
                    <a:pt x="557" y="571"/>
                    <a:pt x="564" y="571"/>
                    <a:pt x="570" y="573"/>
                  </a:cubicBezTo>
                  <a:cubicBezTo>
                    <a:pt x="578" y="576"/>
                    <a:pt x="594" y="579"/>
                    <a:pt x="594" y="579"/>
                  </a:cubicBezTo>
                  <a:cubicBezTo>
                    <a:pt x="596" y="582"/>
                    <a:pt x="600" y="584"/>
                    <a:pt x="600" y="588"/>
                  </a:cubicBezTo>
                  <a:cubicBezTo>
                    <a:pt x="600" y="594"/>
                    <a:pt x="594" y="606"/>
                    <a:pt x="594" y="606"/>
                  </a:cubicBezTo>
                  <a:cubicBezTo>
                    <a:pt x="603" y="633"/>
                    <a:pt x="655" y="620"/>
                    <a:pt x="672" y="621"/>
                  </a:cubicBezTo>
                  <a:cubicBezTo>
                    <a:pt x="682" y="627"/>
                    <a:pt x="686" y="637"/>
                    <a:pt x="696" y="642"/>
                  </a:cubicBezTo>
                  <a:cubicBezTo>
                    <a:pt x="718" y="653"/>
                    <a:pt x="742" y="670"/>
                    <a:pt x="762" y="683"/>
                  </a:cubicBezTo>
                  <a:cubicBezTo>
                    <a:pt x="777" y="691"/>
                    <a:pt x="774" y="688"/>
                    <a:pt x="782" y="693"/>
                  </a:cubicBezTo>
                  <a:cubicBezTo>
                    <a:pt x="790" y="698"/>
                    <a:pt x="792" y="707"/>
                    <a:pt x="808" y="713"/>
                  </a:cubicBezTo>
                  <a:cubicBezTo>
                    <a:pt x="824" y="719"/>
                    <a:pt x="860" y="722"/>
                    <a:pt x="880" y="729"/>
                  </a:cubicBezTo>
                  <a:cubicBezTo>
                    <a:pt x="900" y="736"/>
                    <a:pt x="916" y="747"/>
                    <a:pt x="928" y="755"/>
                  </a:cubicBezTo>
                  <a:cubicBezTo>
                    <a:pt x="937" y="764"/>
                    <a:pt x="954" y="777"/>
                    <a:pt x="954" y="777"/>
                  </a:cubicBezTo>
                  <a:cubicBezTo>
                    <a:pt x="955" y="780"/>
                    <a:pt x="960" y="800"/>
                    <a:pt x="966" y="804"/>
                  </a:cubicBezTo>
                  <a:cubicBezTo>
                    <a:pt x="971" y="807"/>
                    <a:pt x="978" y="808"/>
                    <a:pt x="984" y="810"/>
                  </a:cubicBezTo>
                  <a:cubicBezTo>
                    <a:pt x="987" y="811"/>
                    <a:pt x="993" y="813"/>
                    <a:pt x="993" y="813"/>
                  </a:cubicBezTo>
                  <a:cubicBezTo>
                    <a:pt x="1011" y="840"/>
                    <a:pt x="1009" y="837"/>
                    <a:pt x="1047" y="840"/>
                  </a:cubicBezTo>
                  <a:cubicBezTo>
                    <a:pt x="1067" y="847"/>
                    <a:pt x="1080" y="870"/>
                    <a:pt x="1095" y="885"/>
                  </a:cubicBezTo>
                  <a:cubicBezTo>
                    <a:pt x="1110" y="895"/>
                    <a:pt x="1128" y="907"/>
                    <a:pt x="1138" y="911"/>
                  </a:cubicBezTo>
                  <a:cubicBezTo>
                    <a:pt x="1148" y="915"/>
                    <a:pt x="1147" y="905"/>
                    <a:pt x="1152" y="906"/>
                  </a:cubicBezTo>
                  <a:cubicBezTo>
                    <a:pt x="1182" y="916"/>
                    <a:pt x="1136" y="899"/>
                    <a:pt x="1170" y="918"/>
                  </a:cubicBezTo>
                  <a:cubicBezTo>
                    <a:pt x="1176" y="921"/>
                    <a:pt x="1188" y="924"/>
                    <a:pt x="1188" y="924"/>
                  </a:cubicBezTo>
                  <a:cubicBezTo>
                    <a:pt x="1197" y="930"/>
                    <a:pt x="1219" y="953"/>
                    <a:pt x="1227" y="954"/>
                  </a:cubicBezTo>
                  <a:cubicBezTo>
                    <a:pt x="1223" y="943"/>
                    <a:pt x="1223" y="936"/>
                    <a:pt x="1236" y="930"/>
                  </a:cubicBezTo>
                  <a:cubicBezTo>
                    <a:pt x="1242" y="927"/>
                    <a:pt x="1248" y="926"/>
                    <a:pt x="1254" y="924"/>
                  </a:cubicBezTo>
                  <a:cubicBezTo>
                    <a:pt x="1257" y="923"/>
                    <a:pt x="1263" y="921"/>
                    <a:pt x="1263" y="921"/>
                  </a:cubicBezTo>
                  <a:cubicBezTo>
                    <a:pt x="1265" y="917"/>
                    <a:pt x="1272" y="908"/>
                    <a:pt x="1272" y="903"/>
                  </a:cubicBezTo>
                  <a:cubicBezTo>
                    <a:pt x="1271" y="895"/>
                    <a:pt x="1282" y="881"/>
                    <a:pt x="1282" y="881"/>
                  </a:cubicBezTo>
                  <a:cubicBezTo>
                    <a:pt x="1282" y="875"/>
                    <a:pt x="1303" y="870"/>
                    <a:pt x="1296" y="861"/>
                  </a:cubicBezTo>
                  <a:cubicBezTo>
                    <a:pt x="1289" y="852"/>
                    <a:pt x="1254" y="840"/>
                    <a:pt x="1242" y="828"/>
                  </a:cubicBezTo>
                  <a:cubicBezTo>
                    <a:pt x="1231" y="813"/>
                    <a:pt x="1227" y="808"/>
                    <a:pt x="1224" y="789"/>
                  </a:cubicBezTo>
                  <a:cubicBezTo>
                    <a:pt x="1222" y="778"/>
                    <a:pt x="1234" y="776"/>
                    <a:pt x="1236" y="771"/>
                  </a:cubicBezTo>
                  <a:cubicBezTo>
                    <a:pt x="1238" y="766"/>
                    <a:pt x="1232" y="761"/>
                    <a:pt x="1236" y="756"/>
                  </a:cubicBezTo>
                  <a:cubicBezTo>
                    <a:pt x="1245" y="750"/>
                    <a:pt x="1263" y="741"/>
                    <a:pt x="1263" y="741"/>
                  </a:cubicBezTo>
                  <a:cubicBezTo>
                    <a:pt x="1281" y="746"/>
                    <a:pt x="1288" y="751"/>
                    <a:pt x="1305" y="747"/>
                  </a:cubicBezTo>
                  <a:cubicBezTo>
                    <a:pt x="1304" y="741"/>
                    <a:pt x="1303" y="735"/>
                    <a:pt x="1302" y="729"/>
                  </a:cubicBezTo>
                  <a:cubicBezTo>
                    <a:pt x="1300" y="723"/>
                    <a:pt x="1296" y="711"/>
                    <a:pt x="1296" y="711"/>
                  </a:cubicBezTo>
                  <a:cubicBezTo>
                    <a:pt x="1297" y="707"/>
                    <a:pt x="1296" y="702"/>
                    <a:pt x="1299" y="699"/>
                  </a:cubicBezTo>
                  <a:cubicBezTo>
                    <a:pt x="1310" y="686"/>
                    <a:pt x="1358" y="656"/>
                    <a:pt x="1374" y="651"/>
                  </a:cubicBezTo>
                  <a:cubicBezTo>
                    <a:pt x="1394" y="654"/>
                    <a:pt x="1398" y="656"/>
                    <a:pt x="1404" y="675"/>
                  </a:cubicBezTo>
                  <a:cubicBezTo>
                    <a:pt x="1411" y="649"/>
                    <a:pt x="1415" y="640"/>
                    <a:pt x="1396" y="627"/>
                  </a:cubicBezTo>
                  <a:cubicBezTo>
                    <a:pt x="1387" y="599"/>
                    <a:pt x="1411" y="604"/>
                    <a:pt x="1428" y="600"/>
                  </a:cubicBezTo>
                  <a:cubicBezTo>
                    <a:pt x="1448" y="587"/>
                    <a:pt x="1444" y="571"/>
                    <a:pt x="1437" y="549"/>
                  </a:cubicBezTo>
                  <a:cubicBezTo>
                    <a:pt x="1440" y="538"/>
                    <a:pt x="1452" y="519"/>
                    <a:pt x="1452" y="519"/>
                  </a:cubicBezTo>
                  <a:cubicBezTo>
                    <a:pt x="1453" y="507"/>
                    <a:pt x="1457" y="477"/>
                    <a:pt x="1454" y="467"/>
                  </a:cubicBezTo>
                  <a:cubicBezTo>
                    <a:pt x="1451" y="457"/>
                    <a:pt x="1436" y="463"/>
                    <a:pt x="1431" y="456"/>
                  </a:cubicBezTo>
                  <a:cubicBezTo>
                    <a:pt x="1427" y="448"/>
                    <a:pt x="1422" y="435"/>
                    <a:pt x="1422" y="425"/>
                  </a:cubicBezTo>
                  <a:cubicBezTo>
                    <a:pt x="1422" y="415"/>
                    <a:pt x="1427" y="403"/>
                    <a:pt x="1428" y="393"/>
                  </a:cubicBezTo>
                  <a:cubicBezTo>
                    <a:pt x="1429" y="384"/>
                    <a:pt x="1428" y="375"/>
                    <a:pt x="1431" y="366"/>
                  </a:cubicBezTo>
                  <a:cubicBezTo>
                    <a:pt x="1432" y="362"/>
                    <a:pt x="1430" y="371"/>
                    <a:pt x="1428" y="367"/>
                  </a:cubicBezTo>
                  <a:cubicBezTo>
                    <a:pt x="1428" y="365"/>
                    <a:pt x="1426" y="367"/>
                    <a:pt x="1420" y="363"/>
                  </a:cubicBezTo>
                  <a:cubicBezTo>
                    <a:pt x="1415" y="356"/>
                    <a:pt x="1402" y="330"/>
                    <a:pt x="1396" y="325"/>
                  </a:cubicBezTo>
                  <a:cubicBezTo>
                    <a:pt x="1400" y="315"/>
                    <a:pt x="1384" y="339"/>
                    <a:pt x="1383" y="336"/>
                  </a:cubicBezTo>
                  <a:cubicBezTo>
                    <a:pt x="1380" y="329"/>
                    <a:pt x="1397" y="303"/>
                    <a:pt x="1392" y="297"/>
                  </a:cubicBezTo>
                  <a:cubicBezTo>
                    <a:pt x="1387" y="292"/>
                    <a:pt x="1366" y="310"/>
                    <a:pt x="1359" y="309"/>
                  </a:cubicBezTo>
                  <a:cubicBezTo>
                    <a:pt x="1351" y="307"/>
                    <a:pt x="1346" y="300"/>
                    <a:pt x="1346" y="283"/>
                  </a:cubicBezTo>
                  <a:cubicBezTo>
                    <a:pt x="1346" y="266"/>
                    <a:pt x="1357" y="221"/>
                    <a:pt x="1359" y="204"/>
                  </a:cubicBezTo>
                  <a:cubicBezTo>
                    <a:pt x="1358" y="196"/>
                    <a:pt x="1361" y="186"/>
                    <a:pt x="1356" y="180"/>
                  </a:cubicBezTo>
                  <a:cubicBezTo>
                    <a:pt x="1352" y="175"/>
                    <a:pt x="1333" y="161"/>
                    <a:pt x="1324" y="161"/>
                  </a:cubicBezTo>
                  <a:cubicBezTo>
                    <a:pt x="1315" y="161"/>
                    <a:pt x="1308" y="177"/>
                    <a:pt x="1300" y="177"/>
                  </a:cubicBezTo>
                  <a:cubicBezTo>
                    <a:pt x="1292" y="177"/>
                    <a:pt x="1281" y="167"/>
                    <a:pt x="1275" y="162"/>
                  </a:cubicBezTo>
                  <a:cubicBezTo>
                    <a:pt x="1271" y="156"/>
                    <a:pt x="1267" y="150"/>
                    <a:pt x="1263" y="144"/>
                  </a:cubicBezTo>
                  <a:cubicBezTo>
                    <a:pt x="1261" y="141"/>
                    <a:pt x="1257" y="135"/>
                    <a:pt x="1257" y="135"/>
                  </a:cubicBezTo>
                  <a:cubicBezTo>
                    <a:pt x="1240" y="141"/>
                    <a:pt x="1249" y="157"/>
                    <a:pt x="1233" y="165"/>
                  </a:cubicBezTo>
                  <a:cubicBezTo>
                    <a:pt x="1226" y="169"/>
                    <a:pt x="1220" y="180"/>
                    <a:pt x="1212" y="183"/>
                  </a:cubicBezTo>
                  <a:cubicBezTo>
                    <a:pt x="1190" y="191"/>
                    <a:pt x="1188" y="171"/>
                    <a:pt x="1150" y="169"/>
                  </a:cubicBezTo>
                  <a:cubicBezTo>
                    <a:pt x="1147" y="167"/>
                    <a:pt x="1136" y="180"/>
                    <a:pt x="1134" y="177"/>
                  </a:cubicBezTo>
                  <a:cubicBezTo>
                    <a:pt x="1131" y="172"/>
                    <a:pt x="1128" y="159"/>
                    <a:pt x="1128" y="159"/>
                  </a:cubicBezTo>
                  <a:cubicBezTo>
                    <a:pt x="1132" y="147"/>
                    <a:pt x="1140" y="144"/>
                    <a:pt x="1149" y="135"/>
                  </a:cubicBezTo>
                  <a:cubicBezTo>
                    <a:pt x="1151" y="128"/>
                    <a:pt x="1150" y="119"/>
                    <a:pt x="1146" y="115"/>
                  </a:cubicBezTo>
                  <a:cubicBezTo>
                    <a:pt x="1142" y="111"/>
                    <a:pt x="1133" y="123"/>
                    <a:pt x="1125" y="111"/>
                  </a:cubicBezTo>
                  <a:cubicBezTo>
                    <a:pt x="1110" y="89"/>
                    <a:pt x="1121" y="54"/>
                    <a:pt x="1098" y="39"/>
                  </a:cubicBezTo>
                  <a:cubicBezTo>
                    <a:pt x="1086" y="22"/>
                    <a:pt x="1072" y="17"/>
                    <a:pt x="1053" y="12"/>
                  </a:cubicBezTo>
                  <a:cubicBezTo>
                    <a:pt x="1059" y="43"/>
                    <a:pt x="1058" y="49"/>
                    <a:pt x="1056" y="87"/>
                  </a:cubicBezTo>
                  <a:cubicBezTo>
                    <a:pt x="1045" y="86"/>
                    <a:pt x="1031" y="89"/>
                    <a:pt x="1023" y="81"/>
                  </a:cubicBezTo>
                  <a:cubicBezTo>
                    <a:pt x="1016" y="78"/>
                    <a:pt x="1025" y="61"/>
                    <a:pt x="1022" y="57"/>
                  </a:cubicBezTo>
                  <a:cubicBezTo>
                    <a:pt x="1019" y="53"/>
                    <a:pt x="1010" y="55"/>
                    <a:pt x="1002" y="57"/>
                  </a:cubicBezTo>
                  <a:cubicBezTo>
                    <a:pt x="992" y="60"/>
                    <a:pt x="985" y="66"/>
                    <a:pt x="975" y="69"/>
                  </a:cubicBezTo>
                  <a:cubicBezTo>
                    <a:pt x="965" y="69"/>
                    <a:pt x="942" y="69"/>
                    <a:pt x="932" y="65"/>
                  </a:cubicBezTo>
                  <a:cubicBezTo>
                    <a:pt x="922" y="61"/>
                    <a:pt x="923" y="51"/>
                    <a:pt x="912" y="42"/>
                  </a:cubicBezTo>
                  <a:cubicBezTo>
                    <a:pt x="880" y="10"/>
                    <a:pt x="924" y="6"/>
                    <a:pt x="867" y="12"/>
                  </a:cubicBezTo>
                  <a:cubicBezTo>
                    <a:pt x="855" y="9"/>
                    <a:pt x="849" y="6"/>
                    <a:pt x="844" y="7"/>
                  </a:cubicBezTo>
                  <a:cubicBezTo>
                    <a:pt x="839" y="8"/>
                    <a:pt x="840" y="22"/>
                    <a:pt x="834" y="21"/>
                  </a:cubicBezTo>
                  <a:cubicBezTo>
                    <a:pt x="826" y="9"/>
                    <a:pt x="822" y="4"/>
                    <a:pt x="807" y="0"/>
                  </a:cubicBezTo>
                  <a:cubicBezTo>
                    <a:pt x="793" y="5"/>
                    <a:pt x="799" y="6"/>
                    <a:pt x="788" y="17"/>
                  </a:cubicBezTo>
                  <a:cubicBezTo>
                    <a:pt x="785" y="36"/>
                    <a:pt x="764" y="35"/>
                    <a:pt x="759" y="51"/>
                  </a:cubicBezTo>
                  <a:cubicBezTo>
                    <a:pt x="752" y="56"/>
                    <a:pt x="749" y="31"/>
                    <a:pt x="744" y="31"/>
                  </a:cubicBezTo>
                  <a:cubicBezTo>
                    <a:pt x="739" y="31"/>
                    <a:pt x="733" y="41"/>
                    <a:pt x="729" y="48"/>
                  </a:cubicBezTo>
                  <a:cubicBezTo>
                    <a:pt x="724" y="56"/>
                    <a:pt x="717" y="75"/>
                    <a:pt x="717" y="75"/>
                  </a:cubicBezTo>
                  <a:cubicBezTo>
                    <a:pt x="720" y="92"/>
                    <a:pt x="725" y="107"/>
                    <a:pt x="729" y="123"/>
                  </a:cubicBezTo>
                  <a:cubicBezTo>
                    <a:pt x="708" y="164"/>
                    <a:pt x="726" y="200"/>
                    <a:pt x="669" y="207"/>
                  </a:cubicBezTo>
                  <a:cubicBezTo>
                    <a:pt x="655" y="202"/>
                    <a:pt x="654" y="207"/>
                    <a:pt x="642" y="213"/>
                  </a:cubicBezTo>
                  <a:cubicBezTo>
                    <a:pt x="636" y="216"/>
                    <a:pt x="624" y="219"/>
                    <a:pt x="624" y="219"/>
                  </a:cubicBezTo>
                  <a:cubicBezTo>
                    <a:pt x="615" y="233"/>
                    <a:pt x="610" y="244"/>
                    <a:pt x="594" y="249"/>
                  </a:cubicBezTo>
                  <a:cubicBezTo>
                    <a:pt x="566" y="246"/>
                    <a:pt x="563" y="239"/>
                    <a:pt x="540" y="231"/>
                  </a:cubicBezTo>
                  <a:cubicBezTo>
                    <a:pt x="531" y="232"/>
                    <a:pt x="522" y="232"/>
                    <a:pt x="513" y="234"/>
                  </a:cubicBezTo>
                  <a:cubicBezTo>
                    <a:pt x="507" y="235"/>
                    <a:pt x="495" y="240"/>
                    <a:pt x="495" y="240"/>
                  </a:cubicBezTo>
                  <a:cubicBezTo>
                    <a:pt x="485" y="250"/>
                    <a:pt x="482" y="257"/>
                    <a:pt x="468" y="252"/>
                  </a:cubicBezTo>
                  <a:cubicBezTo>
                    <a:pt x="459" y="251"/>
                    <a:pt x="453" y="224"/>
                    <a:pt x="446" y="221"/>
                  </a:cubicBezTo>
                  <a:cubicBezTo>
                    <a:pt x="439" y="218"/>
                    <a:pt x="432" y="223"/>
                    <a:pt x="426" y="231"/>
                  </a:cubicBezTo>
                  <a:cubicBezTo>
                    <a:pt x="404" y="242"/>
                    <a:pt x="419" y="253"/>
                    <a:pt x="408" y="270"/>
                  </a:cubicBezTo>
                  <a:cubicBezTo>
                    <a:pt x="403" y="279"/>
                    <a:pt x="402" y="285"/>
                    <a:pt x="398" y="289"/>
                  </a:cubicBezTo>
                  <a:cubicBezTo>
                    <a:pt x="394" y="293"/>
                    <a:pt x="389" y="290"/>
                    <a:pt x="382" y="295"/>
                  </a:cubicBezTo>
                  <a:cubicBezTo>
                    <a:pt x="375" y="300"/>
                    <a:pt x="364" y="318"/>
                    <a:pt x="358" y="317"/>
                  </a:cubicBezTo>
                  <a:cubicBezTo>
                    <a:pt x="352" y="316"/>
                    <a:pt x="350" y="288"/>
                    <a:pt x="348" y="288"/>
                  </a:cubicBezTo>
                  <a:cubicBezTo>
                    <a:pt x="343" y="291"/>
                    <a:pt x="350" y="322"/>
                    <a:pt x="348" y="315"/>
                  </a:cubicBezTo>
                  <a:cubicBezTo>
                    <a:pt x="342" y="291"/>
                    <a:pt x="360" y="255"/>
                    <a:pt x="333" y="246"/>
                  </a:cubicBezTo>
                  <a:cubicBezTo>
                    <a:pt x="321" y="249"/>
                    <a:pt x="320" y="246"/>
                    <a:pt x="315" y="258"/>
                  </a:cubicBezTo>
                  <a:cubicBezTo>
                    <a:pt x="312" y="264"/>
                    <a:pt x="309" y="276"/>
                    <a:pt x="309" y="276"/>
                  </a:cubicBezTo>
                  <a:cubicBezTo>
                    <a:pt x="304" y="276"/>
                    <a:pt x="280" y="281"/>
                    <a:pt x="272" y="273"/>
                  </a:cubicBezTo>
                  <a:cubicBezTo>
                    <a:pt x="264" y="265"/>
                    <a:pt x="266" y="238"/>
                    <a:pt x="261" y="228"/>
                  </a:cubicBezTo>
                  <a:cubicBezTo>
                    <a:pt x="260" y="227"/>
                    <a:pt x="243" y="214"/>
                    <a:pt x="240" y="213"/>
                  </a:cubicBezTo>
                  <a:cubicBezTo>
                    <a:pt x="234" y="210"/>
                    <a:pt x="222" y="207"/>
                    <a:pt x="222" y="207"/>
                  </a:cubicBezTo>
                  <a:cubicBezTo>
                    <a:pt x="227" y="184"/>
                    <a:pt x="215" y="171"/>
                    <a:pt x="192" y="165"/>
                  </a:cubicBezTo>
                  <a:cubicBezTo>
                    <a:pt x="174" y="153"/>
                    <a:pt x="142" y="153"/>
                    <a:pt x="120" y="150"/>
                  </a:cubicBezTo>
                  <a:cubicBezTo>
                    <a:pt x="106" y="152"/>
                    <a:pt x="91" y="154"/>
                    <a:pt x="105" y="168"/>
                  </a:cubicBezTo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kern="0" dirty="0">
                  <a:solidFill>
                    <a:prstClr val="white"/>
                  </a:solidFill>
                  <a:sym typeface="Arial"/>
                </a:rPr>
                <a:t>      </a:t>
              </a:r>
              <a:r>
                <a:rPr lang="es-ES" b="1" kern="0" dirty="0">
                  <a:solidFill>
                    <a:prstClr val="white"/>
                  </a:solidFill>
                  <a:sym typeface="Arial"/>
                </a:rPr>
                <a:t>1</a:t>
              </a:r>
              <a:r>
                <a:rPr lang="es-ES" kern="0" dirty="0">
                  <a:solidFill>
                    <a:prstClr val="white"/>
                  </a:solidFill>
                  <a:sym typeface="Arial"/>
                </a:rPr>
                <a:t>               </a:t>
              </a:r>
              <a:endParaRPr lang="es-PE" sz="1200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7" name="SanMartin">
              <a:extLst>
                <a:ext uri="{FF2B5EF4-FFF2-40B4-BE49-F238E27FC236}">
                  <a16:creationId xmlns:a16="http://schemas.microsoft.com/office/drawing/2014/main" id="{2E32D074-FF00-96DC-28D2-6ED3BA98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037" y="1336062"/>
              <a:ext cx="642924" cy="868362"/>
            </a:xfrm>
            <a:custGeom>
              <a:avLst/>
              <a:gdLst>
                <a:gd name="T0" fmla="*/ 1202590200 w 825"/>
                <a:gd name="T1" fmla="*/ 1241485149 h 1197"/>
                <a:gd name="T2" fmla="*/ 1202590200 w 825"/>
                <a:gd name="T3" fmla="*/ 1241485149 h 1197"/>
                <a:gd name="T4" fmla="*/ 1202590200 w 825"/>
                <a:gd name="T5" fmla="*/ 1241485149 h 1197"/>
                <a:gd name="T6" fmla="*/ 1202590200 w 825"/>
                <a:gd name="T7" fmla="*/ 1241485149 h 1197"/>
                <a:gd name="T8" fmla="*/ 1202590200 w 825"/>
                <a:gd name="T9" fmla="*/ 1241485149 h 1197"/>
                <a:gd name="T10" fmla="*/ 1202590200 w 825"/>
                <a:gd name="T11" fmla="*/ 1241485149 h 1197"/>
                <a:gd name="T12" fmla="*/ 1202590200 w 825"/>
                <a:gd name="T13" fmla="*/ 1241485149 h 1197"/>
                <a:gd name="T14" fmla="*/ 1202590200 w 825"/>
                <a:gd name="T15" fmla="*/ 1241485149 h 1197"/>
                <a:gd name="T16" fmla="*/ 1202590200 w 825"/>
                <a:gd name="T17" fmla="*/ 1241485149 h 1197"/>
                <a:gd name="T18" fmla="*/ 1202590200 w 825"/>
                <a:gd name="T19" fmla="*/ 1241485149 h 1197"/>
                <a:gd name="T20" fmla="*/ 1202590200 w 825"/>
                <a:gd name="T21" fmla="*/ 1241485149 h 1197"/>
                <a:gd name="T22" fmla="*/ 1202590200 w 825"/>
                <a:gd name="T23" fmla="*/ 1241485149 h 1197"/>
                <a:gd name="T24" fmla="*/ 1202590200 w 825"/>
                <a:gd name="T25" fmla="*/ 1241485149 h 1197"/>
                <a:gd name="T26" fmla="*/ 1202590200 w 825"/>
                <a:gd name="T27" fmla="*/ 1241485149 h 1197"/>
                <a:gd name="T28" fmla="*/ 1202590200 w 825"/>
                <a:gd name="T29" fmla="*/ 1241485149 h 1197"/>
                <a:gd name="T30" fmla="*/ 1202590200 w 825"/>
                <a:gd name="T31" fmla="*/ 1241485149 h 1197"/>
                <a:gd name="T32" fmla="*/ 1202590200 w 825"/>
                <a:gd name="T33" fmla="*/ 1241485149 h 1197"/>
                <a:gd name="T34" fmla="*/ 1202590200 w 825"/>
                <a:gd name="T35" fmla="*/ 1241485149 h 1197"/>
                <a:gd name="T36" fmla="*/ 1202590200 w 825"/>
                <a:gd name="T37" fmla="*/ 1241485149 h 1197"/>
                <a:gd name="T38" fmla="*/ 1202590200 w 825"/>
                <a:gd name="T39" fmla="*/ 1241485149 h 1197"/>
                <a:gd name="T40" fmla="*/ 1202590200 w 825"/>
                <a:gd name="T41" fmla="*/ 1241485149 h 1197"/>
                <a:gd name="T42" fmla="*/ 1202590200 w 825"/>
                <a:gd name="T43" fmla="*/ 1241485149 h 1197"/>
                <a:gd name="T44" fmla="*/ 1202590200 w 825"/>
                <a:gd name="T45" fmla="*/ 1241485149 h 1197"/>
                <a:gd name="T46" fmla="*/ 1202590200 w 825"/>
                <a:gd name="T47" fmla="*/ 1241485149 h 1197"/>
                <a:gd name="T48" fmla="*/ 1202590200 w 825"/>
                <a:gd name="T49" fmla="*/ 1241485149 h 1197"/>
                <a:gd name="T50" fmla="*/ 1202590200 w 825"/>
                <a:gd name="T51" fmla="*/ 1241485149 h 1197"/>
                <a:gd name="T52" fmla="*/ 1202590200 w 825"/>
                <a:gd name="T53" fmla="*/ 1241485149 h 1197"/>
                <a:gd name="T54" fmla="*/ 1202590200 w 825"/>
                <a:gd name="T55" fmla="*/ 1241485149 h 1197"/>
                <a:gd name="T56" fmla="*/ 1202590200 w 825"/>
                <a:gd name="T57" fmla="*/ 1241485149 h 1197"/>
                <a:gd name="T58" fmla="*/ 1202590200 w 825"/>
                <a:gd name="T59" fmla="*/ 1241485149 h 1197"/>
                <a:gd name="T60" fmla="*/ 1202590200 w 825"/>
                <a:gd name="T61" fmla="*/ 1241485149 h 1197"/>
                <a:gd name="T62" fmla="*/ 1202590200 w 825"/>
                <a:gd name="T63" fmla="*/ 1241485149 h 1197"/>
                <a:gd name="T64" fmla="*/ 1202590200 w 825"/>
                <a:gd name="T65" fmla="*/ 1241485149 h 1197"/>
                <a:gd name="T66" fmla="*/ 1202590200 w 825"/>
                <a:gd name="T67" fmla="*/ 1241485149 h 1197"/>
                <a:gd name="T68" fmla="*/ 1202590200 w 825"/>
                <a:gd name="T69" fmla="*/ 1241485149 h 1197"/>
                <a:gd name="T70" fmla="*/ 1202590200 w 825"/>
                <a:gd name="T71" fmla="*/ 1241485149 h 1197"/>
                <a:gd name="T72" fmla="*/ 1202590200 w 825"/>
                <a:gd name="T73" fmla="*/ 1241485149 h 1197"/>
                <a:gd name="T74" fmla="*/ 1202590200 w 825"/>
                <a:gd name="T75" fmla="*/ 1241485149 h 1197"/>
                <a:gd name="T76" fmla="*/ 1202590200 w 825"/>
                <a:gd name="T77" fmla="*/ 1241485149 h 1197"/>
                <a:gd name="T78" fmla="*/ 1202590200 w 825"/>
                <a:gd name="T79" fmla="*/ 1241485149 h 1197"/>
                <a:gd name="T80" fmla="*/ 1202590200 w 825"/>
                <a:gd name="T81" fmla="*/ 1241485149 h 1197"/>
                <a:gd name="T82" fmla="*/ 1202590200 w 825"/>
                <a:gd name="T83" fmla="*/ 1241485149 h 1197"/>
                <a:gd name="T84" fmla="*/ 1202590200 w 825"/>
                <a:gd name="T85" fmla="*/ 1241485149 h 1197"/>
                <a:gd name="T86" fmla="*/ 1202590200 w 825"/>
                <a:gd name="T87" fmla="*/ 1241485149 h 1197"/>
                <a:gd name="T88" fmla="*/ 1202590200 w 825"/>
                <a:gd name="T89" fmla="*/ 1241485149 h 1197"/>
                <a:gd name="T90" fmla="*/ 1202590200 w 825"/>
                <a:gd name="T91" fmla="*/ 1241485149 h 1197"/>
                <a:gd name="T92" fmla="*/ 1202590200 w 825"/>
                <a:gd name="T93" fmla="*/ 1241485149 h 1197"/>
                <a:gd name="T94" fmla="*/ 1202590200 w 825"/>
                <a:gd name="T95" fmla="*/ 1241485149 h 1197"/>
                <a:gd name="T96" fmla="*/ 1202590200 w 825"/>
                <a:gd name="T97" fmla="*/ 1241485149 h 1197"/>
                <a:gd name="T98" fmla="*/ 1202590200 w 825"/>
                <a:gd name="T99" fmla="*/ 1241485149 h 1197"/>
                <a:gd name="T100" fmla="*/ 1202590200 w 825"/>
                <a:gd name="T101" fmla="*/ 1241485149 h 1197"/>
                <a:gd name="T102" fmla="*/ 1202590200 w 825"/>
                <a:gd name="T103" fmla="*/ 1241485149 h 1197"/>
                <a:gd name="T104" fmla="*/ 1202590200 w 825"/>
                <a:gd name="T105" fmla="*/ 1241485149 h 1197"/>
                <a:gd name="T106" fmla="*/ 1202590200 w 825"/>
                <a:gd name="T107" fmla="*/ 1241485149 h 1197"/>
                <a:gd name="T108" fmla="*/ 1202590200 w 825"/>
                <a:gd name="T109" fmla="*/ 1241485149 h 1197"/>
                <a:gd name="T110" fmla="*/ 1202590200 w 825"/>
                <a:gd name="T111" fmla="*/ 1241485149 h 1197"/>
                <a:gd name="T112" fmla="*/ 1202590200 w 825"/>
                <a:gd name="T113" fmla="*/ 1241485149 h 1197"/>
                <a:gd name="T114" fmla="*/ 1202590200 w 825"/>
                <a:gd name="T115" fmla="*/ 1241485149 h 1197"/>
                <a:gd name="T116" fmla="*/ 1202590200 w 825"/>
                <a:gd name="T117" fmla="*/ 1241485149 h 1197"/>
                <a:gd name="T118" fmla="*/ 1202590200 w 825"/>
                <a:gd name="T119" fmla="*/ 1241485149 h 1197"/>
                <a:gd name="T120" fmla="*/ 1202590200 w 825"/>
                <a:gd name="T121" fmla="*/ 1241485149 h 11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5"/>
                <a:gd name="T184" fmla="*/ 0 h 1197"/>
                <a:gd name="T185" fmla="*/ 825 w 825"/>
                <a:gd name="T186" fmla="*/ 1197 h 11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5" h="1197">
                  <a:moveTo>
                    <a:pt x="12" y="558"/>
                  </a:moveTo>
                  <a:cubicBezTo>
                    <a:pt x="15" y="568"/>
                    <a:pt x="6" y="588"/>
                    <a:pt x="15" y="594"/>
                  </a:cubicBezTo>
                  <a:cubicBezTo>
                    <a:pt x="23" y="600"/>
                    <a:pt x="42" y="603"/>
                    <a:pt x="42" y="603"/>
                  </a:cubicBezTo>
                  <a:cubicBezTo>
                    <a:pt x="46" y="609"/>
                    <a:pt x="53" y="612"/>
                    <a:pt x="57" y="618"/>
                  </a:cubicBezTo>
                  <a:cubicBezTo>
                    <a:pt x="60" y="623"/>
                    <a:pt x="64" y="641"/>
                    <a:pt x="66" y="648"/>
                  </a:cubicBezTo>
                  <a:cubicBezTo>
                    <a:pt x="63" y="675"/>
                    <a:pt x="47" y="733"/>
                    <a:pt x="81" y="744"/>
                  </a:cubicBezTo>
                  <a:cubicBezTo>
                    <a:pt x="82" y="747"/>
                    <a:pt x="83" y="750"/>
                    <a:pt x="84" y="753"/>
                  </a:cubicBezTo>
                  <a:cubicBezTo>
                    <a:pt x="86" y="756"/>
                    <a:pt x="89" y="759"/>
                    <a:pt x="90" y="762"/>
                  </a:cubicBezTo>
                  <a:cubicBezTo>
                    <a:pt x="93" y="768"/>
                    <a:pt x="96" y="780"/>
                    <a:pt x="96" y="780"/>
                  </a:cubicBezTo>
                  <a:cubicBezTo>
                    <a:pt x="90" y="798"/>
                    <a:pt x="86" y="812"/>
                    <a:pt x="108" y="819"/>
                  </a:cubicBezTo>
                  <a:cubicBezTo>
                    <a:pt x="130" y="812"/>
                    <a:pt x="126" y="827"/>
                    <a:pt x="117" y="840"/>
                  </a:cubicBezTo>
                  <a:cubicBezTo>
                    <a:pt x="121" y="852"/>
                    <a:pt x="133" y="863"/>
                    <a:pt x="144" y="870"/>
                  </a:cubicBezTo>
                  <a:cubicBezTo>
                    <a:pt x="158" y="891"/>
                    <a:pt x="149" y="886"/>
                    <a:pt x="165" y="891"/>
                  </a:cubicBezTo>
                  <a:cubicBezTo>
                    <a:pt x="170" y="906"/>
                    <a:pt x="169" y="897"/>
                    <a:pt x="162" y="918"/>
                  </a:cubicBezTo>
                  <a:cubicBezTo>
                    <a:pt x="160" y="924"/>
                    <a:pt x="156" y="936"/>
                    <a:pt x="156" y="936"/>
                  </a:cubicBezTo>
                  <a:cubicBezTo>
                    <a:pt x="160" y="947"/>
                    <a:pt x="167" y="950"/>
                    <a:pt x="174" y="960"/>
                  </a:cubicBezTo>
                  <a:cubicBezTo>
                    <a:pt x="210" y="955"/>
                    <a:pt x="194" y="944"/>
                    <a:pt x="240" y="939"/>
                  </a:cubicBezTo>
                  <a:cubicBezTo>
                    <a:pt x="247" y="937"/>
                    <a:pt x="254" y="933"/>
                    <a:pt x="261" y="933"/>
                  </a:cubicBezTo>
                  <a:cubicBezTo>
                    <a:pt x="265" y="933"/>
                    <a:pt x="308" y="955"/>
                    <a:pt x="315" y="960"/>
                  </a:cubicBezTo>
                  <a:cubicBezTo>
                    <a:pt x="322" y="971"/>
                    <a:pt x="322" y="977"/>
                    <a:pt x="333" y="984"/>
                  </a:cubicBezTo>
                  <a:cubicBezTo>
                    <a:pt x="336" y="1005"/>
                    <a:pt x="345" y="1024"/>
                    <a:pt x="324" y="1038"/>
                  </a:cubicBezTo>
                  <a:cubicBezTo>
                    <a:pt x="320" y="1049"/>
                    <a:pt x="318" y="1056"/>
                    <a:pt x="306" y="1059"/>
                  </a:cubicBezTo>
                  <a:cubicBezTo>
                    <a:pt x="296" y="1061"/>
                    <a:pt x="276" y="1065"/>
                    <a:pt x="276" y="1065"/>
                  </a:cubicBezTo>
                  <a:cubicBezTo>
                    <a:pt x="271" y="1085"/>
                    <a:pt x="261" y="1080"/>
                    <a:pt x="240" y="1083"/>
                  </a:cubicBezTo>
                  <a:cubicBezTo>
                    <a:pt x="253" y="1103"/>
                    <a:pt x="238" y="1083"/>
                    <a:pt x="255" y="1095"/>
                  </a:cubicBezTo>
                  <a:cubicBezTo>
                    <a:pt x="270" y="1105"/>
                    <a:pt x="259" y="1102"/>
                    <a:pt x="270" y="1113"/>
                  </a:cubicBezTo>
                  <a:cubicBezTo>
                    <a:pt x="281" y="1124"/>
                    <a:pt x="301" y="1123"/>
                    <a:pt x="315" y="1125"/>
                  </a:cubicBezTo>
                  <a:cubicBezTo>
                    <a:pt x="332" y="1122"/>
                    <a:pt x="339" y="1124"/>
                    <a:pt x="348" y="1110"/>
                  </a:cubicBezTo>
                  <a:cubicBezTo>
                    <a:pt x="349" y="1105"/>
                    <a:pt x="347" y="1098"/>
                    <a:pt x="351" y="1095"/>
                  </a:cubicBezTo>
                  <a:cubicBezTo>
                    <a:pt x="356" y="1092"/>
                    <a:pt x="363" y="1097"/>
                    <a:pt x="369" y="1098"/>
                  </a:cubicBezTo>
                  <a:cubicBezTo>
                    <a:pt x="384" y="1099"/>
                    <a:pt x="399" y="1100"/>
                    <a:pt x="414" y="1101"/>
                  </a:cubicBezTo>
                  <a:cubicBezTo>
                    <a:pt x="430" y="1106"/>
                    <a:pt x="446" y="1112"/>
                    <a:pt x="462" y="1116"/>
                  </a:cubicBezTo>
                  <a:cubicBezTo>
                    <a:pt x="465" y="1118"/>
                    <a:pt x="468" y="1119"/>
                    <a:pt x="471" y="1122"/>
                  </a:cubicBezTo>
                  <a:cubicBezTo>
                    <a:pt x="474" y="1125"/>
                    <a:pt x="473" y="1131"/>
                    <a:pt x="477" y="1131"/>
                  </a:cubicBezTo>
                  <a:cubicBezTo>
                    <a:pt x="481" y="1131"/>
                    <a:pt x="482" y="1125"/>
                    <a:pt x="483" y="1122"/>
                  </a:cubicBezTo>
                  <a:cubicBezTo>
                    <a:pt x="490" y="1107"/>
                    <a:pt x="487" y="1089"/>
                    <a:pt x="504" y="1083"/>
                  </a:cubicBezTo>
                  <a:cubicBezTo>
                    <a:pt x="519" y="1088"/>
                    <a:pt x="519" y="1109"/>
                    <a:pt x="534" y="1119"/>
                  </a:cubicBezTo>
                  <a:cubicBezTo>
                    <a:pt x="543" y="1145"/>
                    <a:pt x="549" y="1171"/>
                    <a:pt x="558" y="1197"/>
                  </a:cubicBezTo>
                  <a:cubicBezTo>
                    <a:pt x="561" y="1196"/>
                    <a:pt x="565" y="1196"/>
                    <a:pt x="567" y="1194"/>
                  </a:cubicBezTo>
                  <a:cubicBezTo>
                    <a:pt x="569" y="1192"/>
                    <a:pt x="567" y="1185"/>
                    <a:pt x="570" y="1185"/>
                  </a:cubicBezTo>
                  <a:cubicBezTo>
                    <a:pt x="576" y="1184"/>
                    <a:pt x="582" y="1189"/>
                    <a:pt x="588" y="1191"/>
                  </a:cubicBezTo>
                  <a:cubicBezTo>
                    <a:pt x="595" y="1193"/>
                    <a:pt x="602" y="1193"/>
                    <a:pt x="609" y="1194"/>
                  </a:cubicBezTo>
                  <a:cubicBezTo>
                    <a:pt x="609" y="1194"/>
                    <a:pt x="626" y="1175"/>
                    <a:pt x="606" y="1179"/>
                  </a:cubicBezTo>
                  <a:cubicBezTo>
                    <a:pt x="602" y="1180"/>
                    <a:pt x="600" y="1192"/>
                    <a:pt x="600" y="1188"/>
                  </a:cubicBezTo>
                  <a:cubicBezTo>
                    <a:pt x="600" y="1182"/>
                    <a:pt x="606" y="1170"/>
                    <a:pt x="606" y="1170"/>
                  </a:cubicBezTo>
                  <a:cubicBezTo>
                    <a:pt x="606" y="1161"/>
                    <a:pt x="609" y="1148"/>
                    <a:pt x="609" y="1131"/>
                  </a:cubicBezTo>
                  <a:cubicBezTo>
                    <a:pt x="609" y="1114"/>
                    <a:pt x="603" y="1078"/>
                    <a:pt x="606" y="1065"/>
                  </a:cubicBezTo>
                  <a:cubicBezTo>
                    <a:pt x="607" y="1056"/>
                    <a:pt x="627" y="1050"/>
                    <a:pt x="627" y="1050"/>
                  </a:cubicBezTo>
                  <a:cubicBezTo>
                    <a:pt x="635" y="1026"/>
                    <a:pt x="651" y="1060"/>
                    <a:pt x="663" y="1068"/>
                  </a:cubicBezTo>
                  <a:cubicBezTo>
                    <a:pt x="668" y="1052"/>
                    <a:pt x="676" y="1053"/>
                    <a:pt x="693" y="1050"/>
                  </a:cubicBezTo>
                  <a:cubicBezTo>
                    <a:pt x="699" y="1033"/>
                    <a:pt x="704" y="1023"/>
                    <a:pt x="687" y="1011"/>
                  </a:cubicBezTo>
                  <a:cubicBezTo>
                    <a:pt x="671" y="988"/>
                    <a:pt x="675" y="952"/>
                    <a:pt x="699" y="936"/>
                  </a:cubicBezTo>
                  <a:cubicBezTo>
                    <a:pt x="729" y="890"/>
                    <a:pt x="678" y="898"/>
                    <a:pt x="648" y="888"/>
                  </a:cubicBezTo>
                  <a:cubicBezTo>
                    <a:pt x="642" y="870"/>
                    <a:pt x="641" y="860"/>
                    <a:pt x="627" y="846"/>
                  </a:cubicBezTo>
                  <a:cubicBezTo>
                    <a:pt x="620" y="825"/>
                    <a:pt x="629" y="796"/>
                    <a:pt x="609" y="783"/>
                  </a:cubicBezTo>
                  <a:cubicBezTo>
                    <a:pt x="608" y="770"/>
                    <a:pt x="610" y="757"/>
                    <a:pt x="606" y="744"/>
                  </a:cubicBezTo>
                  <a:cubicBezTo>
                    <a:pt x="605" y="741"/>
                    <a:pt x="598" y="744"/>
                    <a:pt x="597" y="741"/>
                  </a:cubicBezTo>
                  <a:cubicBezTo>
                    <a:pt x="594" y="735"/>
                    <a:pt x="598" y="726"/>
                    <a:pt x="594" y="720"/>
                  </a:cubicBezTo>
                  <a:cubicBezTo>
                    <a:pt x="588" y="712"/>
                    <a:pt x="575" y="713"/>
                    <a:pt x="567" y="708"/>
                  </a:cubicBezTo>
                  <a:cubicBezTo>
                    <a:pt x="561" y="690"/>
                    <a:pt x="551" y="666"/>
                    <a:pt x="576" y="660"/>
                  </a:cubicBezTo>
                  <a:cubicBezTo>
                    <a:pt x="584" y="649"/>
                    <a:pt x="582" y="641"/>
                    <a:pt x="594" y="633"/>
                  </a:cubicBezTo>
                  <a:cubicBezTo>
                    <a:pt x="598" y="615"/>
                    <a:pt x="607" y="612"/>
                    <a:pt x="624" y="606"/>
                  </a:cubicBezTo>
                  <a:cubicBezTo>
                    <a:pt x="632" y="582"/>
                    <a:pt x="626" y="559"/>
                    <a:pt x="645" y="540"/>
                  </a:cubicBezTo>
                  <a:cubicBezTo>
                    <a:pt x="651" y="456"/>
                    <a:pt x="636" y="479"/>
                    <a:pt x="726" y="483"/>
                  </a:cubicBezTo>
                  <a:cubicBezTo>
                    <a:pt x="727" y="486"/>
                    <a:pt x="735" y="510"/>
                    <a:pt x="735" y="510"/>
                  </a:cubicBezTo>
                  <a:cubicBezTo>
                    <a:pt x="756" y="517"/>
                    <a:pt x="748" y="512"/>
                    <a:pt x="762" y="522"/>
                  </a:cubicBezTo>
                  <a:cubicBezTo>
                    <a:pt x="782" y="515"/>
                    <a:pt x="769" y="511"/>
                    <a:pt x="795" y="507"/>
                  </a:cubicBezTo>
                  <a:cubicBezTo>
                    <a:pt x="800" y="492"/>
                    <a:pt x="800" y="471"/>
                    <a:pt x="813" y="462"/>
                  </a:cubicBezTo>
                  <a:cubicBezTo>
                    <a:pt x="806" y="440"/>
                    <a:pt x="809" y="450"/>
                    <a:pt x="804" y="432"/>
                  </a:cubicBezTo>
                  <a:cubicBezTo>
                    <a:pt x="808" y="418"/>
                    <a:pt x="809" y="412"/>
                    <a:pt x="819" y="402"/>
                  </a:cubicBezTo>
                  <a:cubicBezTo>
                    <a:pt x="825" y="378"/>
                    <a:pt x="812" y="348"/>
                    <a:pt x="798" y="327"/>
                  </a:cubicBezTo>
                  <a:cubicBezTo>
                    <a:pt x="792" y="302"/>
                    <a:pt x="785" y="282"/>
                    <a:pt x="771" y="261"/>
                  </a:cubicBezTo>
                  <a:cubicBezTo>
                    <a:pt x="768" y="256"/>
                    <a:pt x="759" y="259"/>
                    <a:pt x="753" y="258"/>
                  </a:cubicBezTo>
                  <a:cubicBezTo>
                    <a:pt x="738" y="257"/>
                    <a:pt x="723" y="256"/>
                    <a:pt x="708" y="255"/>
                  </a:cubicBezTo>
                  <a:cubicBezTo>
                    <a:pt x="701" y="248"/>
                    <a:pt x="681" y="240"/>
                    <a:pt x="681" y="240"/>
                  </a:cubicBezTo>
                  <a:cubicBezTo>
                    <a:pt x="670" y="243"/>
                    <a:pt x="659" y="246"/>
                    <a:pt x="648" y="249"/>
                  </a:cubicBezTo>
                  <a:cubicBezTo>
                    <a:pt x="636" y="246"/>
                    <a:pt x="626" y="241"/>
                    <a:pt x="615" y="237"/>
                  </a:cubicBezTo>
                  <a:cubicBezTo>
                    <a:pt x="603" y="240"/>
                    <a:pt x="597" y="244"/>
                    <a:pt x="585" y="240"/>
                  </a:cubicBezTo>
                  <a:cubicBezTo>
                    <a:pt x="574" y="225"/>
                    <a:pt x="555" y="214"/>
                    <a:pt x="549" y="195"/>
                  </a:cubicBezTo>
                  <a:cubicBezTo>
                    <a:pt x="542" y="174"/>
                    <a:pt x="547" y="182"/>
                    <a:pt x="537" y="168"/>
                  </a:cubicBezTo>
                  <a:cubicBezTo>
                    <a:pt x="512" y="172"/>
                    <a:pt x="520" y="177"/>
                    <a:pt x="501" y="186"/>
                  </a:cubicBezTo>
                  <a:cubicBezTo>
                    <a:pt x="495" y="189"/>
                    <a:pt x="483" y="192"/>
                    <a:pt x="483" y="192"/>
                  </a:cubicBezTo>
                  <a:cubicBezTo>
                    <a:pt x="474" y="201"/>
                    <a:pt x="468" y="210"/>
                    <a:pt x="459" y="219"/>
                  </a:cubicBezTo>
                  <a:cubicBezTo>
                    <a:pt x="443" y="216"/>
                    <a:pt x="440" y="209"/>
                    <a:pt x="426" y="204"/>
                  </a:cubicBezTo>
                  <a:cubicBezTo>
                    <a:pt x="408" y="209"/>
                    <a:pt x="391" y="212"/>
                    <a:pt x="375" y="222"/>
                  </a:cubicBezTo>
                  <a:cubicBezTo>
                    <a:pt x="356" y="218"/>
                    <a:pt x="355" y="216"/>
                    <a:pt x="351" y="198"/>
                  </a:cubicBezTo>
                  <a:cubicBezTo>
                    <a:pt x="355" y="162"/>
                    <a:pt x="357" y="153"/>
                    <a:pt x="345" y="117"/>
                  </a:cubicBezTo>
                  <a:cubicBezTo>
                    <a:pt x="344" y="114"/>
                    <a:pt x="343" y="111"/>
                    <a:pt x="342" y="108"/>
                  </a:cubicBezTo>
                  <a:cubicBezTo>
                    <a:pt x="340" y="102"/>
                    <a:pt x="324" y="102"/>
                    <a:pt x="324" y="102"/>
                  </a:cubicBezTo>
                  <a:cubicBezTo>
                    <a:pt x="310" y="88"/>
                    <a:pt x="294" y="84"/>
                    <a:pt x="276" y="78"/>
                  </a:cubicBezTo>
                  <a:cubicBezTo>
                    <a:pt x="262" y="79"/>
                    <a:pt x="248" y="82"/>
                    <a:pt x="234" y="81"/>
                  </a:cubicBezTo>
                  <a:cubicBezTo>
                    <a:pt x="215" y="80"/>
                    <a:pt x="196" y="65"/>
                    <a:pt x="177" y="60"/>
                  </a:cubicBezTo>
                  <a:cubicBezTo>
                    <a:pt x="151" y="67"/>
                    <a:pt x="143" y="61"/>
                    <a:pt x="117" y="57"/>
                  </a:cubicBezTo>
                  <a:cubicBezTo>
                    <a:pt x="109" y="33"/>
                    <a:pt x="121" y="61"/>
                    <a:pt x="105" y="45"/>
                  </a:cubicBezTo>
                  <a:cubicBezTo>
                    <a:pt x="93" y="33"/>
                    <a:pt x="100" y="12"/>
                    <a:pt x="81" y="6"/>
                  </a:cubicBezTo>
                  <a:cubicBezTo>
                    <a:pt x="71" y="21"/>
                    <a:pt x="52" y="11"/>
                    <a:pt x="33" y="9"/>
                  </a:cubicBezTo>
                  <a:cubicBezTo>
                    <a:pt x="21" y="5"/>
                    <a:pt x="3" y="0"/>
                    <a:pt x="9" y="18"/>
                  </a:cubicBezTo>
                  <a:cubicBezTo>
                    <a:pt x="7" y="24"/>
                    <a:pt x="5" y="30"/>
                    <a:pt x="3" y="36"/>
                  </a:cubicBezTo>
                  <a:cubicBezTo>
                    <a:pt x="2" y="39"/>
                    <a:pt x="0" y="45"/>
                    <a:pt x="0" y="45"/>
                  </a:cubicBezTo>
                  <a:cubicBezTo>
                    <a:pt x="9" y="54"/>
                    <a:pt x="17" y="54"/>
                    <a:pt x="21" y="66"/>
                  </a:cubicBezTo>
                  <a:cubicBezTo>
                    <a:pt x="14" y="102"/>
                    <a:pt x="23" y="65"/>
                    <a:pt x="12" y="90"/>
                  </a:cubicBezTo>
                  <a:cubicBezTo>
                    <a:pt x="9" y="96"/>
                    <a:pt x="6" y="108"/>
                    <a:pt x="6" y="108"/>
                  </a:cubicBezTo>
                  <a:cubicBezTo>
                    <a:pt x="17" y="140"/>
                    <a:pt x="11" y="147"/>
                    <a:pt x="48" y="153"/>
                  </a:cubicBezTo>
                  <a:cubicBezTo>
                    <a:pt x="62" y="173"/>
                    <a:pt x="56" y="194"/>
                    <a:pt x="63" y="216"/>
                  </a:cubicBezTo>
                  <a:cubicBezTo>
                    <a:pt x="66" y="225"/>
                    <a:pt x="83" y="229"/>
                    <a:pt x="90" y="234"/>
                  </a:cubicBezTo>
                  <a:cubicBezTo>
                    <a:pt x="112" y="231"/>
                    <a:pt x="120" y="228"/>
                    <a:pt x="141" y="231"/>
                  </a:cubicBezTo>
                  <a:cubicBezTo>
                    <a:pt x="150" y="240"/>
                    <a:pt x="190" y="259"/>
                    <a:pt x="204" y="264"/>
                  </a:cubicBezTo>
                  <a:cubicBezTo>
                    <a:pt x="214" y="279"/>
                    <a:pt x="218" y="287"/>
                    <a:pt x="231" y="300"/>
                  </a:cubicBezTo>
                  <a:cubicBezTo>
                    <a:pt x="238" y="307"/>
                    <a:pt x="243" y="327"/>
                    <a:pt x="243" y="327"/>
                  </a:cubicBezTo>
                  <a:cubicBezTo>
                    <a:pt x="239" y="347"/>
                    <a:pt x="236" y="347"/>
                    <a:pt x="216" y="351"/>
                  </a:cubicBezTo>
                  <a:cubicBezTo>
                    <a:pt x="208" y="363"/>
                    <a:pt x="205" y="371"/>
                    <a:pt x="195" y="357"/>
                  </a:cubicBezTo>
                  <a:cubicBezTo>
                    <a:pt x="173" y="364"/>
                    <a:pt x="181" y="392"/>
                    <a:pt x="159" y="399"/>
                  </a:cubicBezTo>
                  <a:cubicBezTo>
                    <a:pt x="153" y="409"/>
                    <a:pt x="143" y="416"/>
                    <a:pt x="138" y="426"/>
                  </a:cubicBezTo>
                  <a:cubicBezTo>
                    <a:pt x="132" y="437"/>
                    <a:pt x="133" y="450"/>
                    <a:pt x="129" y="462"/>
                  </a:cubicBezTo>
                  <a:cubicBezTo>
                    <a:pt x="115" y="453"/>
                    <a:pt x="107" y="452"/>
                    <a:pt x="90" y="450"/>
                  </a:cubicBezTo>
                  <a:cubicBezTo>
                    <a:pt x="84" y="446"/>
                    <a:pt x="79" y="436"/>
                    <a:pt x="72" y="438"/>
                  </a:cubicBezTo>
                  <a:cubicBezTo>
                    <a:pt x="62" y="441"/>
                    <a:pt x="45" y="453"/>
                    <a:pt x="45" y="453"/>
                  </a:cubicBezTo>
                  <a:cubicBezTo>
                    <a:pt x="38" y="464"/>
                    <a:pt x="32" y="464"/>
                    <a:pt x="21" y="471"/>
                  </a:cubicBezTo>
                  <a:cubicBezTo>
                    <a:pt x="13" y="483"/>
                    <a:pt x="10" y="486"/>
                    <a:pt x="18" y="498"/>
                  </a:cubicBezTo>
                  <a:cubicBezTo>
                    <a:pt x="21" y="511"/>
                    <a:pt x="29" y="516"/>
                    <a:pt x="33" y="528"/>
                  </a:cubicBezTo>
                  <a:cubicBezTo>
                    <a:pt x="32" y="536"/>
                    <a:pt x="33" y="545"/>
                    <a:pt x="30" y="552"/>
                  </a:cubicBezTo>
                  <a:cubicBezTo>
                    <a:pt x="30" y="553"/>
                    <a:pt x="12" y="567"/>
                    <a:pt x="12" y="55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PE" sz="900" b="1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8" name="MDDios">
              <a:extLst>
                <a:ext uri="{FF2B5EF4-FFF2-40B4-BE49-F238E27FC236}">
                  <a16:creationId xmlns:a16="http://schemas.microsoft.com/office/drawing/2014/main" id="{17D30331-B8FF-B6BB-9643-3653E013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408" y="2501871"/>
              <a:ext cx="1034332" cy="929255"/>
            </a:xfrm>
            <a:custGeom>
              <a:avLst/>
              <a:gdLst>
                <a:gd name="T0" fmla="*/ 1198594800 w 1333"/>
                <a:gd name="T1" fmla="*/ 1238353618 h 1285"/>
                <a:gd name="T2" fmla="*/ 1198594800 w 1333"/>
                <a:gd name="T3" fmla="*/ 1238353618 h 1285"/>
                <a:gd name="T4" fmla="*/ 1198594800 w 1333"/>
                <a:gd name="T5" fmla="*/ 1238353618 h 1285"/>
                <a:gd name="T6" fmla="*/ 1198594800 w 1333"/>
                <a:gd name="T7" fmla="*/ 1238353618 h 1285"/>
                <a:gd name="T8" fmla="*/ 1198594800 w 1333"/>
                <a:gd name="T9" fmla="*/ 1238353618 h 1285"/>
                <a:gd name="T10" fmla="*/ 1198594800 w 1333"/>
                <a:gd name="T11" fmla="*/ 1238353618 h 1285"/>
                <a:gd name="T12" fmla="*/ 1198594800 w 1333"/>
                <a:gd name="T13" fmla="*/ 1238353618 h 1285"/>
                <a:gd name="T14" fmla="*/ 1198594800 w 1333"/>
                <a:gd name="T15" fmla="*/ 1238353618 h 1285"/>
                <a:gd name="T16" fmla="*/ 1198594800 w 1333"/>
                <a:gd name="T17" fmla="*/ 1238353618 h 1285"/>
                <a:gd name="T18" fmla="*/ 1198594800 w 1333"/>
                <a:gd name="T19" fmla="*/ 1238353618 h 1285"/>
                <a:gd name="T20" fmla="*/ 0 w 1333"/>
                <a:gd name="T21" fmla="*/ 1238353618 h 1285"/>
                <a:gd name="T22" fmla="*/ 1198594800 w 1333"/>
                <a:gd name="T23" fmla="*/ 1238353618 h 1285"/>
                <a:gd name="T24" fmla="*/ 1198594800 w 1333"/>
                <a:gd name="T25" fmla="*/ 1238353618 h 1285"/>
                <a:gd name="T26" fmla="*/ 1198594800 w 1333"/>
                <a:gd name="T27" fmla="*/ 1238353618 h 1285"/>
                <a:gd name="T28" fmla="*/ 1198594800 w 1333"/>
                <a:gd name="T29" fmla="*/ 1238353618 h 1285"/>
                <a:gd name="T30" fmla="*/ 1198594800 w 1333"/>
                <a:gd name="T31" fmla="*/ 1238353618 h 1285"/>
                <a:gd name="T32" fmla="*/ 1198594800 w 1333"/>
                <a:gd name="T33" fmla="*/ 1238353618 h 1285"/>
                <a:gd name="T34" fmla="*/ 1198594800 w 1333"/>
                <a:gd name="T35" fmla="*/ 1238353618 h 1285"/>
                <a:gd name="T36" fmla="*/ 1198594800 w 1333"/>
                <a:gd name="T37" fmla="*/ 1238353618 h 1285"/>
                <a:gd name="T38" fmla="*/ 1198594800 w 1333"/>
                <a:gd name="T39" fmla="*/ 1238353618 h 1285"/>
                <a:gd name="T40" fmla="*/ 1198594800 w 1333"/>
                <a:gd name="T41" fmla="*/ 1238353618 h 1285"/>
                <a:gd name="T42" fmla="*/ 1198594800 w 1333"/>
                <a:gd name="T43" fmla="*/ 1238353618 h 1285"/>
                <a:gd name="T44" fmla="*/ 1198594800 w 1333"/>
                <a:gd name="T45" fmla="*/ 1238353618 h 1285"/>
                <a:gd name="T46" fmla="*/ 1198594800 w 1333"/>
                <a:gd name="T47" fmla="*/ 1238353618 h 1285"/>
                <a:gd name="T48" fmla="*/ 1198594800 w 1333"/>
                <a:gd name="T49" fmla="*/ 1238353618 h 1285"/>
                <a:gd name="T50" fmla="*/ 1198594800 w 1333"/>
                <a:gd name="T51" fmla="*/ 1238353618 h 1285"/>
                <a:gd name="T52" fmla="*/ 1198594800 w 1333"/>
                <a:gd name="T53" fmla="*/ 1238353618 h 1285"/>
                <a:gd name="T54" fmla="*/ 1198594800 w 1333"/>
                <a:gd name="T55" fmla="*/ 1238353618 h 1285"/>
                <a:gd name="T56" fmla="*/ 1198594800 w 1333"/>
                <a:gd name="T57" fmla="*/ 1238353618 h 1285"/>
                <a:gd name="T58" fmla="*/ 1198594800 w 1333"/>
                <a:gd name="T59" fmla="*/ 1238353618 h 1285"/>
                <a:gd name="T60" fmla="*/ 1198594800 w 1333"/>
                <a:gd name="T61" fmla="*/ 1238353618 h 1285"/>
                <a:gd name="T62" fmla="*/ 1198594800 w 1333"/>
                <a:gd name="T63" fmla="*/ 1238353618 h 1285"/>
                <a:gd name="T64" fmla="*/ 1198594800 w 1333"/>
                <a:gd name="T65" fmla="*/ 1238353618 h 1285"/>
                <a:gd name="T66" fmla="*/ 1198594800 w 1333"/>
                <a:gd name="T67" fmla="*/ 1238353618 h 1285"/>
                <a:gd name="T68" fmla="*/ 1198594800 w 1333"/>
                <a:gd name="T69" fmla="*/ 1238353618 h 1285"/>
                <a:gd name="T70" fmla="*/ 1198594800 w 1333"/>
                <a:gd name="T71" fmla="*/ 1238353618 h 1285"/>
                <a:gd name="T72" fmla="*/ 1198594800 w 1333"/>
                <a:gd name="T73" fmla="*/ 1238353618 h 1285"/>
                <a:gd name="T74" fmla="*/ 1198594800 w 1333"/>
                <a:gd name="T75" fmla="*/ 1238353618 h 1285"/>
                <a:gd name="T76" fmla="*/ 1198594800 w 1333"/>
                <a:gd name="T77" fmla="*/ 1238353618 h 1285"/>
                <a:gd name="T78" fmla="*/ 1198594800 w 1333"/>
                <a:gd name="T79" fmla="*/ 1238353618 h 1285"/>
                <a:gd name="T80" fmla="*/ 1198594800 w 1333"/>
                <a:gd name="T81" fmla="*/ 1238353618 h 1285"/>
                <a:gd name="T82" fmla="*/ 1198594800 w 1333"/>
                <a:gd name="T83" fmla="*/ 1238353618 h 1285"/>
                <a:gd name="T84" fmla="*/ 1198594800 w 1333"/>
                <a:gd name="T85" fmla="*/ 1238353618 h 1285"/>
                <a:gd name="T86" fmla="*/ 1198594800 w 1333"/>
                <a:gd name="T87" fmla="*/ 1238353618 h 1285"/>
                <a:gd name="T88" fmla="*/ 1198594800 w 1333"/>
                <a:gd name="T89" fmla="*/ 1238353618 h 12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3"/>
                <a:gd name="T136" fmla="*/ 0 h 1285"/>
                <a:gd name="T137" fmla="*/ 1333 w 1333"/>
                <a:gd name="T138" fmla="*/ 1285 h 12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3" h="1285">
                  <a:moveTo>
                    <a:pt x="652" y="0"/>
                  </a:moveTo>
                  <a:cubicBezTo>
                    <a:pt x="642" y="29"/>
                    <a:pt x="615" y="33"/>
                    <a:pt x="592" y="48"/>
                  </a:cubicBezTo>
                  <a:cubicBezTo>
                    <a:pt x="584" y="72"/>
                    <a:pt x="582" y="93"/>
                    <a:pt x="560" y="108"/>
                  </a:cubicBezTo>
                  <a:cubicBezTo>
                    <a:pt x="545" y="131"/>
                    <a:pt x="562" y="154"/>
                    <a:pt x="536" y="180"/>
                  </a:cubicBezTo>
                  <a:cubicBezTo>
                    <a:pt x="526" y="209"/>
                    <a:pt x="496" y="218"/>
                    <a:pt x="472" y="232"/>
                  </a:cubicBezTo>
                  <a:cubicBezTo>
                    <a:pt x="440" y="250"/>
                    <a:pt x="419" y="272"/>
                    <a:pt x="384" y="284"/>
                  </a:cubicBezTo>
                  <a:cubicBezTo>
                    <a:pt x="367" y="301"/>
                    <a:pt x="355" y="306"/>
                    <a:pt x="332" y="312"/>
                  </a:cubicBezTo>
                  <a:cubicBezTo>
                    <a:pt x="315" y="323"/>
                    <a:pt x="301" y="331"/>
                    <a:pt x="284" y="340"/>
                  </a:cubicBezTo>
                  <a:cubicBezTo>
                    <a:pt x="276" y="345"/>
                    <a:pt x="268" y="351"/>
                    <a:pt x="260" y="356"/>
                  </a:cubicBezTo>
                  <a:cubicBezTo>
                    <a:pt x="256" y="359"/>
                    <a:pt x="248" y="364"/>
                    <a:pt x="248" y="364"/>
                  </a:cubicBezTo>
                  <a:cubicBezTo>
                    <a:pt x="233" y="363"/>
                    <a:pt x="218" y="363"/>
                    <a:pt x="204" y="360"/>
                  </a:cubicBezTo>
                  <a:cubicBezTo>
                    <a:pt x="189" y="357"/>
                    <a:pt x="187" y="341"/>
                    <a:pt x="172" y="336"/>
                  </a:cubicBezTo>
                  <a:cubicBezTo>
                    <a:pt x="160" y="337"/>
                    <a:pt x="145" y="331"/>
                    <a:pt x="136" y="340"/>
                  </a:cubicBezTo>
                  <a:cubicBezTo>
                    <a:pt x="130" y="346"/>
                    <a:pt x="144" y="364"/>
                    <a:pt x="144" y="364"/>
                  </a:cubicBezTo>
                  <a:cubicBezTo>
                    <a:pt x="143" y="371"/>
                    <a:pt x="144" y="378"/>
                    <a:pt x="140" y="384"/>
                  </a:cubicBezTo>
                  <a:cubicBezTo>
                    <a:pt x="134" y="394"/>
                    <a:pt x="116" y="408"/>
                    <a:pt x="116" y="408"/>
                  </a:cubicBezTo>
                  <a:cubicBezTo>
                    <a:pt x="106" y="437"/>
                    <a:pt x="115" y="427"/>
                    <a:pt x="96" y="440"/>
                  </a:cubicBezTo>
                  <a:cubicBezTo>
                    <a:pt x="86" y="469"/>
                    <a:pt x="95" y="459"/>
                    <a:pt x="76" y="472"/>
                  </a:cubicBezTo>
                  <a:cubicBezTo>
                    <a:pt x="60" y="520"/>
                    <a:pt x="81" y="448"/>
                    <a:pt x="76" y="496"/>
                  </a:cubicBezTo>
                  <a:cubicBezTo>
                    <a:pt x="73" y="521"/>
                    <a:pt x="59" y="546"/>
                    <a:pt x="48" y="568"/>
                  </a:cubicBezTo>
                  <a:cubicBezTo>
                    <a:pt x="41" y="583"/>
                    <a:pt x="47" y="582"/>
                    <a:pt x="40" y="600"/>
                  </a:cubicBezTo>
                  <a:cubicBezTo>
                    <a:pt x="29" y="628"/>
                    <a:pt x="17" y="651"/>
                    <a:pt x="0" y="676"/>
                  </a:cubicBezTo>
                  <a:cubicBezTo>
                    <a:pt x="8" y="679"/>
                    <a:pt x="16" y="681"/>
                    <a:pt x="24" y="684"/>
                  </a:cubicBezTo>
                  <a:cubicBezTo>
                    <a:pt x="32" y="687"/>
                    <a:pt x="30" y="700"/>
                    <a:pt x="32" y="708"/>
                  </a:cubicBezTo>
                  <a:cubicBezTo>
                    <a:pt x="36" y="723"/>
                    <a:pt x="36" y="739"/>
                    <a:pt x="44" y="752"/>
                  </a:cubicBezTo>
                  <a:cubicBezTo>
                    <a:pt x="54" y="767"/>
                    <a:pt x="66" y="768"/>
                    <a:pt x="80" y="776"/>
                  </a:cubicBezTo>
                  <a:cubicBezTo>
                    <a:pt x="88" y="781"/>
                    <a:pt x="104" y="792"/>
                    <a:pt x="104" y="792"/>
                  </a:cubicBezTo>
                  <a:cubicBezTo>
                    <a:pt x="118" y="847"/>
                    <a:pt x="87" y="861"/>
                    <a:pt x="144" y="872"/>
                  </a:cubicBezTo>
                  <a:cubicBezTo>
                    <a:pt x="148" y="893"/>
                    <a:pt x="158" y="900"/>
                    <a:pt x="140" y="912"/>
                  </a:cubicBezTo>
                  <a:cubicBezTo>
                    <a:pt x="139" y="924"/>
                    <a:pt x="124" y="929"/>
                    <a:pt x="124" y="944"/>
                  </a:cubicBezTo>
                  <a:cubicBezTo>
                    <a:pt x="124" y="959"/>
                    <a:pt x="131" y="991"/>
                    <a:pt x="140" y="1004"/>
                  </a:cubicBezTo>
                  <a:cubicBezTo>
                    <a:pt x="145" y="1016"/>
                    <a:pt x="165" y="1013"/>
                    <a:pt x="176" y="1020"/>
                  </a:cubicBezTo>
                  <a:cubicBezTo>
                    <a:pt x="187" y="1037"/>
                    <a:pt x="201" y="1035"/>
                    <a:pt x="220" y="1040"/>
                  </a:cubicBezTo>
                  <a:cubicBezTo>
                    <a:pt x="231" y="1033"/>
                    <a:pt x="256" y="1024"/>
                    <a:pt x="256" y="1024"/>
                  </a:cubicBezTo>
                  <a:cubicBezTo>
                    <a:pt x="273" y="1007"/>
                    <a:pt x="283" y="1013"/>
                    <a:pt x="304" y="1020"/>
                  </a:cubicBezTo>
                  <a:cubicBezTo>
                    <a:pt x="309" y="1036"/>
                    <a:pt x="314" y="1043"/>
                    <a:pt x="328" y="1052"/>
                  </a:cubicBezTo>
                  <a:cubicBezTo>
                    <a:pt x="335" y="1072"/>
                    <a:pt x="335" y="1085"/>
                    <a:pt x="356" y="1092"/>
                  </a:cubicBezTo>
                  <a:cubicBezTo>
                    <a:pt x="360" y="1089"/>
                    <a:pt x="363" y="1083"/>
                    <a:pt x="368" y="1084"/>
                  </a:cubicBezTo>
                  <a:cubicBezTo>
                    <a:pt x="377" y="1086"/>
                    <a:pt x="380" y="1100"/>
                    <a:pt x="388" y="1104"/>
                  </a:cubicBezTo>
                  <a:cubicBezTo>
                    <a:pt x="405" y="1113"/>
                    <a:pt x="421" y="1119"/>
                    <a:pt x="440" y="1124"/>
                  </a:cubicBezTo>
                  <a:cubicBezTo>
                    <a:pt x="469" y="1144"/>
                    <a:pt x="440" y="1113"/>
                    <a:pt x="472" y="1124"/>
                  </a:cubicBezTo>
                  <a:cubicBezTo>
                    <a:pt x="478" y="1141"/>
                    <a:pt x="488" y="1140"/>
                    <a:pt x="504" y="1148"/>
                  </a:cubicBezTo>
                  <a:cubicBezTo>
                    <a:pt x="521" y="1137"/>
                    <a:pt x="514" y="1137"/>
                    <a:pt x="540" y="1144"/>
                  </a:cubicBezTo>
                  <a:cubicBezTo>
                    <a:pt x="548" y="1146"/>
                    <a:pt x="564" y="1152"/>
                    <a:pt x="564" y="1152"/>
                  </a:cubicBezTo>
                  <a:cubicBezTo>
                    <a:pt x="607" y="1146"/>
                    <a:pt x="618" y="1159"/>
                    <a:pt x="656" y="1172"/>
                  </a:cubicBezTo>
                  <a:cubicBezTo>
                    <a:pt x="660" y="1171"/>
                    <a:pt x="666" y="1171"/>
                    <a:pt x="668" y="1168"/>
                  </a:cubicBezTo>
                  <a:cubicBezTo>
                    <a:pt x="673" y="1161"/>
                    <a:pt x="676" y="1144"/>
                    <a:pt x="676" y="1144"/>
                  </a:cubicBezTo>
                  <a:cubicBezTo>
                    <a:pt x="666" y="1113"/>
                    <a:pt x="700" y="1136"/>
                    <a:pt x="712" y="1144"/>
                  </a:cubicBezTo>
                  <a:cubicBezTo>
                    <a:pt x="713" y="1140"/>
                    <a:pt x="712" y="1134"/>
                    <a:pt x="716" y="1132"/>
                  </a:cubicBezTo>
                  <a:cubicBezTo>
                    <a:pt x="722" y="1129"/>
                    <a:pt x="744" y="1148"/>
                    <a:pt x="744" y="1148"/>
                  </a:cubicBezTo>
                  <a:cubicBezTo>
                    <a:pt x="763" y="1158"/>
                    <a:pt x="799" y="1173"/>
                    <a:pt x="820" y="1176"/>
                  </a:cubicBezTo>
                  <a:cubicBezTo>
                    <a:pt x="839" y="1182"/>
                    <a:pt x="835" y="1185"/>
                    <a:pt x="856" y="1192"/>
                  </a:cubicBezTo>
                  <a:cubicBezTo>
                    <a:pt x="864" y="1195"/>
                    <a:pt x="860" y="1213"/>
                    <a:pt x="868" y="1216"/>
                  </a:cubicBezTo>
                  <a:cubicBezTo>
                    <a:pt x="872" y="1217"/>
                    <a:pt x="892" y="1204"/>
                    <a:pt x="892" y="1204"/>
                  </a:cubicBezTo>
                  <a:cubicBezTo>
                    <a:pt x="903" y="1200"/>
                    <a:pt x="897" y="1228"/>
                    <a:pt x="908" y="1236"/>
                  </a:cubicBezTo>
                  <a:cubicBezTo>
                    <a:pt x="917" y="1242"/>
                    <a:pt x="944" y="1228"/>
                    <a:pt x="944" y="1228"/>
                  </a:cubicBezTo>
                  <a:cubicBezTo>
                    <a:pt x="945" y="1244"/>
                    <a:pt x="937" y="1265"/>
                    <a:pt x="948" y="1276"/>
                  </a:cubicBezTo>
                  <a:cubicBezTo>
                    <a:pt x="957" y="1285"/>
                    <a:pt x="975" y="1272"/>
                    <a:pt x="988" y="1272"/>
                  </a:cubicBezTo>
                  <a:cubicBezTo>
                    <a:pt x="996" y="1272"/>
                    <a:pt x="1006" y="1280"/>
                    <a:pt x="1012" y="1284"/>
                  </a:cubicBezTo>
                  <a:cubicBezTo>
                    <a:pt x="1042" y="1274"/>
                    <a:pt x="1054" y="1258"/>
                    <a:pt x="1076" y="1236"/>
                  </a:cubicBezTo>
                  <a:cubicBezTo>
                    <a:pt x="1086" y="1226"/>
                    <a:pt x="1100" y="1224"/>
                    <a:pt x="1112" y="1220"/>
                  </a:cubicBezTo>
                  <a:cubicBezTo>
                    <a:pt x="1116" y="1219"/>
                    <a:pt x="1139" y="1200"/>
                    <a:pt x="1140" y="1200"/>
                  </a:cubicBezTo>
                  <a:cubicBezTo>
                    <a:pt x="1155" y="1193"/>
                    <a:pt x="1186" y="1188"/>
                    <a:pt x="1200" y="1184"/>
                  </a:cubicBezTo>
                  <a:cubicBezTo>
                    <a:pt x="1208" y="1179"/>
                    <a:pt x="1216" y="1173"/>
                    <a:pt x="1224" y="1168"/>
                  </a:cubicBezTo>
                  <a:cubicBezTo>
                    <a:pt x="1231" y="1163"/>
                    <a:pt x="1248" y="1160"/>
                    <a:pt x="1248" y="1160"/>
                  </a:cubicBezTo>
                  <a:cubicBezTo>
                    <a:pt x="1259" y="1139"/>
                    <a:pt x="1257" y="1127"/>
                    <a:pt x="1264" y="1104"/>
                  </a:cubicBezTo>
                  <a:cubicBezTo>
                    <a:pt x="1270" y="1085"/>
                    <a:pt x="1295" y="1075"/>
                    <a:pt x="1304" y="1056"/>
                  </a:cubicBezTo>
                  <a:cubicBezTo>
                    <a:pt x="1312" y="1037"/>
                    <a:pt x="1316" y="1018"/>
                    <a:pt x="1324" y="1000"/>
                  </a:cubicBezTo>
                  <a:cubicBezTo>
                    <a:pt x="1327" y="992"/>
                    <a:pt x="1332" y="976"/>
                    <a:pt x="1332" y="976"/>
                  </a:cubicBezTo>
                  <a:cubicBezTo>
                    <a:pt x="1326" y="957"/>
                    <a:pt x="1333" y="934"/>
                    <a:pt x="1324" y="916"/>
                  </a:cubicBezTo>
                  <a:cubicBezTo>
                    <a:pt x="1318" y="904"/>
                    <a:pt x="1299" y="907"/>
                    <a:pt x="1288" y="900"/>
                  </a:cubicBezTo>
                  <a:cubicBezTo>
                    <a:pt x="1282" y="890"/>
                    <a:pt x="1272" y="883"/>
                    <a:pt x="1268" y="872"/>
                  </a:cubicBezTo>
                  <a:cubicBezTo>
                    <a:pt x="1265" y="864"/>
                    <a:pt x="1267" y="856"/>
                    <a:pt x="1264" y="848"/>
                  </a:cubicBezTo>
                  <a:cubicBezTo>
                    <a:pt x="1259" y="832"/>
                    <a:pt x="1250" y="814"/>
                    <a:pt x="1240" y="800"/>
                  </a:cubicBezTo>
                  <a:cubicBezTo>
                    <a:pt x="1229" y="757"/>
                    <a:pt x="1211" y="719"/>
                    <a:pt x="1180" y="688"/>
                  </a:cubicBezTo>
                  <a:cubicBezTo>
                    <a:pt x="1161" y="669"/>
                    <a:pt x="1154" y="647"/>
                    <a:pt x="1132" y="632"/>
                  </a:cubicBezTo>
                  <a:cubicBezTo>
                    <a:pt x="1123" y="614"/>
                    <a:pt x="1111" y="597"/>
                    <a:pt x="1100" y="580"/>
                  </a:cubicBezTo>
                  <a:cubicBezTo>
                    <a:pt x="1081" y="547"/>
                    <a:pt x="1045" y="447"/>
                    <a:pt x="1028" y="420"/>
                  </a:cubicBezTo>
                  <a:cubicBezTo>
                    <a:pt x="1011" y="393"/>
                    <a:pt x="1007" y="421"/>
                    <a:pt x="996" y="420"/>
                  </a:cubicBezTo>
                  <a:cubicBezTo>
                    <a:pt x="987" y="414"/>
                    <a:pt x="974" y="415"/>
                    <a:pt x="964" y="412"/>
                  </a:cubicBezTo>
                  <a:cubicBezTo>
                    <a:pt x="951" y="411"/>
                    <a:pt x="937" y="395"/>
                    <a:pt x="920" y="396"/>
                  </a:cubicBezTo>
                  <a:cubicBezTo>
                    <a:pt x="903" y="397"/>
                    <a:pt x="872" y="412"/>
                    <a:pt x="860" y="420"/>
                  </a:cubicBezTo>
                  <a:cubicBezTo>
                    <a:pt x="851" y="422"/>
                    <a:pt x="852" y="438"/>
                    <a:pt x="844" y="444"/>
                  </a:cubicBezTo>
                  <a:cubicBezTo>
                    <a:pt x="830" y="454"/>
                    <a:pt x="812" y="455"/>
                    <a:pt x="796" y="460"/>
                  </a:cubicBezTo>
                  <a:cubicBezTo>
                    <a:pt x="789" y="459"/>
                    <a:pt x="763" y="458"/>
                    <a:pt x="752" y="452"/>
                  </a:cubicBezTo>
                  <a:cubicBezTo>
                    <a:pt x="713" y="430"/>
                    <a:pt x="743" y="440"/>
                    <a:pt x="712" y="432"/>
                  </a:cubicBezTo>
                  <a:cubicBezTo>
                    <a:pt x="685" y="405"/>
                    <a:pt x="699" y="404"/>
                    <a:pt x="676" y="412"/>
                  </a:cubicBezTo>
                  <a:cubicBezTo>
                    <a:pt x="656" y="407"/>
                    <a:pt x="654" y="403"/>
                    <a:pt x="648" y="384"/>
                  </a:cubicBezTo>
                  <a:cubicBezTo>
                    <a:pt x="652" y="348"/>
                    <a:pt x="662" y="315"/>
                    <a:pt x="668" y="280"/>
                  </a:cubicBezTo>
                  <a:cubicBezTo>
                    <a:pt x="663" y="212"/>
                    <a:pt x="660" y="144"/>
                    <a:pt x="656" y="76"/>
                  </a:cubicBezTo>
                  <a:cubicBezTo>
                    <a:pt x="654" y="45"/>
                    <a:pt x="640" y="30"/>
                    <a:pt x="65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PE" sz="1800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9" name="Ucayali">
              <a:extLst>
                <a:ext uri="{FF2B5EF4-FFF2-40B4-BE49-F238E27FC236}">
                  <a16:creationId xmlns:a16="http://schemas.microsoft.com/office/drawing/2014/main" id="{62855672-CF6B-590C-E846-A382AD08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268" y="1875471"/>
              <a:ext cx="1495725" cy="1010033"/>
            </a:xfrm>
            <a:custGeom>
              <a:avLst/>
              <a:gdLst>
                <a:gd name="T0" fmla="*/ 1199998076 w 1922"/>
                <a:gd name="T1" fmla="*/ 1236336289 h 1400"/>
                <a:gd name="T2" fmla="*/ 1199998076 w 1922"/>
                <a:gd name="T3" fmla="*/ 1236336289 h 1400"/>
                <a:gd name="T4" fmla="*/ 1199998076 w 1922"/>
                <a:gd name="T5" fmla="*/ 1236336289 h 1400"/>
                <a:gd name="T6" fmla="*/ 1199998076 w 1922"/>
                <a:gd name="T7" fmla="*/ 1236336289 h 1400"/>
                <a:gd name="T8" fmla="*/ 1199998076 w 1922"/>
                <a:gd name="T9" fmla="*/ 1236336289 h 1400"/>
                <a:gd name="T10" fmla="*/ 1199998076 w 1922"/>
                <a:gd name="T11" fmla="*/ 1236336289 h 1400"/>
                <a:gd name="T12" fmla="*/ 1199998076 w 1922"/>
                <a:gd name="T13" fmla="*/ 1236336289 h 1400"/>
                <a:gd name="T14" fmla="*/ 1199998076 w 1922"/>
                <a:gd name="T15" fmla="*/ 1236336289 h 1400"/>
                <a:gd name="T16" fmla="*/ 1199998076 w 1922"/>
                <a:gd name="T17" fmla="*/ 1236336289 h 1400"/>
                <a:gd name="T18" fmla="*/ 1199998076 w 1922"/>
                <a:gd name="T19" fmla="*/ 1236336289 h 1400"/>
                <a:gd name="T20" fmla="*/ 1199998076 w 1922"/>
                <a:gd name="T21" fmla="*/ 1236336289 h 1400"/>
                <a:gd name="T22" fmla="*/ 1199998076 w 1922"/>
                <a:gd name="T23" fmla="*/ 1236336289 h 1400"/>
                <a:gd name="T24" fmla="*/ 1199998076 w 1922"/>
                <a:gd name="T25" fmla="*/ 1236336289 h 1400"/>
                <a:gd name="T26" fmla="*/ 1199998076 w 1922"/>
                <a:gd name="T27" fmla="*/ 1236336289 h 1400"/>
                <a:gd name="T28" fmla="*/ 1199998076 w 1922"/>
                <a:gd name="T29" fmla="*/ 1236336289 h 1400"/>
                <a:gd name="T30" fmla="*/ 1199998076 w 1922"/>
                <a:gd name="T31" fmla="*/ 1236336289 h 1400"/>
                <a:gd name="T32" fmla="*/ 1199998076 w 1922"/>
                <a:gd name="T33" fmla="*/ 1236336289 h 1400"/>
                <a:gd name="T34" fmla="*/ 1199998076 w 1922"/>
                <a:gd name="T35" fmla="*/ 1236336289 h 1400"/>
                <a:gd name="T36" fmla="*/ 1199998076 w 1922"/>
                <a:gd name="T37" fmla="*/ 1236336289 h 1400"/>
                <a:gd name="T38" fmla="*/ 1199998076 w 1922"/>
                <a:gd name="T39" fmla="*/ 1236336289 h 1400"/>
                <a:gd name="T40" fmla="*/ 1199998076 w 1922"/>
                <a:gd name="T41" fmla="*/ 1236336289 h 1400"/>
                <a:gd name="T42" fmla="*/ 1199998076 w 1922"/>
                <a:gd name="T43" fmla="*/ 1236336289 h 1400"/>
                <a:gd name="T44" fmla="*/ 1199998076 w 1922"/>
                <a:gd name="T45" fmla="*/ 1236336289 h 1400"/>
                <a:gd name="T46" fmla="*/ 1199998076 w 1922"/>
                <a:gd name="T47" fmla="*/ 1236336289 h 1400"/>
                <a:gd name="T48" fmla="*/ 1199998076 w 1922"/>
                <a:gd name="T49" fmla="*/ 1236336289 h 1400"/>
                <a:gd name="T50" fmla="*/ 1199998076 w 1922"/>
                <a:gd name="T51" fmla="*/ 1236336289 h 1400"/>
                <a:gd name="T52" fmla="*/ 1199998076 w 1922"/>
                <a:gd name="T53" fmla="*/ 1236336289 h 1400"/>
                <a:gd name="T54" fmla="*/ 1199998076 w 1922"/>
                <a:gd name="T55" fmla="*/ 1236336289 h 1400"/>
                <a:gd name="T56" fmla="*/ 1199998076 w 1922"/>
                <a:gd name="T57" fmla="*/ 1236336289 h 1400"/>
                <a:gd name="T58" fmla="*/ 1199998076 w 1922"/>
                <a:gd name="T59" fmla="*/ 1236336289 h 1400"/>
                <a:gd name="T60" fmla="*/ 1199998076 w 1922"/>
                <a:gd name="T61" fmla="*/ 1236336289 h 1400"/>
                <a:gd name="T62" fmla="*/ 1199998076 w 1922"/>
                <a:gd name="T63" fmla="*/ 1236336289 h 1400"/>
                <a:gd name="T64" fmla="*/ 1199998076 w 1922"/>
                <a:gd name="T65" fmla="*/ 1236336289 h 1400"/>
                <a:gd name="T66" fmla="*/ 1199998076 w 1922"/>
                <a:gd name="T67" fmla="*/ 1236336289 h 1400"/>
                <a:gd name="T68" fmla="*/ 1199998076 w 1922"/>
                <a:gd name="T69" fmla="*/ 1236336289 h 1400"/>
                <a:gd name="T70" fmla="*/ 1199998076 w 1922"/>
                <a:gd name="T71" fmla="*/ 1236336289 h 1400"/>
                <a:gd name="T72" fmla="*/ 1199998076 w 1922"/>
                <a:gd name="T73" fmla="*/ 1236336289 h 1400"/>
                <a:gd name="T74" fmla="*/ 1199998076 w 1922"/>
                <a:gd name="T75" fmla="*/ 1236336289 h 1400"/>
                <a:gd name="T76" fmla="*/ 1199998076 w 1922"/>
                <a:gd name="T77" fmla="*/ 1236336289 h 1400"/>
                <a:gd name="T78" fmla="*/ 1199998076 w 1922"/>
                <a:gd name="T79" fmla="*/ 1236336289 h 1400"/>
                <a:gd name="T80" fmla="*/ 1199998076 w 1922"/>
                <a:gd name="T81" fmla="*/ 1236336289 h 1400"/>
                <a:gd name="T82" fmla="*/ 1199998076 w 1922"/>
                <a:gd name="T83" fmla="*/ 1236336289 h 1400"/>
                <a:gd name="T84" fmla="*/ 1199998076 w 1922"/>
                <a:gd name="T85" fmla="*/ 1236336289 h 1400"/>
                <a:gd name="T86" fmla="*/ 1199998076 w 1922"/>
                <a:gd name="T87" fmla="*/ 1236336289 h 1400"/>
                <a:gd name="T88" fmla="*/ 1199998076 w 1922"/>
                <a:gd name="T89" fmla="*/ 1236336289 h 1400"/>
                <a:gd name="T90" fmla="*/ 1199998076 w 1922"/>
                <a:gd name="T91" fmla="*/ 1236336289 h 1400"/>
                <a:gd name="T92" fmla="*/ 1199998076 w 1922"/>
                <a:gd name="T93" fmla="*/ 1236336289 h 1400"/>
                <a:gd name="T94" fmla="*/ 1199998076 w 1922"/>
                <a:gd name="T95" fmla="*/ 1236336289 h 1400"/>
                <a:gd name="T96" fmla="*/ 1199998076 w 1922"/>
                <a:gd name="T97" fmla="*/ 1236336289 h 1400"/>
                <a:gd name="T98" fmla="*/ 1199998076 w 1922"/>
                <a:gd name="T99" fmla="*/ 1236336289 h 1400"/>
                <a:gd name="T100" fmla="*/ 1199998076 w 1922"/>
                <a:gd name="T101" fmla="*/ 1236336289 h 1400"/>
                <a:gd name="T102" fmla="*/ 1199998076 w 1922"/>
                <a:gd name="T103" fmla="*/ 1236336289 h 1400"/>
                <a:gd name="T104" fmla="*/ 1199998076 w 1922"/>
                <a:gd name="T105" fmla="*/ 1236336289 h 1400"/>
                <a:gd name="T106" fmla="*/ 1199998076 w 1922"/>
                <a:gd name="T107" fmla="*/ 1236336289 h 1400"/>
                <a:gd name="T108" fmla="*/ 1199998076 w 1922"/>
                <a:gd name="T109" fmla="*/ 1236336289 h 14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2"/>
                <a:gd name="T166" fmla="*/ 0 h 1400"/>
                <a:gd name="T167" fmla="*/ 1922 w 1922"/>
                <a:gd name="T168" fmla="*/ 1400 h 14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2" h="1400">
                  <a:moveTo>
                    <a:pt x="0" y="424"/>
                  </a:moveTo>
                  <a:cubicBezTo>
                    <a:pt x="0" y="424"/>
                    <a:pt x="12" y="460"/>
                    <a:pt x="12" y="460"/>
                  </a:cubicBezTo>
                  <a:cubicBezTo>
                    <a:pt x="13" y="464"/>
                    <a:pt x="16" y="472"/>
                    <a:pt x="16" y="472"/>
                  </a:cubicBezTo>
                  <a:cubicBezTo>
                    <a:pt x="13" y="480"/>
                    <a:pt x="11" y="488"/>
                    <a:pt x="8" y="496"/>
                  </a:cubicBezTo>
                  <a:cubicBezTo>
                    <a:pt x="7" y="500"/>
                    <a:pt x="4" y="508"/>
                    <a:pt x="4" y="508"/>
                  </a:cubicBezTo>
                  <a:cubicBezTo>
                    <a:pt x="12" y="520"/>
                    <a:pt x="36" y="536"/>
                    <a:pt x="36" y="536"/>
                  </a:cubicBezTo>
                  <a:cubicBezTo>
                    <a:pt x="44" y="561"/>
                    <a:pt x="46" y="593"/>
                    <a:pt x="56" y="616"/>
                  </a:cubicBezTo>
                  <a:cubicBezTo>
                    <a:pt x="60" y="626"/>
                    <a:pt x="70" y="631"/>
                    <a:pt x="76" y="640"/>
                  </a:cubicBezTo>
                  <a:cubicBezTo>
                    <a:pt x="82" y="665"/>
                    <a:pt x="91" y="684"/>
                    <a:pt x="116" y="692"/>
                  </a:cubicBezTo>
                  <a:cubicBezTo>
                    <a:pt x="124" y="689"/>
                    <a:pt x="137" y="692"/>
                    <a:pt x="140" y="684"/>
                  </a:cubicBezTo>
                  <a:cubicBezTo>
                    <a:pt x="145" y="668"/>
                    <a:pt x="140" y="673"/>
                    <a:pt x="156" y="668"/>
                  </a:cubicBezTo>
                  <a:cubicBezTo>
                    <a:pt x="174" y="672"/>
                    <a:pt x="183" y="670"/>
                    <a:pt x="200" y="664"/>
                  </a:cubicBezTo>
                  <a:cubicBezTo>
                    <a:pt x="214" y="650"/>
                    <a:pt x="232" y="641"/>
                    <a:pt x="252" y="636"/>
                  </a:cubicBezTo>
                  <a:cubicBezTo>
                    <a:pt x="264" y="617"/>
                    <a:pt x="280" y="575"/>
                    <a:pt x="288" y="552"/>
                  </a:cubicBezTo>
                  <a:cubicBezTo>
                    <a:pt x="293" y="515"/>
                    <a:pt x="291" y="528"/>
                    <a:pt x="316" y="512"/>
                  </a:cubicBezTo>
                  <a:cubicBezTo>
                    <a:pt x="333" y="486"/>
                    <a:pt x="342" y="491"/>
                    <a:pt x="376" y="488"/>
                  </a:cubicBezTo>
                  <a:cubicBezTo>
                    <a:pt x="389" y="468"/>
                    <a:pt x="400" y="427"/>
                    <a:pt x="424" y="416"/>
                  </a:cubicBezTo>
                  <a:cubicBezTo>
                    <a:pt x="431" y="413"/>
                    <a:pt x="440" y="414"/>
                    <a:pt x="448" y="412"/>
                  </a:cubicBezTo>
                  <a:cubicBezTo>
                    <a:pt x="456" y="410"/>
                    <a:pt x="472" y="404"/>
                    <a:pt x="472" y="404"/>
                  </a:cubicBezTo>
                  <a:cubicBezTo>
                    <a:pt x="473" y="404"/>
                    <a:pt x="497" y="410"/>
                    <a:pt x="500" y="412"/>
                  </a:cubicBezTo>
                  <a:cubicBezTo>
                    <a:pt x="513" y="423"/>
                    <a:pt x="509" y="434"/>
                    <a:pt x="524" y="444"/>
                  </a:cubicBezTo>
                  <a:cubicBezTo>
                    <a:pt x="525" y="448"/>
                    <a:pt x="535" y="469"/>
                    <a:pt x="524" y="472"/>
                  </a:cubicBezTo>
                  <a:cubicBezTo>
                    <a:pt x="516" y="474"/>
                    <a:pt x="500" y="464"/>
                    <a:pt x="500" y="464"/>
                  </a:cubicBezTo>
                  <a:cubicBezTo>
                    <a:pt x="470" y="474"/>
                    <a:pt x="485" y="503"/>
                    <a:pt x="464" y="524"/>
                  </a:cubicBezTo>
                  <a:cubicBezTo>
                    <a:pt x="458" y="541"/>
                    <a:pt x="458" y="557"/>
                    <a:pt x="448" y="572"/>
                  </a:cubicBezTo>
                  <a:cubicBezTo>
                    <a:pt x="453" y="599"/>
                    <a:pt x="475" y="614"/>
                    <a:pt x="484" y="640"/>
                  </a:cubicBezTo>
                  <a:cubicBezTo>
                    <a:pt x="476" y="652"/>
                    <a:pt x="468" y="664"/>
                    <a:pt x="460" y="676"/>
                  </a:cubicBezTo>
                  <a:cubicBezTo>
                    <a:pt x="457" y="680"/>
                    <a:pt x="452" y="688"/>
                    <a:pt x="452" y="688"/>
                  </a:cubicBezTo>
                  <a:cubicBezTo>
                    <a:pt x="457" y="704"/>
                    <a:pt x="464" y="707"/>
                    <a:pt x="480" y="712"/>
                  </a:cubicBezTo>
                  <a:cubicBezTo>
                    <a:pt x="495" y="735"/>
                    <a:pt x="491" y="754"/>
                    <a:pt x="520" y="764"/>
                  </a:cubicBezTo>
                  <a:cubicBezTo>
                    <a:pt x="525" y="779"/>
                    <a:pt x="524" y="798"/>
                    <a:pt x="532" y="812"/>
                  </a:cubicBezTo>
                  <a:cubicBezTo>
                    <a:pt x="542" y="830"/>
                    <a:pt x="554" y="841"/>
                    <a:pt x="560" y="860"/>
                  </a:cubicBezTo>
                  <a:cubicBezTo>
                    <a:pt x="561" y="873"/>
                    <a:pt x="563" y="918"/>
                    <a:pt x="572" y="924"/>
                  </a:cubicBezTo>
                  <a:cubicBezTo>
                    <a:pt x="580" y="929"/>
                    <a:pt x="596" y="940"/>
                    <a:pt x="596" y="940"/>
                  </a:cubicBezTo>
                  <a:cubicBezTo>
                    <a:pt x="610" y="961"/>
                    <a:pt x="608" y="965"/>
                    <a:pt x="604" y="992"/>
                  </a:cubicBezTo>
                  <a:lnTo>
                    <a:pt x="572" y="1008"/>
                  </a:lnTo>
                  <a:cubicBezTo>
                    <a:pt x="572" y="1008"/>
                    <a:pt x="572" y="1008"/>
                    <a:pt x="572" y="1008"/>
                  </a:cubicBezTo>
                  <a:cubicBezTo>
                    <a:pt x="565" y="1009"/>
                    <a:pt x="559" y="1011"/>
                    <a:pt x="552" y="1012"/>
                  </a:cubicBezTo>
                  <a:cubicBezTo>
                    <a:pt x="558" y="1029"/>
                    <a:pt x="563" y="1034"/>
                    <a:pt x="580" y="1028"/>
                  </a:cubicBezTo>
                  <a:cubicBezTo>
                    <a:pt x="602" y="1035"/>
                    <a:pt x="603" y="1048"/>
                    <a:pt x="620" y="1060"/>
                  </a:cubicBezTo>
                  <a:cubicBezTo>
                    <a:pt x="625" y="1068"/>
                    <a:pt x="633" y="1075"/>
                    <a:pt x="636" y="1084"/>
                  </a:cubicBezTo>
                  <a:cubicBezTo>
                    <a:pt x="639" y="1092"/>
                    <a:pt x="644" y="1108"/>
                    <a:pt x="644" y="1108"/>
                  </a:cubicBezTo>
                  <a:cubicBezTo>
                    <a:pt x="628" y="1119"/>
                    <a:pt x="612" y="1117"/>
                    <a:pt x="596" y="1128"/>
                  </a:cubicBezTo>
                  <a:cubicBezTo>
                    <a:pt x="588" y="1140"/>
                    <a:pt x="572" y="1160"/>
                    <a:pt x="560" y="1164"/>
                  </a:cubicBezTo>
                  <a:cubicBezTo>
                    <a:pt x="553" y="1216"/>
                    <a:pt x="567" y="1176"/>
                    <a:pt x="528" y="1196"/>
                  </a:cubicBezTo>
                  <a:cubicBezTo>
                    <a:pt x="524" y="1198"/>
                    <a:pt x="514" y="1227"/>
                    <a:pt x="512" y="1232"/>
                  </a:cubicBezTo>
                  <a:cubicBezTo>
                    <a:pt x="531" y="1245"/>
                    <a:pt x="550" y="1261"/>
                    <a:pt x="572" y="1268"/>
                  </a:cubicBezTo>
                  <a:cubicBezTo>
                    <a:pt x="578" y="1250"/>
                    <a:pt x="586" y="1252"/>
                    <a:pt x="604" y="1248"/>
                  </a:cubicBezTo>
                  <a:cubicBezTo>
                    <a:pt x="620" y="1253"/>
                    <a:pt x="629" y="1249"/>
                    <a:pt x="644" y="1244"/>
                  </a:cubicBezTo>
                  <a:cubicBezTo>
                    <a:pt x="667" y="1252"/>
                    <a:pt x="660" y="1270"/>
                    <a:pt x="676" y="1284"/>
                  </a:cubicBezTo>
                  <a:cubicBezTo>
                    <a:pt x="683" y="1290"/>
                    <a:pt x="692" y="1295"/>
                    <a:pt x="700" y="1300"/>
                  </a:cubicBezTo>
                  <a:cubicBezTo>
                    <a:pt x="704" y="1303"/>
                    <a:pt x="712" y="1308"/>
                    <a:pt x="712" y="1308"/>
                  </a:cubicBezTo>
                  <a:cubicBezTo>
                    <a:pt x="728" y="1303"/>
                    <a:pt x="731" y="1296"/>
                    <a:pt x="736" y="1280"/>
                  </a:cubicBezTo>
                  <a:cubicBezTo>
                    <a:pt x="737" y="1263"/>
                    <a:pt x="735" y="1245"/>
                    <a:pt x="740" y="1228"/>
                  </a:cubicBezTo>
                  <a:cubicBezTo>
                    <a:pt x="741" y="1224"/>
                    <a:pt x="751" y="1228"/>
                    <a:pt x="752" y="1224"/>
                  </a:cubicBezTo>
                  <a:cubicBezTo>
                    <a:pt x="754" y="1216"/>
                    <a:pt x="749" y="1208"/>
                    <a:pt x="748" y="1200"/>
                  </a:cubicBezTo>
                  <a:cubicBezTo>
                    <a:pt x="752" y="1179"/>
                    <a:pt x="754" y="1169"/>
                    <a:pt x="776" y="1176"/>
                  </a:cubicBezTo>
                  <a:cubicBezTo>
                    <a:pt x="781" y="1184"/>
                    <a:pt x="787" y="1192"/>
                    <a:pt x="792" y="1200"/>
                  </a:cubicBezTo>
                  <a:cubicBezTo>
                    <a:pt x="797" y="1207"/>
                    <a:pt x="816" y="1208"/>
                    <a:pt x="816" y="1208"/>
                  </a:cubicBezTo>
                  <a:cubicBezTo>
                    <a:pt x="825" y="1217"/>
                    <a:pt x="855" y="1276"/>
                    <a:pt x="860" y="1292"/>
                  </a:cubicBezTo>
                  <a:cubicBezTo>
                    <a:pt x="854" y="1318"/>
                    <a:pt x="844" y="1349"/>
                    <a:pt x="876" y="1360"/>
                  </a:cubicBezTo>
                  <a:cubicBezTo>
                    <a:pt x="883" y="1380"/>
                    <a:pt x="890" y="1369"/>
                    <a:pt x="904" y="1360"/>
                  </a:cubicBezTo>
                  <a:cubicBezTo>
                    <a:pt x="922" y="1366"/>
                    <a:pt x="924" y="1373"/>
                    <a:pt x="944" y="1368"/>
                  </a:cubicBezTo>
                  <a:cubicBezTo>
                    <a:pt x="961" y="1357"/>
                    <a:pt x="970" y="1366"/>
                    <a:pt x="988" y="1360"/>
                  </a:cubicBezTo>
                  <a:cubicBezTo>
                    <a:pt x="1001" y="1340"/>
                    <a:pt x="1015" y="1348"/>
                    <a:pt x="1032" y="1360"/>
                  </a:cubicBezTo>
                  <a:cubicBezTo>
                    <a:pt x="1037" y="1368"/>
                    <a:pt x="1043" y="1376"/>
                    <a:pt x="1048" y="1384"/>
                  </a:cubicBezTo>
                  <a:cubicBezTo>
                    <a:pt x="1053" y="1392"/>
                    <a:pt x="1072" y="1400"/>
                    <a:pt x="1072" y="1400"/>
                  </a:cubicBezTo>
                  <a:cubicBezTo>
                    <a:pt x="1141" y="1393"/>
                    <a:pt x="1208" y="1388"/>
                    <a:pt x="1276" y="1380"/>
                  </a:cubicBezTo>
                  <a:cubicBezTo>
                    <a:pt x="1289" y="1360"/>
                    <a:pt x="1285" y="1324"/>
                    <a:pt x="1308" y="1316"/>
                  </a:cubicBezTo>
                  <a:cubicBezTo>
                    <a:pt x="1320" y="1304"/>
                    <a:pt x="1326" y="1293"/>
                    <a:pt x="1340" y="1284"/>
                  </a:cubicBezTo>
                  <a:cubicBezTo>
                    <a:pt x="1344" y="1271"/>
                    <a:pt x="1352" y="1261"/>
                    <a:pt x="1356" y="1248"/>
                  </a:cubicBezTo>
                  <a:cubicBezTo>
                    <a:pt x="1350" y="1224"/>
                    <a:pt x="1341" y="1207"/>
                    <a:pt x="1364" y="1192"/>
                  </a:cubicBezTo>
                  <a:cubicBezTo>
                    <a:pt x="1383" y="1211"/>
                    <a:pt x="1408" y="1212"/>
                    <a:pt x="1432" y="1224"/>
                  </a:cubicBezTo>
                  <a:cubicBezTo>
                    <a:pt x="1475" y="1215"/>
                    <a:pt x="1511" y="1200"/>
                    <a:pt x="1556" y="1196"/>
                  </a:cubicBezTo>
                  <a:cubicBezTo>
                    <a:pt x="1573" y="1170"/>
                    <a:pt x="1549" y="1181"/>
                    <a:pt x="1532" y="1184"/>
                  </a:cubicBezTo>
                  <a:cubicBezTo>
                    <a:pt x="1531" y="1188"/>
                    <a:pt x="1531" y="1193"/>
                    <a:pt x="1528" y="1196"/>
                  </a:cubicBezTo>
                  <a:cubicBezTo>
                    <a:pt x="1525" y="1200"/>
                    <a:pt x="1516" y="1199"/>
                    <a:pt x="1516" y="1204"/>
                  </a:cubicBezTo>
                  <a:cubicBezTo>
                    <a:pt x="1516" y="1208"/>
                    <a:pt x="1524" y="1202"/>
                    <a:pt x="1528" y="1200"/>
                  </a:cubicBezTo>
                  <a:cubicBezTo>
                    <a:pt x="1532" y="1198"/>
                    <a:pt x="1536" y="1195"/>
                    <a:pt x="1540" y="1192"/>
                  </a:cubicBezTo>
                  <a:cubicBezTo>
                    <a:pt x="1548" y="1185"/>
                    <a:pt x="1551" y="1174"/>
                    <a:pt x="1560" y="1168"/>
                  </a:cubicBezTo>
                  <a:cubicBezTo>
                    <a:pt x="1572" y="1161"/>
                    <a:pt x="1594" y="1157"/>
                    <a:pt x="1608" y="1152"/>
                  </a:cubicBezTo>
                  <a:cubicBezTo>
                    <a:pt x="1622" y="1147"/>
                    <a:pt x="1643" y="1129"/>
                    <a:pt x="1656" y="1120"/>
                  </a:cubicBezTo>
                  <a:cubicBezTo>
                    <a:pt x="1668" y="1112"/>
                    <a:pt x="1680" y="1104"/>
                    <a:pt x="1692" y="1096"/>
                  </a:cubicBezTo>
                  <a:cubicBezTo>
                    <a:pt x="1696" y="1093"/>
                    <a:pt x="1704" y="1088"/>
                    <a:pt x="1704" y="1088"/>
                  </a:cubicBezTo>
                  <a:cubicBezTo>
                    <a:pt x="1714" y="1074"/>
                    <a:pt x="1722" y="1073"/>
                    <a:pt x="1736" y="1064"/>
                  </a:cubicBezTo>
                  <a:cubicBezTo>
                    <a:pt x="1772" y="1009"/>
                    <a:pt x="1738" y="1067"/>
                    <a:pt x="1756" y="1020"/>
                  </a:cubicBezTo>
                  <a:cubicBezTo>
                    <a:pt x="1765" y="995"/>
                    <a:pt x="1784" y="972"/>
                    <a:pt x="1796" y="948"/>
                  </a:cubicBezTo>
                  <a:cubicBezTo>
                    <a:pt x="1801" y="938"/>
                    <a:pt x="1798" y="925"/>
                    <a:pt x="1804" y="916"/>
                  </a:cubicBezTo>
                  <a:cubicBezTo>
                    <a:pt x="1808" y="910"/>
                    <a:pt x="1833" y="904"/>
                    <a:pt x="1840" y="900"/>
                  </a:cubicBezTo>
                  <a:cubicBezTo>
                    <a:pt x="1848" y="895"/>
                    <a:pt x="1864" y="884"/>
                    <a:pt x="1864" y="884"/>
                  </a:cubicBezTo>
                  <a:cubicBezTo>
                    <a:pt x="1870" y="865"/>
                    <a:pt x="1867" y="837"/>
                    <a:pt x="1876" y="820"/>
                  </a:cubicBezTo>
                  <a:cubicBezTo>
                    <a:pt x="1880" y="812"/>
                    <a:pt x="1893" y="813"/>
                    <a:pt x="1900" y="808"/>
                  </a:cubicBezTo>
                  <a:cubicBezTo>
                    <a:pt x="1891" y="763"/>
                    <a:pt x="1900" y="779"/>
                    <a:pt x="1884" y="756"/>
                  </a:cubicBezTo>
                  <a:cubicBezTo>
                    <a:pt x="1885" y="751"/>
                    <a:pt x="1884" y="744"/>
                    <a:pt x="1888" y="740"/>
                  </a:cubicBezTo>
                  <a:cubicBezTo>
                    <a:pt x="1894" y="733"/>
                    <a:pt x="1912" y="724"/>
                    <a:pt x="1912" y="724"/>
                  </a:cubicBezTo>
                  <a:cubicBezTo>
                    <a:pt x="1915" y="706"/>
                    <a:pt x="1922" y="693"/>
                    <a:pt x="1916" y="676"/>
                  </a:cubicBezTo>
                  <a:cubicBezTo>
                    <a:pt x="1895" y="680"/>
                    <a:pt x="1881" y="689"/>
                    <a:pt x="1860" y="696"/>
                  </a:cubicBezTo>
                  <a:cubicBezTo>
                    <a:pt x="1852" y="699"/>
                    <a:pt x="1836" y="704"/>
                    <a:pt x="1836" y="704"/>
                  </a:cubicBezTo>
                  <a:cubicBezTo>
                    <a:pt x="1823" y="742"/>
                    <a:pt x="1800" y="751"/>
                    <a:pt x="1764" y="760"/>
                  </a:cubicBezTo>
                  <a:cubicBezTo>
                    <a:pt x="1757" y="771"/>
                    <a:pt x="1754" y="786"/>
                    <a:pt x="1744" y="796"/>
                  </a:cubicBezTo>
                  <a:cubicBezTo>
                    <a:pt x="1735" y="805"/>
                    <a:pt x="1708" y="812"/>
                    <a:pt x="1708" y="812"/>
                  </a:cubicBezTo>
                  <a:cubicBezTo>
                    <a:pt x="1694" y="853"/>
                    <a:pt x="1685" y="846"/>
                    <a:pt x="1640" y="852"/>
                  </a:cubicBezTo>
                  <a:cubicBezTo>
                    <a:pt x="1635" y="860"/>
                    <a:pt x="1629" y="868"/>
                    <a:pt x="1624" y="876"/>
                  </a:cubicBezTo>
                  <a:cubicBezTo>
                    <a:pt x="1621" y="880"/>
                    <a:pt x="1616" y="888"/>
                    <a:pt x="1616" y="888"/>
                  </a:cubicBezTo>
                  <a:cubicBezTo>
                    <a:pt x="1532" y="884"/>
                    <a:pt x="1456" y="881"/>
                    <a:pt x="1372" y="884"/>
                  </a:cubicBezTo>
                  <a:cubicBezTo>
                    <a:pt x="1355" y="883"/>
                    <a:pt x="1336" y="885"/>
                    <a:pt x="1320" y="880"/>
                  </a:cubicBezTo>
                  <a:cubicBezTo>
                    <a:pt x="1316" y="879"/>
                    <a:pt x="1324" y="872"/>
                    <a:pt x="1324" y="868"/>
                  </a:cubicBezTo>
                  <a:cubicBezTo>
                    <a:pt x="1324" y="861"/>
                    <a:pt x="1321" y="855"/>
                    <a:pt x="1320" y="848"/>
                  </a:cubicBezTo>
                  <a:cubicBezTo>
                    <a:pt x="1316" y="828"/>
                    <a:pt x="1306" y="826"/>
                    <a:pt x="1292" y="812"/>
                  </a:cubicBezTo>
                  <a:cubicBezTo>
                    <a:pt x="1284" y="787"/>
                    <a:pt x="1300" y="788"/>
                    <a:pt x="1276" y="764"/>
                  </a:cubicBezTo>
                  <a:cubicBezTo>
                    <a:pt x="1268" y="741"/>
                    <a:pt x="1268" y="732"/>
                    <a:pt x="1244" y="724"/>
                  </a:cubicBezTo>
                  <a:cubicBezTo>
                    <a:pt x="1242" y="717"/>
                    <a:pt x="1240" y="704"/>
                    <a:pt x="1228" y="704"/>
                  </a:cubicBezTo>
                  <a:cubicBezTo>
                    <a:pt x="1223" y="704"/>
                    <a:pt x="1220" y="710"/>
                    <a:pt x="1216" y="712"/>
                  </a:cubicBezTo>
                  <a:cubicBezTo>
                    <a:pt x="1208" y="715"/>
                    <a:pt x="1192" y="720"/>
                    <a:pt x="1192" y="720"/>
                  </a:cubicBezTo>
                  <a:cubicBezTo>
                    <a:pt x="1176" y="715"/>
                    <a:pt x="1171" y="702"/>
                    <a:pt x="1156" y="696"/>
                  </a:cubicBezTo>
                  <a:cubicBezTo>
                    <a:pt x="1116" y="679"/>
                    <a:pt x="1064" y="682"/>
                    <a:pt x="1024" y="680"/>
                  </a:cubicBezTo>
                  <a:cubicBezTo>
                    <a:pt x="1016" y="679"/>
                    <a:pt x="1008" y="678"/>
                    <a:pt x="1000" y="676"/>
                  </a:cubicBezTo>
                  <a:cubicBezTo>
                    <a:pt x="996" y="675"/>
                    <a:pt x="986" y="676"/>
                    <a:pt x="988" y="672"/>
                  </a:cubicBezTo>
                  <a:cubicBezTo>
                    <a:pt x="993" y="664"/>
                    <a:pt x="1012" y="656"/>
                    <a:pt x="1012" y="656"/>
                  </a:cubicBezTo>
                  <a:cubicBezTo>
                    <a:pt x="1021" y="630"/>
                    <a:pt x="1009" y="656"/>
                    <a:pt x="1028" y="640"/>
                  </a:cubicBezTo>
                  <a:cubicBezTo>
                    <a:pt x="1041" y="630"/>
                    <a:pt x="1042" y="618"/>
                    <a:pt x="1060" y="612"/>
                  </a:cubicBezTo>
                  <a:cubicBezTo>
                    <a:pt x="1070" y="596"/>
                    <a:pt x="1070" y="604"/>
                    <a:pt x="1064" y="584"/>
                  </a:cubicBezTo>
                  <a:cubicBezTo>
                    <a:pt x="1062" y="576"/>
                    <a:pt x="1056" y="560"/>
                    <a:pt x="1056" y="560"/>
                  </a:cubicBezTo>
                  <a:cubicBezTo>
                    <a:pt x="1063" y="538"/>
                    <a:pt x="1047" y="530"/>
                    <a:pt x="1028" y="524"/>
                  </a:cubicBezTo>
                  <a:cubicBezTo>
                    <a:pt x="1017" y="507"/>
                    <a:pt x="1014" y="492"/>
                    <a:pt x="996" y="480"/>
                  </a:cubicBezTo>
                  <a:cubicBezTo>
                    <a:pt x="990" y="442"/>
                    <a:pt x="973" y="434"/>
                    <a:pt x="936" y="428"/>
                  </a:cubicBezTo>
                  <a:cubicBezTo>
                    <a:pt x="933" y="411"/>
                    <a:pt x="927" y="386"/>
                    <a:pt x="916" y="372"/>
                  </a:cubicBezTo>
                  <a:cubicBezTo>
                    <a:pt x="908" y="363"/>
                    <a:pt x="890" y="359"/>
                    <a:pt x="880" y="352"/>
                  </a:cubicBezTo>
                  <a:cubicBezTo>
                    <a:pt x="875" y="344"/>
                    <a:pt x="865" y="340"/>
                    <a:pt x="860" y="332"/>
                  </a:cubicBezTo>
                  <a:cubicBezTo>
                    <a:pt x="856" y="325"/>
                    <a:pt x="855" y="316"/>
                    <a:pt x="852" y="308"/>
                  </a:cubicBezTo>
                  <a:cubicBezTo>
                    <a:pt x="849" y="299"/>
                    <a:pt x="839" y="293"/>
                    <a:pt x="836" y="284"/>
                  </a:cubicBezTo>
                  <a:cubicBezTo>
                    <a:pt x="823" y="244"/>
                    <a:pt x="831" y="220"/>
                    <a:pt x="784" y="204"/>
                  </a:cubicBezTo>
                  <a:cubicBezTo>
                    <a:pt x="785" y="200"/>
                    <a:pt x="790" y="196"/>
                    <a:pt x="788" y="192"/>
                  </a:cubicBezTo>
                  <a:cubicBezTo>
                    <a:pt x="786" y="188"/>
                    <a:pt x="779" y="188"/>
                    <a:pt x="776" y="184"/>
                  </a:cubicBezTo>
                  <a:cubicBezTo>
                    <a:pt x="756" y="152"/>
                    <a:pt x="768" y="160"/>
                    <a:pt x="788" y="164"/>
                  </a:cubicBezTo>
                  <a:cubicBezTo>
                    <a:pt x="802" y="143"/>
                    <a:pt x="812" y="136"/>
                    <a:pt x="792" y="116"/>
                  </a:cubicBezTo>
                  <a:cubicBezTo>
                    <a:pt x="782" y="106"/>
                    <a:pt x="768" y="104"/>
                    <a:pt x="756" y="100"/>
                  </a:cubicBezTo>
                  <a:cubicBezTo>
                    <a:pt x="748" y="97"/>
                    <a:pt x="732" y="92"/>
                    <a:pt x="732" y="92"/>
                  </a:cubicBezTo>
                  <a:cubicBezTo>
                    <a:pt x="729" y="88"/>
                    <a:pt x="727" y="83"/>
                    <a:pt x="724" y="80"/>
                  </a:cubicBezTo>
                  <a:cubicBezTo>
                    <a:pt x="721" y="77"/>
                    <a:pt x="715" y="76"/>
                    <a:pt x="712" y="72"/>
                  </a:cubicBezTo>
                  <a:cubicBezTo>
                    <a:pt x="679" y="35"/>
                    <a:pt x="711" y="58"/>
                    <a:pt x="684" y="40"/>
                  </a:cubicBezTo>
                  <a:cubicBezTo>
                    <a:pt x="673" y="24"/>
                    <a:pt x="657" y="19"/>
                    <a:pt x="640" y="8"/>
                  </a:cubicBezTo>
                  <a:cubicBezTo>
                    <a:pt x="633" y="3"/>
                    <a:pt x="616" y="0"/>
                    <a:pt x="616" y="0"/>
                  </a:cubicBezTo>
                  <a:cubicBezTo>
                    <a:pt x="597" y="13"/>
                    <a:pt x="597" y="37"/>
                    <a:pt x="584" y="56"/>
                  </a:cubicBezTo>
                  <a:cubicBezTo>
                    <a:pt x="571" y="106"/>
                    <a:pt x="591" y="43"/>
                    <a:pt x="568" y="80"/>
                  </a:cubicBezTo>
                  <a:cubicBezTo>
                    <a:pt x="560" y="93"/>
                    <a:pt x="559" y="113"/>
                    <a:pt x="556" y="128"/>
                  </a:cubicBezTo>
                  <a:cubicBezTo>
                    <a:pt x="552" y="145"/>
                    <a:pt x="538" y="173"/>
                    <a:pt x="532" y="192"/>
                  </a:cubicBezTo>
                  <a:cubicBezTo>
                    <a:pt x="505" y="189"/>
                    <a:pt x="489" y="183"/>
                    <a:pt x="464" y="188"/>
                  </a:cubicBezTo>
                  <a:cubicBezTo>
                    <a:pt x="444" y="218"/>
                    <a:pt x="433" y="196"/>
                    <a:pt x="408" y="188"/>
                  </a:cubicBezTo>
                  <a:cubicBezTo>
                    <a:pt x="383" y="193"/>
                    <a:pt x="357" y="190"/>
                    <a:pt x="332" y="196"/>
                  </a:cubicBezTo>
                  <a:cubicBezTo>
                    <a:pt x="327" y="197"/>
                    <a:pt x="328" y="205"/>
                    <a:pt x="324" y="208"/>
                  </a:cubicBezTo>
                  <a:cubicBezTo>
                    <a:pt x="301" y="228"/>
                    <a:pt x="276" y="232"/>
                    <a:pt x="252" y="248"/>
                  </a:cubicBezTo>
                  <a:cubicBezTo>
                    <a:pt x="231" y="238"/>
                    <a:pt x="230" y="223"/>
                    <a:pt x="216" y="244"/>
                  </a:cubicBezTo>
                  <a:cubicBezTo>
                    <a:pt x="211" y="264"/>
                    <a:pt x="201" y="264"/>
                    <a:pt x="196" y="284"/>
                  </a:cubicBezTo>
                  <a:cubicBezTo>
                    <a:pt x="179" y="278"/>
                    <a:pt x="167" y="267"/>
                    <a:pt x="160" y="288"/>
                  </a:cubicBezTo>
                  <a:cubicBezTo>
                    <a:pt x="161" y="293"/>
                    <a:pt x="166" y="299"/>
                    <a:pt x="164" y="304"/>
                  </a:cubicBezTo>
                  <a:cubicBezTo>
                    <a:pt x="162" y="308"/>
                    <a:pt x="154" y="304"/>
                    <a:pt x="152" y="308"/>
                  </a:cubicBezTo>
                  <a:cubicBezTo>
                    <a:pt x="147" y="318"/>
                    <a:pt x="164" y="326"/>
                    <a:pt x="168" y="328"/>
                  </a:cubicBezTo>
                  <a:cubicBezTo>
                    <a:pt x="177" y="341"/>
                    <a:pt x="187" y="347"/>
                    <a:pt x="196" y="360"/>
                  </a:cubicBezTo>
                  <a:cubicBezTo>
                    <a:pt x="168" y="379"/>
                    <a:pt x="150" y="353"/>
                    <a:pt x="124" y="344"/>
                  </a:cubicBezTo>
                  <a:cubicBezTo>
                    <a:pt x="105" y="349"/>
                    <a:pt x="91" y="358"/>
                    <a:pt x="72" y="364"/>
                  </a:cubicBezTo>
                  <a:cubicBezTo>
                    <a:pt x="68" y="365"/>
                    <a:pt x="60" y="368"/>
                    <a:pt x="60" y="368"/>
                  </a:cubicBezTo>
                  <a:cubicBezTo>
                    <a:pt x="57" y="377"/>
                    <a:pt x="55" y="386"/>
                    <a:pt x="48" y="392"/>
                  </a:cubicBezTo>
                  <a:cubicBezTo>
                    <a:pt x="41" y="398"/>
                    <a:pt x="24" y="408"/>
                    <a:pt x="24" y="408"/>
                  </a:cubicBezTo>
                  <a:cubicBezTo>
                    <a:pt x="13" y="440"/>
                    <a:pt x="29" y="403"/>
                    <a:pt x="8" y="424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es-ES" sz="1000" b="1" kern="0" dirty="0">
                  <a:solidFill>
                    <a:prstClr val="white"/>
                  </a:solidFill>
                  <a:latin typeface="+mn-lt"/>
                  <a:sym typeface="Arial"/>
                </a:rPr>
                <a:t>                 </a:t>
              </a:r>
              <a:endParaRPr lang="es-PE" sz="1000" b="1" kern="0" dirty="0">
                <a:solidFill>
                  <a:prstClr val="white"/>
                </a:solidFill>
                <a:latin typeface="+mn-lt"/>
                <a:sym typeface="Arial"/>
              </a:endParaRPr>
            </a:p>
          </p:txBody>
        </p:sp>
        <p:sp>
          <p:nvSpPr>
            <p:cNvPr id="160" name="Pasco">
              <a:extLst>
                <a:ext uri="{FF2B5EF4-FFF2-40B4-BE49-F238E27FC236}">
                  <a16:creationId xmlns:a16="http://schemas.microsoft.com/office/drawing/2014/main" id="{70A128D6-AD02-1D3A-7A26-66C9AB55C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149" y="2365977"/>
              <a:ext cx="722039" cy="435022"/>
            </a:xfrm>
            <a:custGeom>
              <a:avLst/>
              <a:gdLst>
                <a:gd name="T0" fmla="*/ 1387974357 w 803"/>
                <a:gd name="T1" fmla="*/ 2147483647 h 292"/>
                <a:gd name="T2" fmla="*/ 1387974357 w 803"/>
                <a:gd name="T3" fmla="*/ 2147483647 h 292"/>
                <a:gd name="T4" fmla="*/ 1387974357 w 803"/>
                <a:gd name="T5" fmla="*/ 2147483647 h 292"/>
                <a:gd name="T6" fmla="*/ 1387974357 w 803"/>
                <a:gd name="T7" fmla="*/ 2147483647 h 292"/>
                <a:gd name="T8" fmla="*/ 1387974357 w 803"/>
                <a:gd name="T9" fmla="*/ 2147483647 h 292"/>
                <a:gd name="T10" fmla="*/ 1387974357 w 803"/>
                <a:gd name="T11" fmla="*/ 2147483647 h 292"/>
                <a:gd name="T12" fmla="*/ 1387974357 w 803"/>
                <a:gd name="T13" fmla="*/ 2147483647 h 292"/>
                <a:gd name="T14" fmla="*/ 1387974357 w 803"/>
                <a:gd name="T15" fmla="*/ 2147483647 h 292"/>
                <a:gd name="T16" fmla="*/ 1387974357 w 803"/>
                <a:gd name="T17" fmla="*/ 2147483647 h 292"/>
                <a:gd name="T18" fmla="*/ 1387974357 w 803"/>
                <a:gd name="T19" fmla="*/ 2147483647 h 292"/>
                <a:gd name="T20" fmla="*/ 1387974357 w 803"/>
                <a:gd name="T21" fmla="*/ 2147483647 h 292"/>
                <a:gd name="T22" fmla="*/ 1387974357 w 803"/>
                <a:gd name="T23" fmla="*/ 2147483647 h 292"/>
                <a:gd name="T24" fmla="*/ 1387974357 w 803"/>
                <a:gd name="T25" fmla="*/ 2147483647 h 292"/>
                <a:gd name="T26" fmla="*/ 1387974357 w 803"/>
                <a:gd name="T27" fmla="*/ 2147483647 h 292"/>
                <a:gd name="T28" fmla="*/ 1387974357 w 803"/>
                <a:gd name="T29" fmla="*/ 2147483647 h 292"/>
                <a:gd name="T30" fmla="*/ 1387974357 w 803"/>
                <a:gd name="T31" fmla="*/ 2147483647 h 292"/>
                <a:gd name="T32" fmla="*/ 1387974357 w 803"/>
                <a:gd name="T33" fmla="*/ 2147483647 h 292"/>
                <a:gd name="T34" fmla="*/ 1387974357 w 803"/>
                <a:gd name="T35" fmla="*/ 2147483647 h 292"/>
                <a:gd name="T36" fmla="*/ 1387974357 w 803"/>
                <a:gd name="T37" fmla="*/ 2147483647 h 292"/>
                <a:gd name="T38" fmla="*/ 1387974357 w 803"/>
                <a:gd name="T39" fmla="*/ 2147483647 h 292"/>
                <a:gd name="T40" fmla="*/ 1387974357 w 803"/>
                <a:gd name="T41" fmla="*/ 2147483647 h 292"/>
                <a:gd name="T42" fmla="*/ 1387974357 w 803"/>
                <a:gd name="T43" fmla="*/ 2147483647 h 292"/>
                <a:gd name="T44" fmla="*/ 1387974357 w 803"/>
                <a:gd name="T45" fmla="*/ 2147483647 h 292"/>
                <a:gd name="T46" fmla="*/ 1387974357 w 803"/>
                <a:gd name="T47" fmla="*/ 2147483647 h 292"/>
                <a:gd name="T48" fmla="*/ 1387974357 w 803"/>
                <a:gd name="T49" fmla="*/ 2147483647 h 292"/>
                <a:gd name="T50" fmla="*/ 1387974357 w 803"/>
                <a:gd name="T51" fmla="*/ 2147483647 h 292"/>
                <a:gd name="T52" fmla="*/ 1387974357 w 803"/>
                <a:gd name="T53" fmla="*/ 2147483647 h 292"/>
                <a:gd name="T54" fmla="*/ 1387974357 w 803"/>
                <a:gd name="T55" fmla="*/ 2147483647 h 292"/>
                <a:gd name="T56" fmla="*/ 1387974357 w 803"/>
                <a:gd name="T57" fmla="*/ 2147483647 h 292"/>
                <a:gd name="T58" fmla="*/ 1387974357 w 803"/>
                <a:gd name="T59" fmla="*/ 2147483647 h 292"/>
                <a:gd name="T60" fmla="*/ 1387974357 w 803"/>
                <a:gd name="T61" fmla="*/ 2147483647 h 292"/>
                <a:gd name="T62" fmla="*/ 1387974357 w 803"/>
                <a:gd name="T63" fmla="*/ 2147483647 h 292"/>
                <a:gd name="T64" fmla="*/ 1387974357 w 803"/>
                <a:gd name="T65" fmla="*/ 2147483647 h 292"/>
                <a:gd name="T66" fmla="*/ 1387974357 w 803"/>
                <a:gd name="T67" fmla="*/ 2147483647 h 292"/>
                <a:gd name="T68" fmla="*/ 1387974357 w 803"/>
                <a:gd name="T69" fmla="*/ 2147483647 h 292"/>
                <a:gd name="T70" fmla="*/ 1387974357 w 803"/>
                <a:gd name="T71" fmla="*/ 2147483647 h 292"/>
                <a:gd name="T72" fmla="*/ 1387974357 w 803"/>
                <a:gd name="T73" fmla="*/ 2147483647 h 292"/>
                <a:gd name="T74" fmla="*/ 1387974357 w 803"/>
                <a:gd name="T75" fmla="*/ 2147483647 h 292"/>
                <a:gd name="T76" fmla="*/ 1387974357 w 803"/>
                <a:gd name="T77" fmla="*/ 2147483647 h 292"/>
                <a:gd name="T78" fmla="*/ 1387974357 w 803"/>
                <a:gd name="T79" fmla="*/ 2147483647 h 292"/>
                <a:gd name="T80" fmla="*/ 1387974357 w 803"/>
                <a:gd name="T81" fmla="*/ 2147483647 h 292"/>
                <a:gd name="T82" fmla="*/ 1387974357 w 803"/>
                <a:gd name="T83" fmla="*/ 2147483647 h 292"/>
                <a:gd name="T84" fmla="*/ 1387974357 w 803"/>
                <a:gd name="T85" fmla="*/ 2147483647 h 292"/>
                <a:gd name="T86" fmla="*/ 1387974357 w 803"/>
                <a:gd name="T87" fmla="*/ 2147483647 h 292"/>
                <a:gd name="T88" fmla="*/ 1387974357 w 803"/>
                <a:gd name="T89" fmla="*/ 2147483647 h 292"/>
                <a:gd name="T90" fmla="*/ 1387974357 w 803"/>
                <a:gd name="T91" fmla="*/ 2147483647 h 292"/>
                <a:gd name="T92" fmla="*/ 1387974357 w 803"/>
                <a:gd name="T93" fmla="*/ 2147483647 h 292"/>
                <a:gd name="T94" fmla="*/ 1387974357 w 803"/>
                <a:gd name="T95" fmla="*/ 2147483647 h 292"/>
                <a:gd name="T96" fmla="*/ 1387974357 w 803"/>
                <a:gd name="T97" fmla="*/ 2147483647 h 292"/>
                <a:gd name="T98" fmla="*/ 1387974357 w 803"/>
                <a:gd name="T99" fmla="*/ 2147483647 h 292"/>
                <a:gd name="T100" fmla="*/ 1387974357 w 803"/>
                <a:gd name="T101" fmla="*/ 2147483647 h 292"/>
                <a:gd name="T102" fmla="*/ 1387974357 w 803"/>
                <a:gd name="T103" fmla="*/ 2147483647 h 292"/>
                <a:gd name="T104" fmla="*/ 1387974357 w 803"/>
                <a:gd name="T105" fmla="*/ 2147483647 h 292"/>
                <a:gd name="T106" fmla="*/ 1387974357 w 803"/>
                <a:gd name="T107" fmla="*/ 2147483647 h 292"/>
                <a:gd name="T108" fmla="*/ 1387974357 w 803"/>
                <a:gd name="T109" fmla="*/ 2147483647 h 292"/>
                <a:gd name="T110" fmla="*/ 1387974357 w 803"/>
                <a:gd name="T111" fmla="*/ 2147483647 h 292"/>
                <a:gd name="T112" fmla="*/ 1387974357 w 803"/>
                <a:gd name="T113" fmla="*/ 2147483647 h 292"/>
                <a:gd name="T114" fmla="*/ 1387974357 w 803"/>
                <a:gd name="T115" fmla="*/ 2147483647 h 292"/>
                <a:gd name="T116" fmla="*/ 1387974357 w 803"/>
                <a:gd name="T117" fmla="*/ 2147483647 h 2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3"/>
                <a:gd name="T178" fmla="*/ 0 h 292"/>
                <a:gd name="T179" fmla="*/ 803 w 803"/>
                <a:gd name="T180" fmla="*/ 292 h 2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3" h="292">
                  <a:moveTo>
                    <a:pt x="0" y="177"/>
                  </a:moveTo>
                  <a:lnTo>
                    <a:pt x="7" y="192"/>
                  </a:lnTo>
                  <a:lnTo>
                    <a:pt x="15" y="207"/>
                  </a:lnTo>
                  <a:lnTo>
                    <a:pt x="35" y="237"/>
                  </a:lnTo>
                  <a:lnTo>
                    <a:pt x="39" y="243"/>
                  </a:lnTo>
                  <a:lnTo>
                    <a:pt x="39" y="250"/>
                  </a:lnTo>
                  <a:lnTo>
                    <a:pt x="41" y="257"/>
                  </a:lnTo>
                  <a:lnTo>
                    <a:pt x="44" y="263"/>
                  </a:lnTo>
                  <a:lnTo>
                    <a:pt x="50" y="270"/>
                  </a:lnTo>
                  <a:lnTo>
                    <a:pt x="57" y="277"/>
                  </a:lnTo>
                  <a:lnTo>
                    <a:pt x="66" y="282"/>
                  </a:lnTo>
                  <a:lnTo>
                    <a:pt x="79" y="285"/>
                  </a:lnTo>
                  <a:lnTo>
                    <a:pt x="87" y="284"/>
                  </a:lnTo>
                  <a:lnTo>
                    <a:pt x="89" y="283"/>
                  </a:lnTo>
                  <a:lnTo>
                    <a:pt x="92" y="282"/>
                  </a:lnTo>
                  <a:lnTo>
                    <a:pt x="96" y="280"/>
                  </a:lnTo>
                  <a:lnTo>
                    <a:pt x="103" y="283"/>
                  </a:lnTo>
                  <a:lnTo>
                    <a:pt x="111" y="285"/>
                  </a:lnTo>
                  <a:lnTo>
                    <a:pt x="113" y="287"/>
                  </a:lnTo>
                  <a:lnTo>
                    <a:pt x="113" y="289"/>
                  </a:lnTo>
                  <a:lnTo>
                    <a:pt x="114" y="289"/>
                  </a:lnTo>
                  <a:lnTo>
                    <a:pt x="118" y="290"/>
                  </a:lnTo>
                  <a:lnTo>
                    <a:pt x="126" y="291"/>
                  </a:lnTo>
                  <a:lnTo>
                    <a:pt x="127" y="292"/>
                  </a:lnTo>
                  <a:lnTo>
                    <a:pt x="129" y="292"/>
                  </a:lnTo>
                  <a:lnTo>
                    <a:pt x="133" y="291"/>
                  </a:lnTo>
                  <a:lnTo>
                    <a:pt x="137" y="290"/>
                  </a:lnTo>
                  <a:lnTo>
                    <a:pt x="140" y="287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51" y="282"/>
                  </a:lnTo>
                  <a:lnTo>
                    <a:pt x="153" y="278"/>
                  </a:lnTo>
                  <a:lnTo>
                    <a:pt x="153" y="274"/>
                  </a:lnTo>
                  <a:lnTo>
                    <a:pt x="150" y="270"/>
                  </a:lnTo>
                  <a:lnTo>
                    <a:pt x="146" y="266"/>
                  </a:lnTo>
                  <a:lnTo>
                    <a:pt x="150" y="262"/>
                  </a:lnTo>
                  <a:lnTo>
                    <a:pt x="157" y="261"/>
                  </a:lnTo>
                  <a:lnTo>
                    <a:pt x="164" y="261"/>
                  </a:lnTo>
                  <a:lnTo>
                    <a:pt x="172" y="261"/>
                  </a:lnTo>
                  <a:lnTo>
                    <a:pt x="190" y="258"/>
                  </a:lnTo>
                  <a:lnTo>
                    <a:pt x="207" y="254"/>
                  </a:lnTo>
                  <a:lnTo>
                    <a:pt x="216" y="250"/>
                  </a:lnTo>
                  <a:lnTo>
                    <a:pt x="223" y="245"/>
                  </a:lnTo>
                  <a:lnTo>
                    <a:pt x="233" y="240"/>
                  </a:lnTo>
                  <a:lnTo>
                    <a:pt x="242" y="237"/>
                  </a:lnTo>
                  <a:lnTo>
                    <a:pt x="246" y="240"/>
                  </a:lnTo>
                  <a:lnTo>
                    <a:pt x="247" y="241"/>
                  </a:lnTo>
                  <a:lnTo>
                    <a:pt x="257" y="243"/>
                  </a:lnTo>
                  <a:lnTo>
                    <a:pt x="262" y="244"/>
                  </a:lnTo>
                  <a:lnTo>
                    <a:pt x="266" y="245"/>
                  </a:lnTo>
                  <a:lnTo>
                    <a:pt x="294" y="243"/>
                  </a:lnTo>
                  <a:lnTo>
                    <a:pt x="306" y="242"/>
                  </a:lnTo>
                  <a:lnTo>
                    <a:pt x="319" y="239"/>
                  </a:lnTo>
                  <a:lnTo>
                    <a:pt x="323" y="238"/>
                  </a:lnTo>
                  <a:lnTo>
                    <a:pt x="325" y="237"/>
                  </a:lnTo>
                  <a:lnTo>
                    <a:pt x="330" y="237"/>
                  </a:lnTo>
                  <a:lnTo>
                    <a:pt x="336" y="236"/>
                  </a:lnTo>
                  <a:lnTo>
                    <a:pt x="343" y="234"/>
                  </a:lnTo>
                  <a:lnTo>
                    <a:pt x="345" y="233"/>
                  </a:lnTo>
                  <a:lnTo>
                    <a:pt x="347" y="232"/>
                  </a:lnTo>
                  <a:lnTo>
                    <a:pt x="349" y="229"/>
                  </a:lnTo>
                  <a:lnTo>
                    <a:pt x="351" y="226"/>
                  </a:lnTo>
                  <a:lnTo>
                    <a:pt x="353" y="225"/>
                  </a:lnTo>
                  <a:lnTo>
                    <a:pt x="356" y="224"/>
                  </a:lnTo>
                  <a:lnTo>
                    <a:pt x="358" y="224"/>
                  </a:lnTo>
                  <a:lnTo>
                    <a:pt x="360" y="224"/>
                  </a:lnTo>
                  <a:lnTo>
                    <a:pt x="369" y="227"/>
                  </a:lnTo>
                  <a:lnTo>
                    <a:pt x="377" y="232"/>
                  </a:lnTo>
                  <a:lnTo>
                    <a:pt x="382" y="237"/>
                  </a:lnTo>
                  <a:lnTo>
                    <a:pt x="391" y="240"/>
                  </a:lnTo>
                  <a:lnTo>
                    <a:pt x="395" y="242"/>
                  </a:lnTo>
                  <a:lnTo>
                    <a:pt x="397" y="243"/>
                  </a:lnTo>
                  <a:lnTo>
                    <a:pt x="401" y="243"/>
                  </a:lnTo>
                  <a:lnTo>
                    <a:pt x="404" y="242"/>
                  </a:lnTo>
                  <a:lnTo>
                    <a:pt x="410" y="240"/>
                  </a:lnTo>
                  <a:lnTo>
                    <a:pt x="414" y="239"/>
                  </a:lnTo>
                  <a:lnTo>
                    <a:pt x="428" y="239"/>
                  </a:lnTo>
                  <a:lnTo>
                    <a:pt x="445" y="238"/>
                  </a:lnTo>
                  <a:lnTo>
                    <a:pt x="449" y="237"/>
                  </a:lnTo>
                  <a:lnTo>
                    <a:pt x="452" y="235"/>
                  </a:lnTo>
                  <a:lnTo>
                    <a:pt x="456" y="229"/>
                  </a:lnTo>
                  <a:lnTo>
                    <a:pt x="460" y="224"/>
                  </a:lnTo>
                  <a:lnTo>
                    <a:pt x="463" y="222"/>
                  </a:lnTo>
                  <a:lnTo>
                    <a:pt x="467" y="221"/>
                  </a:lnTo>
                  <a:lnTo>
                    <a:pt x="486" y="220"/>
                  </a:lnTo>
                  <a:lnTo>
                    <a:pt x="502" y="220"/>
                  </a:lnTo>
                  <a:lnTo>
                    <a:pt x="510" y="217"/>
                  </a:lnTo>
                  <a:lnTo>
                    <a:pt x="513" y="215"/>
                  </a:lnTo>
                  <a:lnTo>
                    <a:pt x="517" y="214"/>
                  </a:lnTo>
                  <a:lnTo>
                    <a:pt x="522" y="217"/>
                  </a:lnTo>
                  <a:lnTo>
                    <a:pt x="526" y="220"/>
                  </a:lnTo>
                  <a:lnTo>
                    <a:pt x="530" y="223"/>
                  </a:lnTo>
                  <a:lnTo>
                    <a:pt x="537" y="225"/>
                  </a:lnTo>
                  <a:lnTo>
                    <a:pt x="546" y="224"/>
                  </a:lnTo>
                  <a:lnTo>
                    <a:pt x="558" y="223"/>
                  </a:lnTo>
                  <a:lnTo>
                    <a:pt x="567" y="223"/>
                  </a:lnTo>
                  <a:lnTo>
                    <a:pt x="576" y="226"/>
                  </a:lnTo>
                  <a:lnTo>
                    <a:pt x="580" y="229"/>
                  </a:lnTo>
                  <a:lnTo>
                    <a:pt x="583" y="232"/>
                  </a:lnTo>
                  <a:lnTo>
                    <a:pt x="587" y="234"/>
                  </a:lnTo>
                  <a:lnTo>
                    <a:pt x="593" y="235"/>
                  </a:lnTo>
                  <a:lnTo>
                    <a:pt x="598" y="236"/>
                  </a:lnTo>
                  <a:lnTo>
                    <a:pt x="606" y="237"/>
                  </a:lnTo>
                  <a:lnTo>
                    <a:pt x="628" y="245"/>
                  </a:lnTo>
                  <a:lnTo>
                    <a:pt x="650" y="252"/>
                  </a:lnTo>
                  <a:lnTo>
                    <a:pt x="657" y="254"/>
                  </a:lnTo>
                  <a:lnTo>
                    <a:pt x="665" y="255"/>
                  </a:lnTo>
                  <a:lnTo>
                    <a:pt x="672" y="256"/>
                  </a:lnTo>
                  <a:lnTo>
                    <a:pt x="674" y="257"/>
                  </a:lnTo>
                  <a:lnTo>
                    <a:pt x="676" y="257"/>
                  </a:lnTo>
                  <a:lnTo>
                    <a:pt x="679" y="254"/>
                  </a:lnTo>
                  <a:lnTo>
                    <a:pt x="683" y="253"/>
                  </a:lnTo>
                  <a:lnTo>
                    <a:pt x="687" y="252"/>
                  </a:lnTo>
                  <a:lnTo>
                    <a:pt x="694" y="251"/>
                  </a:lnTo>
                  <a:lnTo>
                    <a:pt x="696" y="247"/>
                  </a:lnTo>
                  <a:lnTo>
                    <a:pt x="698" y="245"/>
                  </a:lnTo>
                  <a:lnTo>
                    <a:pt x="703" y="242"/>
                  </a:lnTo>
                  <a:lnTo>
                    <a:pt x="713" y="241"/>
                  </a:lnTo>
                  <a:lnTo>
                    <a:pt x="726" y="240"/>
                  </a:lnTo>
                  <a:lnTo>
                    <a:pt x="724" y="233"/>
                  </a:lnTo>
                  <a:lnTo>
                    <a:pt x="727" y="228"/>
                  </a:lnTo>
                  <a:lnTo>
                    <a:pt x="733" y="224"/>
                  </a:lnTo>
                  <a:lnTo>
                    <a:pt x="742" y="221"/>
                  </a:lnTo>
                  <a:lnTo>
                    <a:pt x="744" y="219"/>
                  </a:lnTo>
                  <a:lnTo>
                    <a:pt x="748" y="217"/>
                  </a:lnTo>
                  <a:lnTo>
                    <a:pt x="755" y="213"/>
                  </a:lnTo>
                  <a:lnTo>
                    <a:pt x="757" y="210"/>
                  </a:lnTo>
                  <a:lnTo>
                    <a:pt x="762" y="209"/>
                  </a:lnTo>
                  <a:lnTo>
                    <a:pt x="775" y="206"/>
                  </a:lnTo>
                  <a:lnTo>
                    <a:pt x="790" y="206"/>
                  </a:lnTo>
                  <a:lnTo>
                    <a:pt x="803" y="205"/>
                  </a:lnTo>
                  <a:lnTo>
                    <a:pt x="801" y="203"/>
                  </a:lnTo>
                  <a:lnTo>
                    <a:pt x="799" y="201"/>
                  </a:lnTo>
                  <a:lnTo>
                    <a:pt x="798" y="199"/>
                  </a:lnTo>
                  <a:lnTo>
                    <a:pt x="792" y="198"/>
                  </a:lnTo>
                  <a:lnTo>
                    <a:pt x="790" y="195"/>
                  </a:lnTo>
                  <a:lnTo>
                    <a:pt x="788" y="192"/>
                  </a:lnTo>
                  <a:lnTo>
                    <a:pt x="788" y="187"/>
                  </a:lnTo>
                  <a:lnTo>
                    <a:pt x="786" y="182"/>
                  </a:lnTo>
                  <a:lnTo>
                    <a:pt x="783" y="180"/>
                  </a:lnTo>
                  <a:lnTo>
                    <a:pt x="777" y="178"/>
                  </a:lnTo>
                  <a:lnTo>
                    <a:pt x="774" y="172"/>
                  </a:lnTo>
                  <a:lnTo>
                    <a:pt x="770" y="170"/>
                  </a:lnTo>
                  <a:lnTo>
                    <a:pt x="762" y="168"/>
                  </a:lnTo>
                  <a:lnTo>
                    <a:pt x="755" y="165"/>
                  </a:lnTo>
                  <a:lnTo>
                    <a:pt x="748" y="163"/>
                  </a:lnTo>
                  <a:lnTo>
                    <a:pt x="740" y="162"/>
                  </a:lnTo>
                  <a:lnTo>
                    <a:pt x="729" y="161"/>
                  </a:lnTo>
                  <a:lnTo>
                    <a:pt x="727" y="159"/>
                  </a:lnTo>
                  <a:lnTo>
                    <a:pt x="724" y="157"/>
                  </a:lnTo>
                  <a:lnTo>
                    <a:pt x="714" y="155"/>
                  </a:lnTo>
                  <a:lnTo>
                    <a:pt x="718" y="153"/>
                  </a:lnTo>
                  <a:lnTo>
                    <a:pt x="718" y="152"/>
                  </a:lnTo>
                  <a:lnTo>
                    <a:pt x="718" y="153"/>
                  </a:lnTo>
                  <a:lnTo>
                    <a:pt x="718" y="154"/>
                  </a:lnTo>
                  <a:lnTo>
                    <a:pt x="722" y="154"/>
                  </a:lnTo>
                  <a:lnTo>
                    <a:pt x="727" y="153"/>
                  </a:lnTo>
                  <a:lnTo>
                    <a:pt x="737" y="151"/>
                  </a:lnTo>
                  <a:lnTo>
                    <a:pt x="738" y="150"/>
                  </a:lnTo>
                  <a:lnTo>
                    <a:pt x="738" y="148"/>
                  </a:lnTo>
                  <a:lnTo>
                    <a:pt x="738" y="146"/>
                  </a:lnTo>
                  <a:lnTo>
                    <a:pt x="740" y="145"/>
                  </a:lnTo>
                  <a:lnTo>
                    <a:pt x="744" y="145"/>
                  </a:lnTo>
                  <a:lnTo>
                    <a:pt x="746" y="144"/>
                  </a:lnTo>
                  <a:lnTo>
                    <a:pt x="751" y="145"/>
                  </a:lnTo>
                  <a:lnTo>
                    <a:pt x="757" y="145"/>
                  </a:lnTo>
                  <a:lnTo>
                    <a:pt x="761" y="145"/>
                  </a:lnTo>
                  <a:lnTo>
                    <a:pt x="766" y="145"/>
                  </a:lnTo>
                  <a:lnTo>
                    <a:pt x="770" y="139"/>
                  </a:lnTo>
                  <a:lnTo>
                    <a:pt x="770" y="131"/>
                  </a:lnTo>
                  <a:lnTo>
                    <a:pt x="768" y="124"/>
                  </a:lnTo>
                  <a:lnTo>
                    <a:pt x="762" y="119"/>
                  </a:lnTo>
                  <a:lnTo>
                    <a:pt x="759" y="118"/>
                  </a:lnTo>
                  <a:lnTo>
                    <a:pt x="753" y="117"/>
                  </a:lnTo>
                  <a:lnTo>
                    <a:pt x="748" y="116"/>
                  </a:lnTo>
                  <a:lnTo>
                    <a:pt x="746" y="116"/>
                  </a:lnTo>
                  <a:lnTo>
                    <a:pt x="744" y="114"/>
                  </a:lnTo>
                  <a:lnTo>
                    <a:pt x="740" y="112"/>
                  </a:lnTo>
                  <a:lnTo>
                    <a:pt x="738" y="111"/>
                  </a:lnTo>
                  <a:lnTo>
                    <a:pt x="733" y="110"/>
                  </a:lnTo>
                  <a:lnTo>
                    <a:pt x="731" y="102"/>
                  </a:lnTo>
                  <a:lnTo>
                    <a:pt x="729" y="93"/>
                  </a:lnTo>
                  <a:lnTo>
                    <a:pt x="729" y="84"/>
                  </a:lnTo>
                  <a:lnTo>
                    <a:pt x="726" y="76"/>
                  </a:lnTo>
                  <a:lnTo>
                    <a:pt x="726" y="72"/>
                  </a:lnTo>
                  <a:lnTo>
                    <a:pt x="724" y="68"/>
                  </a:lnTo>
                  <a:lnTo>
                    <a:pt x="720" y="66"/>
                  </a:lnTo>
                  <a:lnTo>
                    <a:pt x="713" y="66"/>
                  </a:lnTo>
                  <a:lnTo>
                    <a:pt x="711" y="62"/>
                  </a:lnTo>
                  <a:lnTo>
                    <a:pt x="707" y="59"/>
                  </a:lnTo>
                  <a:lnTo>
                    <a:pt x="703" y="56"/>
                  </a:lnTo>
                  <a:lnTo>
                    <a:pt x="698" y="53"/>
                  </a:lnTo>
                  <a:lnTo>
                    <a:pt x="694" y="48"/>
                  </a:lnTo>
                  <a:lnTo>
                    <a:pt x="694" y="43"/>
                  </a:lnTo>
                  <a:lnTo>
                    <a:pt x="694" y="38"/>
                  </a:lnTo>
                  <a:lnTo>
                    <a:pt x="692" y="33"/>
                  </a:lnTo>
                  <a:lnTo>
                    <a:pt x="687" y="31"/>
                  </a:lnTo>
                  <a:lnTo>
                    <a:pt x="679" y="29"/>
                  </a:lnTo>
                  <a:lnTo>
                    <a:pt x="674" y="28"/>
                  </a:lnTo>
                  <a:lnTo>
                    <a:pt x="670" y="28"/>
                  </a:lnTo>
                  <a:lnTo>
                    <a:pt x="665" y="21"/>
                  </a:lnTo>
                  <a:lnTo>
                    <a:pt x="661" y="13"/>
                  </a:lnTo>
                  <a:lnTo>
                    <a:pt x="659" y="9"/>
                  </a:lnTo>
                  <a:lnTo>
                    <a:pt x="659" y="8"/>
                  </a:lnTo>
                  <a:lnTo>
                    <a:pt x="657" y="7"/>
                  </a:lnTo>
                  <a:lnTo>
                    <a:pt x="644" y="4"/>
                  </a:lnTo>
                  <a:lnTo>
                    <a:pt x="631" y="0"/>
                  </a:lnTo>
                  <a:lnTo>
                    <a:pt x="624" y="1"/>
                  </a:lnTo>
                  <a:lnTo>
                    <a:pt x="617" y="3"/>
                  </a:lnTo>
                  <a:lnTo>
                    <a:pt x="613" y="5"/>
                  </a:lnTo>
                  <a:lnTo>
                    <a:pt x="607" y="9"/>
                  </a:lnTo>
                  <a:lnTo>
                    <a:pt x="607" y="14"/>
                  </a:lnTo>
                  <a:lnTo>
                    <a:pt x="607" y="19"/>
                  </a:lnTo>
                  <a:lnTo>
                    <a:pt x="607" y="25"/>
                  </a:lnTo>
                  <a:lnTo>
                    <a:pt x="607" y="28"/>
                  </a:lnTo>
                  <a:lnTo>
                    <a:pt x="607" y="29"/>
                  </a:lnTo>
                  <a:lnTo>
                    <a:pt x="607" y="30"/>
                  </a:lnTo>
                  <a:lnTo>
                    <a:pt x="606" y="30"/>
                  </a:lnTo>
                  <a:lnTo>
                    <a:pt x="604" y="31"/>
                  </a:lnTo>
                  <a:lnTo>
                    <a:pt x="598" y="35"/>
                  </a:lnTo>
                  <a:lnTo>
                    <a:pt x="596" y="40"/>
                  </a:lnTo>
                  <a:lnTo>
                    <a:pt x="594" y="43"/>
                  </a:lnTo>
                  <a:lnTo>
                    <a:pt x="591" y="47"/>
                  </a:lnTo>
                  <a:lnTo>
                    <a:pt x="583" y="49"/>
                  </a:lnTo>
                  <a:lnTo>
                    <a:pt x="578" y="49"/>
                  </a:lnTo>
                  <a:lnTo>
                    <a:pt x="569" y="50"/>
                  </a:lnTo>
                  <a:lnTo>
                    <a:pt x="561" y="50"/>
                  </a:lnTo>
                  <a:lnTo>
                    <a:pt x="556" y="51"/>
                  </a:lnTo>
                  <a:lnTo>
                    <a:pt x="554" y="54"/>
                  </a:lnTo>
                  <a:lnTo>
                    <a:pt x="554" y="56"/>
                  </a:lnTo>
                  <a:lnTo>
                    <a:pt x="554" y="57"/>
                  </a:lnTo>
                  <a:lnTo>
                    <a:pt x="550" y="56"/>
                  </a:lnTo>
                  <a:lnTo>
                    <a:pt x="548" y="56"/>
                  </a:lnTo>
                  <a:lnTo>
                    <a:pt x="543" y="57"/>
                  </a:lnTo>
                  <a:lnTo>
                    <a:pt x="537" y="61"/>
                  </a:lnTo>
                  <a:lnTo>
                    <a:pt x="535" y="62"/>
                  </a:lnTo>
                  <a:lnTo>
                    <a:pt x="534" y="63"/>
                  </a:lnTo>
                  <a:lnTo>
                    <a:pt x="532" y="67"/>
                  </a:lnTo>
                  <a:lnTo>
                    <a:pt x="530" y="68"/>
                  </a:lnTo>
                  <a:lnTo>
                    <a:pt x="526" y="68"/>
                  </a:lnTo>
                  <a:lnTo>
                    <a:pt x="519" y="65"/>
                  </a:lnTo>
                  <a:lnTo>
                    <a:pt x="510" y="62"/>
                  </a:lnTo>
                  <a:lnTo>
                    <a:pt x="508" y="61"/>
                  </a:lnTo>
                  <a:lnTo>
                    <a:pt x="506" y="60"/>
                  </a:lnTo>
                  <a:lnTo>
                    <a:pt x="497" y="61"/>
                  </a:lnTo>
                  <a:lnTo>
                    <a:pt x="491" y="61"/>
                  </a:lnTo>
                  <a:lnTo>
                    <a:pt x="489" y="64"/>
                  </a:lnTo>
                  <a:lnTo>
                    <a:pt x="487" y="68"/>
                  </a:lnTo>
                  <a:lnTo>
                    <a:pt x="476" y="62"/>
                  </a:lnTo>
                  <a:lnTo>
                    <a:pt x="463" y="56"/>
                  </a:lnTo>
                  <a:lnTo>
                    <a:pt x="456" y="55"/>
                  </a:lnTo>
                  <a:lnTo>
                    <a:pt x="454" y="55"/>
                  </a:lnTo>
                  <a:lnTo>
                    <a:pt x="452" y="55"/>
                  </a:lnTo>
                  <a:lnTo>
                    <a:pt x="447" y="55"/>
                  </a:lnTo>
                  <a:lnTo>
                    <a:pt x="443" y="56"/>
                  </a:lnTo>
                  <a:lnTo>
                    <a:pt x="439" y="58"/>
                  </a:lnTo>
                  <a:lnTo>
                    <a:pt x="434" y="60"/>
                  </a:lnTo>
                  <a:lnTo>
                    <a:pt x="436" y="64"/>
                  </a:lnTo>
                  <a:lnTo>
                    <a:pt x="436" y="67"/>
                  </a:lnTo>
                  <a:lnTo>
                    <a:pt x="436" y="70"/>
                  </a:lnTo>
                  <a:lnTo>
                    <a:pt x="430" y="72"/>
                  </a:lnTo>
                  <a:lnTo>
                    <a:pt x="423" y="71"/>
                  </a:lnTo>
                  <a:lnTo>
                    <a:pt x="417" y="71"/>
                  </a:lnTo>
                  <a:lnTo>
                    <a:pt x="410" y="71"/>
                  </a:lnTo>
                  <a:lnTo>
                    <a:pt x="402" y="71"/>
                  </a:lnTo>
                  <a:lnTo>
                    <a:pt x="399" y="75"/>
                  </a:lnTo>
                  <a:lnTo>
                    <a:pt x="397" y="79"/>
                  </a:lnTo>
                  <a:lnTo>
                    <a:pt x="397" y="85"/>
                  </a:lnTo>
                  <a:lnTo>
                    <a:pt x="395" y="88"/>
                  </a:lnTo>
                  <a:lnTo>
                    <a:pt x="393" y="90"/>
                  </a:lnTo>
                  <a:lnTo>
                    <a:pt x="388" y="92"/>
                  </a:lnTo>
                  <a:lnTo>
                    <a:pt x="378" y="94"/>
                  </a:lnTo>
                  <a:lnTo>
                    <a:pt x="371" y="93"/>
                  </a:lnTo>
                  <a:lnTo>
                    <a:pt x="366" y="93"/>
                  </a:lnTo>
                  <a:lnTo>
                    <a:pt x="358" y="93"/>
                  </a:lnTo>
                  <a:lnTo>
                    <a:pt x="349" y="94"/>
                  </a:lnTo>
                  <a:lnTo>
                    <a:pt x="345" y="96"/>
                  </a:lnTo>
                  <a:lnTo>
                    <a:pt x="343" y="99"/>
                  </a:lnTo>
                  <a:lnTo>
                    <a:pt x="342" y="101"/>
                  </a:lnTo>
                  <a:lnTo>
                    <a:pt x="338" y="103"/>
                  </a:lnTo>
                  <a:lnTo>
                    <a:pt x="327" y="105"/>
                  </a:lnTo>
                  <a:lnTo>
                    <a:pt x="316" y="106"/>
                  </a:lnTo>
                  <a:lnTo>
                    <a:pt x="314" y="108"/>
                  </a:lnTo>
                  <a:lnTo>
                    <a:pt x="314" y="109"/>
                  </a:lnTo>
                  <a:lnTo>
                    <a:pt x="312" y="114"/>
                  </a:lnTo>
                  <a:lnTo>
                    <a:pt x="312" y="118"/>
                  </a:lnTo>
                  <a:lnTo>
                    <a:pt x="306" y="124"/>
                  </a:lnTo>
                  <a:lnTo>
                    <a:pt x="301" y="130"/>
                  </a:lnTo>
                  <a:lnTo>
                    <a:pt x="305" y="133"/>
                  </a:lnTo>
                  <a:lnTo>
                    <a:pt x="305" y="135"/>
                  </a:lnTo>
                  <a:lnTo>
                    <a:pt x="303" y="137"/>
                  </a:lnTo>
                  <a:lnTo>
                    <a:pt x="299" y="138"/>
                  </a:lnTo>
                  <a:lnTo>
                    <a:pt x="290" y="139"/>
                  </a:lnTo>
                  <a:lnTo>
                    <a:pt x="281" y="139"/>
                  </a:lnTo>
                  <a:lnTo>
                    <a:pt x="277" y="143"/>
                  </a:lnTo>
                  <a:lnTo>
                    <a:pt x="273" y="145"/>
                  </a:lnTo>
                  <a:lnTo>
                    <a:pt x="270" y="146"/>
                  </a:lnTo>
                  <a:lnTo>
                    <a:pt x="262" y="147"/>
                  </a:lnTo>
                  <a:lnTo>
                    <a:pt x="253" y="153"/>
                  </a:lnTo>
                  <a:lnTo>
                    <a:pt x="249" y="156"/>
                  </a:lnTo>
                  <a:lnTo>
                    <a:pt x="247" y="159"/>
                  </a:lnTo>
                  <a:lnTo>
                    <a:pt x="249" y="162"/>
                  </a:lnTo>
                  <a:lnTo>
                    <a:pt x="247" y="163"/>
                  </a:lnTo>
                  <a:lnTo>
                    <a:pt x="246" y="164"/>
                  </a:lnTo>
                  <a:lnTo>
                    <a:pt x="242" y="165"/>
                  </a:lnTo>
                  <a:lnTo>
                    <a:pt x="236" y="170"/>
                  </a:lnTo>
                  <a:lnTo>
                    <a:pt x="233" y="174"/>
                  </a:lnTo>
                  <a:lnTo>
                    <a:pt x="227" y="178"/>
                  </a:lnTo>
                  <a:lnTo>
                    <a:pt x="220" y="180"/>
                  </a:lnTo>
                  <a:lnTo>
                    <a:pt x="212" y="178"/>
                  </a:lnTo>
                  <a:lnTo>
                    <a:pt x="203" y="176"/>
                  </a:lnTo>
                  <a:lnTo>
                    <a:pt x="186" y="172"/>
                  </a:lnTo>
                  <a:lnTo>
                    <a:pt x="183" y="168"/>
                  </a:lnTo>
                  <a:lnTo>
                    <a:pt x="179" y="167"/>
                  </a:lnTo>
                  <a:lnTo>
                    <a:pt x="175" y="165"/>
                  </a:lnTo>
                  <a:lnTo>
                    <a:pt x="174" y="161"/>
                  </a:lnTo>
                  <a:lnTo>
                    <a:pt x="168" y="159"/>
                  </a:lnTo>
                  <a:lnTo>
                    <a:pt x="157" y="156"/>
                  </a:lnTo>
                  <a:lnTo>
                    <a:pt x="144" y="156"/>
                  </a:lnTo>
                  <a:lnTo>
                    <a:pt x="131" y="156"/>
                  </a:lnTo>
                  <a:lnTo>
                    <a:pt x="131" y="152"/>
                  </a:lnTo>
                  <a:lnTo>
                    <a:pt x="131" y="148"/>
                  </a:lnTo>
                  <a:lnTo>
                    <a:pt x="127" y="144"/>
                  </a:lnTo>
                  <a:lnTo>
                    <a:pt x="122" y="142"/>
                  </a:lnTo>
                  <a:lnTo>
                    <a:pt x="118" y="143"/>
                  </a:lnTo>
                  <a:lnTo>
                    <a:pt x="116" y="144"/>
                  </a:lnTo>
                  <a:lnTo>
                    <a:pt x="116" y="145"/>
                  </a:lnTo>
                  <a:lnTo>
                    <a:pt x="113" y="146"/>
                  </a:lnTo>
                  <a:lnTo>
                    <a:pt x="109" y="146"/>
                  </a:lnTo>
                  <a:lnTo>
                    <a:pt x="103" y="145"/>
                  </a:lnTo>
                  <a:lnTo>
                    <a:pt x="92" y="145"/>
                  </a:lnTo>
                  <a:lnTo>
                    <a:pt x="83" y="145"/>
                  </a:lnTo>
                  <a:lnTo>
                    <a:pt x="78" y="145"/>
                  </a:lnTo>
                  <a:lnTo>
                    <a:pt x="76" y="146"/>
                  </a:lnTo>
                  <a:lnTo>
                    <a:pt x="74" y="147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78" y="155"/>
                  </a:lnTo>
                  <a:lnTo>
                    <a:pt x="76" y="157"/>
                  </a:lnTo>
                  <a:lnTo>
                    <a:pt x="72" y="160"/>
                  </a:lnTo>
                  <a:lnTo>
                    <a:pt x="68" y="161"/>
                  </a:lnTo>
                  <a:lnTo>
                    <a:pt x="66" y="162"/>
                  </a:lnTo>
                  <a:lnTo>
                    <a:pt x="57" y="161"/>
                  </a:lnTo>
                  <a:lnTo>
                    <a:pt x="48" y="160"/>
                  </a:lnTo>
                  <a:lnTo>
                    <a:pt x="39" y="161"/>
                  </a:lnTo>
                  <a:lnTo>
                    <a:pt x="30" y="164"/>
                  </a:lnTo>
                  <a:lnTo>
                    <a:pt x="26" y="167"/>
                  </a:lnTo>
                  <a:lnTo>
                    <a:pt x="22" y="168"/>
                  </a:lnTo>
                  <a:lnTo>
                    <a:pt x="9" y="170"/>
                  </a:lnTo>
                  <a:lnTo>
                    <a:pt x="7" y="173"/>
                  </a:lnTo>
                  <a:lnTo>
                    <a:pt x="4" y="175"/>
                  </a:lnTo>
                  <a:lnTo>
                    <a:pt x="2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b="1" kern="0" dirty="0">
                  <a:solidFill>
                    <a:prstClr val="white"/>
                  </a:solidFill>
                  <a:sym typeface="Arial"/>
                </a:rPr>
                <a:t>     </a:t>
              </a:r>
              <a:endParaRPr lang="es-PE" b="1" kern="0" dirty="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216" name="CuadroTexto 215">
            <a:extLst>
              <a:ext uri="{FF2B5EF4-FFF2-40B4-BE49-F238E27FC236}">
                <a16:creationId xmlns:a16="http://schemas.microsoft.com/office/drawing/2014/main" id="{4BEFFD89-E91B-8663-0FA4-AB023A5FAA40}"/>
              </a:ext>
            </a:extLst>
          </p:cNvPr>
          <p:cNvSpPr txBox="1"/>
          <p:nvPr/>
        </p:nvSpPr>
        <p:spPr>
          <a:xfrm>
            <a:off x="4296014" y="1225997"/>
            <a:ext cx="750851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PE"/>
            </a:defPPr>
            <a:lvl1pPr>
              <a:defRPr sz="2300" b="1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s-ES" altLang="es-PE" sz="2800" dirty="0">
                <a:solidFill>
                  <a:schemeClr val="tx1"/>
                </a:solidFill>
              </a:rPr>
              <a:t>18 OBRAS REINICIADAS DE LAS 57 OBRAS PARALIZADAS (1,481 MILLONES DE SOLES)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FF56B18-1649-7721-7F9A-88582C44B737}"/>
              </a:ext>
            </a:extLst>
          </p:cNvPr>
          <p:cNvSpPr txBox="1"/>
          <p:nvPr/>
        </p:nvSpPr>
        <p:spPr>
          <a:xfrm>
            <a:off x="723987" y="1940397"/>
            <a:ext cx="4799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1</a:t>
            </a:r>
            <a:endParaRPr lang="es-PE" sz="1000" dirty="0">
              <a:solidFill>
                <a:schemeClr val="bg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1990CEA-7F9B-C5BC-E5E9-B600C84D48DA}"/>
              </a:ext>
            </a:extLst>
          </p:cNvPr>
          <p:cNvSpPr txBox="1"/>
          <p:nvPr/>
        </p:nvSpPr>
        <p:spPr>
          <a:xfrm>
            <a:off x="876387" y="2092797"/>
            <a:ext cx="4799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1</a:t>
            </a:r>
            <a:endParaRPr lang="es-PE" sz="1000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8938F33-8F24-4937-EF0E-5D23AC838D0F}"/>
              </a:ext>
            </a:extLst>
          </p:cNvPr>
          <p:cNvSpPr txBox="1"/>
          <p:nvPr/>
        </p:nvSpPr>
        <p:spPr>
          <a:xfrm>
            <a:off x="630469" y="1562975"/>
            <a:ext cx="420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</a:rPr>
              <a:t>1</a:t>
            </a:r>
            <a:endParaRPr lang="es-PE" sz="1000" dirty="0">
              <a:solidFill>
                <a:schemeClr val="bg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5BA8B25-AA6B-02E3-8C4A-AC47D5A42644}"/>
              </a:ext>
            </a:extLst>
          </p:cNvPr>
          <p:cNvSpPr txBox="1"/>
          <p:nvPr/>
        </p:nvSpPr>
        <p:spPr>
          <a:xfrm>
            <a:off x="2464149" y="4328367"/>
            <a:ext cx="479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1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6C3C043-D4E9-3BDD-32B7-955350933DC0}"/>
              </a:ext>
            </a:extLst>
          </p:cNvPr>
          <p:cNvSpPr txBox="1"/>
          <p:nvPr/>
        </p:nvSpPr>
        <p:spPr>
          <a:xfrm>
            <a:off x="2356265" y="3146553"/>
            <a:ext cx="479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</a:rPr>
              <a:t>2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61" name="Rectangle 47"/>
          <p:cNvSpPr/>
          <p:nvPr/>
        </p:nvSpPr>
        <p:spPr>
          <a:xfrm>
            <a:off x="5318622" y="4347272"/>
            <a:ext cx="5332613" cy="974052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2" name="Group 18"/>
          <p:cNvGrpSpPr/>
          <p:nvPr/>
        </p:nvGrpSpPr>
        <p:grpSpPr>
          <a:xfrm>
            <a:off x="5207784" y="4250075"/>
            <a:ext cx="5799820" cy="2470249"/>
            <a:chOff x="3925455" y="1191491"/>
            <a:chExt cx="6467213" cy="597293"/>
          </a:xfrm>
        </p:grpSpPr>
        <p:sp>
          <p:nvSpPr>
            <p:cNvPr id="63" name="Rectangle 19"/>
            <p:cNvSpPr/>
            <p:nvPr/>
          </p:nvSpPr>
          <p:spPr>
            <a:xfrm>
              <a:off x="4895271" y="1191491"/>
              <a:ext cx="5497397" cy="5972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64" name="Group 20"/>
            <p:cNvGrpSpPr/>
            <p:nvPr/>
          </p:nvGrpSpPr>
          <p:grpSpPr>
            <a:xfrm>
              <a:off x="3925455" y="1191491"/>
              <a:ext cx="1206719" cy="225167"/>
              <a:chOff x="3925455" y="1191491"/>
              <a:chExt cx="1206719" cy="225167"/>
            </a:xfrm>
          </p:grpSpPr>
          <p:sp>
            <p:nvSpPr>
              <p:cNvPr id="65" name="Rectangle 21"/>
              <p:cNvSpPr/>
              <p:nvPr/>
            </p:nvSpPr>
            <p:spPr>
              <a:xfrm>
                <a:off x="3925455" y="1191491"/>
                <a:ext cx="969818" cy="22516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</a:rPr>
                  <a:t>11</a:t>
                </a:r>
              </a:p>
            </p:txBody>
          </p:sp>
          <p:sp>
            <p:nvSpPr>
              <p:cNvPr id="66" name="Isosceles Triangle 22"/>
              <p:cNvSpPr/>
              <p:nvPr/>
            </p:nvSpPr>
            <p:spPr>
              <a:xfrm rot="5400000">
                <a:off x="4999691" y="1181847"/>
                <a:ext cx="56136" cy="208831"/>
              </a:xfrm>
              <a:prstGeom prst="triangle">
                <a:avLst/>
              </a:prstGeom>
              <a:solidFill>
                <a:srgbClr val="C13018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67" name="Group 42"/>
          <p:cNvGrpSpPr/>
          <p:nvPr/>
        </p:nvGrpSpPr>
        <p:grpSpPr>
          <a:xfrm>
            <a:off x="6493455" y="4255106"/>
            <a:ext cx="5590632" cy="2549862"/>
            <a:chOff x="4473896" y="1102154"/>
            <a:chExt cx="5590632" cy="531781"/>
          </a:xfrm>
        </p:grpSpPr>
        <p:sp>
          <p:nvSpPr>
            <p:cNvPr id="68" name="TextBox 43"/>
            <p:cNvSpPr txBox="1"/>
            <p:nvPr/>
          </p:nvSpPr>
          <p:spPr>
            <a:xfrm>
              <a:off x="4481982" y="1102154"/>
              <a:ext cx="2937088" cy="96702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Calibri" panose="020F0502020204030204"/>
                </a:rPr>
                <a:t>Centros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/>
                </a:rPr>
                <a:t> de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/>
                </a:rPr>
                <a:t>Salud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TextBox 44"/>
            <p:cNvSpPr txBox="1"/>
            <p:nvPr/>
          </p:nvSpPr>
          <p:spPr>
            <a:xfrm>
              <a:off x="4473896" y="1187831"/>
              <a:ext cx="5590632" cy="44610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C.S.PICHARI (Cusco – GL.)                                      </a:t>
              </a:r>
              <a:r>
                <a:rPr lang="en-US" sz="1100" b="1" dirty="0" err="1">
                  <a:solidFill>
                    <a:srgbClr val="C00000"/>
                  </a:solidFill>
                  <a:latin typeface="Calibri" panose="020F0502020204030204"/>
                </a:rPr>
                <a:t>Obra</a:t>
              </a:r>
              <a:r>
                <a:rPr lang="en-US" sz="1100" b="1" dirty="0">
                  <a:solidFill>
                    <a:srgbClr val="C00000"/>
                  </a:solidFill>
                  <a:latin typeface="Calibri" panose="020F0502020204030204"/>
                </a:rPr>
                <a:t> </a:t>
              </a:r>
              <a:r>
                <a:rPr lang="en-US" sz="1100" b="1" dirty="0" err="1">
                  <a:solidFill>
                    <a:srgbClr val="C00000"/>
                  </a:solidFill>
                  <a:latin typeface="Calibri" panose="020F0502020204030204"/>
                </a:rPr>
                <a:t>culminada</a:t>
              </a:r>
              <a:endParaRPr lang="en-US" sz="1100" b="1" dirty="0">
                <a:solidFill>
                  <a:srgbClr val="C00000"/>
                </a:solidFill>
                <a:latin typeface="Calibri" panose="020F0502020204030204"/>
              </a:endParaRP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 MACHUPICCHU (Cusco - PRONIS)</a:t>
              </a: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 PAZOS (Huancavelica - GORE)</a:t>
              </a: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C.S.QUILMANÁ(Lima </a:t>
              </a:r>
              <a:r>
                <a:rPr lang="en-US" sz="11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Provincias</a:t>
              </a: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– GORE)</a:t>
              </a: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 PACARAN (Lima </a:t>
              </a:r>
              <a:r>
                <a:rPr lang="en-US" sz="11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Provincias</a:t>
              </a: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- GORE)              </a:t>
              </a:r>
              <a:r>
                <a:rPr lang="en-US" sz="1100" b="1" dirty="0" err="1">
                  <a:solidFill>
                    <a:srgbClr val="C00000"/>
                  </a:solidFill>
                  <a:latin typeface="Calibri" panose="020F0502020204030204"/>
                </a:rPr>
                <a:t>Obra</a:t>
              </a:r>
              <a:r>
                <a:rPr lang="en-US" sz="1100" b="1" dirty="0">
                  <a:solidFill>
                    <a:srgbClr val="C00000"/>
                  </a:solidFill>
                  <a:latin typeface="Calibri" panose="020F0502020204030204"/>
                </a:rPr>
                <a:t> </a:t>
              </a:r>
              <a:r>
                <a:rPr lang="en-US" sz="1100" b="1" dirty="0" err="1">
                  <a:solidFill>
                    <a:srgbClr val="C00000"/>
                  </a:solidFill>
                  <a:latin typeface="Calibri" panose="020F0502020204030204"/>
                </a:rPr>
                <a:t>culminada</a:t>
              </a:r>
              <a:endParaRPr lang="en-US" sz="1100" b="1" dirty="0">
                <a:solidFill>
                  <a:srgbClr val="C00000"/>
                </a:solidFill>
                <a:latin typeface="Calibri" panose="020F0502020204030204"/>
              </a:endParaRP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 PAMPA INALAMBRICA (Moquegua - GORE)</a:t>
              </a: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 PEBAS (Loreto-GL)</a:t>
              </a: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 MARIAS (Huánuco)</a:t>
              </a: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 OCOBAMBA (Apurímac)</a:t>
              </a: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 NUEVA REQUENA (Ucayali)</a:t>
              </a: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 PURUS (Ucayali)                                                  </a:t>
              </a:r>
              <a:r>
                <a:rPr lang="en-US" sz="1100" b="1" dirty="0" err="1">
                  <a:solidFill>
                    <a:srgbClr val="00B050"/>
                  </a:solidFill>
                  <a:latin typeface="Calibri" panose="020F0502020204030204"/>
                </a:rPr>
                <a:t>Obra</a:t>
              </a:r>
              <a:r>
                <a:rPr lang="en-US" sz="1100" b="1" dirty="0">
                  <a:solidFill>
                    <a:srgbClr val="00B050"/>
                  </a:solidFill>
                  <a:latin typeface="Calibri" panose="020F0502020204030204"/>
                </a:rPr>
                <a:t> </a:t>
              </a:r>
              <a:r>
                <a:rPr lang="en-US" sz="1100" b="1" dirty="0" err="1">
                  <a:solidFill>
                    <a:srgbClr val="00B050"/>
                  </a:solidFill>
                  <a:latin typeface="Calibri" panose="020F0502020204030204"/>
                </a:rPr>
                <a:t>reiniciada</a:t>
              </a:r>
              <a:endParaRPr lang="en-US" sz="1100" b="1" dirty="0">
                <a:solidFill>
                  <a:srgbClr val="00B050"/>
                </a:solidFill>
                <a:latin typeface="Calibri" panose="020F0502020204030204"/>
              </a:endParaRPr>
            </a:p>
            <a:p>
              <a:pPr marL="285750" indent="-2857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13"/>
          <p:cNvGrpSpPr/>
          <p:nvPr/>
        </p:nvGrpSpPr>
        <p:grpSpPr>
          <a:xfrm>
            <a:off x="8750742" y="2829479"/>
            <a:ext cx="3177485" cy="899667"/>
            <a:chOff x="4120743" y="1191490"/>
            <a:chExt cx="3171581" cy="899667"/>
          </a:xfrm>
        </p:grpSpPr>
        <p:sp>
          <p:nvSpPr>
            <p:cNvPr id="90" name="Rectangle 14"/>
            <p:cNvSpPr/>
            <p:nvPr/>
          </p:nvSpPr>
          <p:spPr>
            <a:xfrm>
              <a:off x="4895271" y="1191491"/>
              <a:ext cx="2397053" cy="8764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91" name="Group 15"/>
            <p:cNvGrpSpPr/>
            <p:nvPr/>
          </p:nvGrpSpPr>
          <p:grpSpPr>
            <a:xfrm>
              <a:off x="4120743" y="1191490"/>
              <a:ext cx="983358" cy="899667"/>
              <a:chOff x="4120743" y="1191490"/>
              <a:chExt cx="983358" cy="899667"/>
            </a:xfrm>
          </p:grpSpPr>
          <p:sp>
            <p:nvSpPr>
              <p:cNvPr id="92" name="Rectangle 16"/>
              <p:cNvSpPr/>
              <p:nvPr/>
            </p:nvSpPr>
            <p:spPr>
              <a:xfrm>
                <a:off x="4120743" y="1191490"/>
                <a:ext cx="774530" cy="89966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</a:rPr>
                  <a:t>1</a:t>
                </a:r>
              </a:p>
            </p:txBody>
          </p:sp>
          <p:sp>
            <p:nvSpPr>
              <p:cNvPr id="93" name="Isosceles Triangle 17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accent4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39"/>
          <p:cNvGrpSpPr/>
          <p:nvPr/>
        </p:nvGrpSpPr>
        <p:grpSpPr>
          <a:xfrm>
            <a:off x="9863725" y="2771728"/>
            <a:ext cx="2317559" cy="651979"/>
            <a:chOff x="4481982" y="1066140"/>
            <a:chExt cx="4146223" cy="651979"/>
          </a:xfrm>
        </p:grpSpPr>
        <p:sp>
          <p:nvSpPr>
            <p:cNvPr id="95" name="TextBox 40"/>
            <p:cNvSpPr txBox="1"/>
            <p:nvPr/>
          </p:nvSpPr>
          <p:spPr>
            <a:xfrm>
              <a:off x="4481982" y="1066140"/>
              <a:ext cx="2937088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Calibri" panose="020F0502020204030204"/>
                </a:rPr>
                <a:t>Laboratorio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TextBox 41"/>
            <p:cNvSpPr txBox="1"/>
            <p:nvPr/>
          </p:nvSpPr>
          <p:spPr>
            <a:xfrm>
              <a:off x="4481982" y="1441120"/>
              <a:ext cx="4146223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C.S. Jurisdicción Arequipa</a:t>
              </a:r>
            </a:p>
          </p:txBody>
        </p:sp>
      </p:grpSp>
      <p:sp>
        <p:nvSpPr>
          <p:cNvPr id="98" name="Rectangle 23"/>
          <p:cNvSpPr/>
          <p:nvPr/>
        </p:nvSpPr>
        <p:spPr>
          <a:xfrm>
            <a:off x="4426068" y="2762146"/>
            <a:ext cx="4135504" cy="969818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99" name="Group 7"/>
          <p:cNvGrpSpPr/>
          <p:nvPr/>
        </p:nvGrpSpPr>
        <p:grpSpPr>
          <a:xfrm>
            <a:off x="4426068" y="2665179"/>
            <a:ext cx="4000699" cy="1066785"/>
            <a:chOff x="4155601" y="1191491"/>
            <a:chExt cx="4066273" cy="887003"/>
          </a:xfrm>
        </p:grpSpPr>
        <p:sp>
          <p:nvSpPr>
            <p:cNvPr id="100" name="Rectangle 4"/>
            <p:cNvSpPr/>
            <p:nvPr/>
          </p:nvSpPr>
          <p:spPr>
            <a:xfrm>
              <a:off x="4895271" y="1191491"/>
              <a:ext cx="3326603" cy="84094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01" name="Group 6"/>
            <p:cNvGrpSpPr/>
            <p:nvPr/>
          </p:nvGrpSpPr>
          <p:grpSpPr>
            <a:xfrm>
              <a:off x="4155601" y="1272114"/>
              <a:ext cx="948500" cy="806380"/>
              <a:chOff x="4155601" y="1272114"/>
              <a:chExt cx="948500" cy="806380"/>
            </a:xfrm>
          </p:grpSpPr>
          <p:sp>
            <p:nvSpPr>
              <p:cNvPr id="102" name="Rectangle 3"/>
              <p:cNvSpPr/>
              <p:nvPr/>
            </p:nvSpPr>
            <p:spPr>
              <a:xfrm>
                <a:off x="4155601" y="1272114"/>
                <a:ext cx="739672" cy="806380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</a:rPr>
                  <a:t>3</a:t>
                </a:r>
              </a:p>
            </p:txBody>
          </p:sp>
          <p:sp>
            <p:nvSpPr>
              <p:cNvPr id="103" name="Isosceles Triangle 5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00B0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104" name="Group 27"/>
          <p:cNvGrpSpPr/>
          <p:nvPr/>
        </p:nvGrpSpPr>
        <p:grpSpPr>
          <a:xfrm>
            <a:off x="5424105" y="2594910"/>
            <a:ext cx="4146223" cy="1021311"/>
            <a:chOff x="4481982" y="1066140"/>
            <a:chExt cx="4146223" cy="1021311"/>
          </a:xfrm>
        </p:grpSpPr>
        <p:sp>
          <p:nvSpPr>
            <p:cNvPr id="105" name="TextBox 25"/>
            <p:cNvSpPr txBox="1"/>
            <p:nvPr/>
          </p:nvSpPr>
          <p:spPr>
            <a:xfrm>
              <a:off x="4481982" y="1066140"/>
              <a:ext cx="2937088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Calibri" panose="020F0502020204030204"/>
                </a:rPr>
                <a:t>Hospitales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TextBox 26"/>
            <p:cNvSpPr txBox="1"/>
            <p:nvPr/>
          </p:nvSpPr>
          <p:spPr>
            <a:xfrm>
              <a:off x="4481982" y="1441120"/>
              <a:ext cx="414622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H. ESPINAR (Cusco - PRONIS)</a:t>
              </a:r>
            </a:p>
            <a:p>
              <a:pPr marL="171450" indent="-1714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H. TINGO MARIA (Huánuco - GORE)</a:t>
              </a:r>
            </a:p>
            <a:p>
              <a:pPr marL="171450" indent="-1714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H. SAN MARTIN DE PANGOA (Junín – GORE)</a:t>
              </a:r>
            </a:p>
          </p:txBody>
        </p:sp>
      </p:grpSp>
      <p:sp>
        <p:nvSpPr>
          <p:cNvPr id="107" name="Rectangle 45"/>
          <p:cNvSpPr/>
          <p:nvPr/>
        </p:nvSpPr>
        <p:spPr>
          <a:xfrm>
            <a:off x="82200" y="5750231"/>
            <a:ext cx="4223994" cy="969818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08" name="Group 8"/>
          <p:cNvGrpSpPr/>
          <p:nvPr/>
        </p:nvGrpSpPr>
        <p:grpSpPr>
          <a:xfrm>
            <a:off x="93209" y="5661636"/>
            <a:ext cx="4085879" cy="1066862"/>
            <a:chOff x="4198623" y="1191491"/>
            <a:chExt cx="4085879" cy="881223"/>
          </a:xfrm>
        </p:grpSpPr>
        <p:sp>
          <p:nvSpPr>
            <p:cNvPr id="109" name="Rectangle 9"/>
            <p:cNvSpPr/>
            <p:nvPr/>
          </p:nvSpPr>
          <p:spPr>
            <a:xfrm>
              <a:off x="4895272" y="1191491"/>
              <a:ext cx="3389230" cy="79072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10" name="Group 10"/>
            <p:cNvGrpSpPr/>
            <p:nvPr/>
          </p:nvGrpSpPr>
          <p:grpSpPr>
            <a:xfrm>
              <a:off x="4198623" y="1191491"/>
              <a:ext cx="905478" cy="881223"/>
              <a:chOff x="4198623" y="1191491"/>
              <a:chExt cx="905478" cy="881223"/>
            </a:xfrm>
          </p:grpSpPr>
          <p:sp>
            <p:nvSpPr>
              <p:cNvPr id="111" name="Rectangle 11"/>
              <p:cNvSpPr/>
              <p:nvPr/>
            </p:nvSpPr>
            <p:spPr>
              <a:xfrm>
                <a:off x="4198623" y="1191491"/>
                <a:ext cx="696650" cy="88122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</a:rPr>
                  <a:t>3</a:t>
                </a:r>
              </a:p>
            </p:txBody>
          </p:sp>
          <p:sp>
            <p:nvSpPr>
              <p:cNvPr id="112" name="Isosceles Triangle 12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0D95B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113" name="Group 28"/>
          <p:cNvGrpSpPr/>
          <p:nvPr/>
        </p:nvGrpSpPr>
        <p:grpSpPr>
          <a:xfrm>
            <a:off x="1165830" y="5555894"/>
            <a:ext cx="4146223" cy="1021311"/>
            <a:chOff x="4481982" y="1066140"/>
            <a:chExt cx="4146223" cy="1021311"/>
          </a:xfrm>
        </p:grpSpPr>
        <p:sp>
          <p:nvSpPr>
            <p:cNvPr id="114" name="TextBox 29"/>
            <p:cNvSpPr txBox="1"/>
            <p:nvPr/>
          </p:nvSpPr>
          <p:spPr>
            <a:xfrm>
              <a:off x="4481982" y="1066140"/>
              <a:ext cx="2937088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prstClr val="black"/>
                  </a:solidFill>
                  <a:latin typeface="Calibri" panose="020F0502020204030204"/>
                </a:rPr>
                <a:t>Puestos</a:t>
              </a:r>
              <a:r>
                <a:rPr lang="en-US" sz="2400" b="1" dirty="0">
                  <a:solidFill>
                    <a:prstClr val="black"/>
                  </a:solidFill>
                  <a:latin typeface="Calibri" panose="020F0502020204030204"/>
                </a:rPr>
                <a:t> de </a:t>
              </a:r>
              <a:r>
                <a:rPr lang="en-US" sz="2400" b="1" dirty="0" err="1">
                  <a:solidFill>
                    <a:prstClr val="black"/>
                  </a:solidFill>
                  <a:latin typeface="Calibri" panose="020F0502020204030204"/>
                </a:rPr>
                <a:t>Salud</a:t>
              </a:r>
              <a:endParaRPr 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TextBox 30"/>
            <p:cNvSpPr txBox="1"/>
            <p:nvPr/>
          </p:nvSpPr>
          <p:spPr>
            <a:xfrm>
              <a:off x="4481982" y="1441120"/>
              <a:ext cx="414622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P.S. SALINAS MOCHE (Moquegua - GORE)</a:t>
              </a:r>
            </a:p>
            <a:p>
              <a:pPr marL="171450" indent="-1714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P.S NUEVA ALIANZA (Loreto – PRONIS)</a:t>
              </a:r>
            </a:p>
            <a:p>
              <a:pPr marL="171450" indent="-1714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P.S VAQUERIA (Tumbes – GORE)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8197AA6-F603-A717-135D-7610FF809A6F}"/>
              </a:ext>
            </a:extLst>
          </p:cNvPr>
          <p:cNvSpPr txBox="1"/>
          <p:nvPr/>
        </p:nvSpPr>
        <p:spPr>
          <a:xfrm>
            <a:off x="353454" y="1539352"/>
            <a:ext cx="479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1</a:t>
            </a:r>
            <a:endParaRPr lang="es-PE" sz="1100" dirty="0">
              <a:solidFill>
                <a:schemeClr val="bg1"/>
              </a:solidFill>
            </a:endParaRPr>
          </a:p>
        </p:txBody>
      </p:sp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4F561FAD-45D6-1EA6-E3E3-FC5E04B6C5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1">
            <a:extLst>
              <a:ext uri="{FF2B5EF4-FFF2-40B4-BE49-F238E27FC236}">
                <a16:creationId xmlns:a16="http://schemas.microsoft.com/office/drawing/2014/main" id="{AA9D8F16-88A5-A7E4-F8F2-896CE2F7BA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5310" y="30480"/>
            <a:ext cx="1365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4BEFFD89-E91B-8663-0FA4-AB023A5FAA40}"/>
              </a:ext>
            </a:extLst>
          </p:cNvPr>
          <p:cNvSpPr txBox="1"/>
          <p:nvPr/>
        </p:nvSpPr>
        <p:spPr>
          <a:xfrm>
            <a:off x="3002142" y="283520"/>
            <a:ext cx="78575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PE"/>
            </a:defPPr>
            <a:lvl1pPr>
              <a:defRPr sz="2300" b="1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r>
              <a:rPr lang="es-ES" altLang="es-PE" sz="2800" dirty="0"/>
              <a:t>DESTRABE DE PROYECTOS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89972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05"/>
            <a:ext cx="1776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6750" y="0"/>
            <a:ext cx="1365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: esquinas redondeadas 4">
            <a:extLst>
              <a:ext uri="{FF2B5EF4-FFF2-40B4-BE49-F238E27FC236}">
                <a16:creationId xmlns:a16="http://schemas.microsoft.com/office/drawing/2014/main" id="{1C4CDF3F-0B82-77F2-A396-CD4FC8EFCEB2}"/>
              </a:ext>
            </a:extLst>
          </p:cNvPr>
          <p:cNvSpPr/>
          <p:nvPr/>
        </p:nvSpPr>
        <p:spPr>
          <a:xfrm>
            <a:off x="3304849" y="801866"/>
            <a:ext cx="2086462" cy="51960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(Millones de Soles)</a:t>
            </a:r>
            <a:endParaRPr lang="es-PE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33890"/>
              </p:ext>
            </p:extLst>
          </p:nvPr>
        </p:nvGraphicFramePr>
        <p:xfrm>
          <a:off x="1081283" y="1207836"/>
          <a:ext cx="3953329" cy="5522382"/>
        </p:xfrm>
        <a:graphic>
          <a:graphicData uri="http://schemas.openxmlformats.org/drawingml/2006/table">
            <a:tbl>
              <a:tblPr/>
              <a:tblGrid>
                <a:gridCol w="148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4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MONTO A FINANCIAR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ANCASH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APURIMAC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AREQUIPA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AYACUCHO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CAJAMARCA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CALLAO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CUSCO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HUANCAVELICA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HUANUCO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ICA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JUNIN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LA LIBERTAD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LAMBAYEQUE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LIMA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LORETO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MADRE DE DIOS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MOQUEGUA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PASCO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PIURA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PUNO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SAN MARTIN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TACNA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TUMBES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marL="88900" marR="0" indent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UCAYALI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7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6" name="Rectángulo: esquinas redondeadas 4">
            <a:extLst>
              <a:ext uri="{FF2B5EF4-FFF2-40B4-BE49-F238E27FC236}">
                <a16:creationId xmlns:a16="http://schemas.microsoft.com/office/drawing/2014/main" id="{1C4CDF3F-0B82-77F2-A396-CD4FC8EFCEB2}"/>
              </a:ext>
            </a:extLst>
          </p:cNvPr>
          <p:cNvSpPr/>
          <p:nvPr/>
        </p:nvSpPr>
        <p:spPr>
          <a:xfrm>
            <a:off x="5773082" y="2429303"/>
            <a:ext cx="5345994" cy="2752298"/>
          </a:xfrm>
          <a:prstGeom prst="roundRect">
            <a:avLst/>
          </a:prstGeom>
          <a:noFill/>
          <a:ln w="34925">
            <a:solidFill>
              <a:srgbClr val="305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Financiamiento de </a:t>
            </a:r>
            <a:r>
              <a:rPr lang="es-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401.5 millones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s-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 inversiones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salud (telemedicina, ambulancias, equipamiento biomédico, entre otros) con alcance a </a:t>
            </a:r>
            <a:r>
              <a:rPr lang="es-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los departamentos.</a:t>
            </a:r>
            <a:endParaRPr lang="es-P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44">
            <a:extLst>
              <a:ext uri="{FF2B5EF4-FFF2-40B4-BE49-F238E27FC236}">
                <a16:creationId xmlns:a16="http://schemas.microsoft.com/office/drawing/2014/main" id="{B6A78C16-0316-2DCD-1318-951BBF381126}"/>
              </a:ext>
            </a:extLst>
          </p:cNvPr>
          <p:cNvSpPr/>
          <p:nvPr/>
        </p:nvSpPr>
        <p:spPr>
          <a:xfrm>
            <a:off x="152904" y="475147"/>
            <a:ext cx="11240356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3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LOGROS: FINANCIAMIENTO DE NUEVAS INVERSIONES A TRAVÉS DEL PLAN PUNCHE PERU</a:t>
            </a:r>
            <a:endParaRPr lang="es-MX" sz="1800" b="1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1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BB5E9CB-2F6C-DA46-465E-AC18D13BD1FE}"/>
              </a:ext>
            </a:extLst>
          </p:cNvPr>
          <p:cNvSpPr txBox="1"/>
          <p:nvPr/>
        </p:nvSpPr>
        <p:spPr>
          <a:xfrm>
            <a:off x="2624754" y="296523"/>
            <a:ext cx="8374930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PE"/>
            </a:defPPr>
            <a:lvl1pPr>
              <a:defRPr sz="2300" b="1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s-ES" dirty="0"/>
              <a:t>AVANCE DE COBERTURAS DE VACUNACIÓN CONTRA VPH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F78DE65-D3F8-B01F-BC64-13FB7DE7D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020581"/>
              </p:ext>
            </p:extLst>
          </p:nvPr>
        </p:nvGraphicFramePr>
        <p:xfrm>
          <a:off x="7753863" y="3750488"/>
          <a:ext cx="3244100" cy="1608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C1ED949-9E16-15BF-3851-1A325A52CE38}"/>
              </a:ext>
            </a:extLst>
          </p:cNvPr>
          <p:cNvSpPr txBox="1"/>
          <p:nvPr/>
        </p:nvSpPr>
        <p:spPr>
          <a:xfrm rot="16200000">
            <a:off x="-969727" y="3381560"/>
            <a:ext cx="2516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/>
              <a:t>Regiones</a:t>
            </a:r>
            <a:endParaRPr lang="es-PE" sz="1200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8FAF9E-F921-DB1D-BAD1-EA8CAFF3B346}"/>
              </a:ext>
            </a:extLst>
          </p:cNvPr>
          <p:cNvSpPr txBox="1"/>
          <p:nvPr/>
        </p:nvSpPr>
        <p:spPr>
          <a:xfrm>
            <a:off x="1809706" y="6480900"/>
            <a:ext cx="2516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/>
              <a:t>Coberturas</a:t>
            </a:r>
            <a:endParaRPr lang="es-PE" sz="1200" i="1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B81FA8B-74F4-4DBB-8F57-91B8923E8D5F}"/>
              </a:ext>
            </a:extLst>
          </p:cNvPr>
          <p:cNvGraphicFramePr>
            <a:graphicFrameLocks/>
          </p:cNvGraphicFramePr>
          <p:nvPr/>
        </p:nvGraphicFramePr>
        <p:xfrm>
          <a:off x="276909" y="694268"/>
          <a:ext cx="6408562" cy="578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Elipse 12"/>
          <p:cNvSpPr/>
          <p:nvPr/>
        </p:nvSpPr>
        <p:spPr>
          <a:xfrm>
            <a:off x="9460567" y="2081167"/>
            <a:ext cx="2258278" cy="13920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54.39% </a:t>
            </a:r>
          </a:p>
          <a:p>
            <a:pPr algn="ctr"/>
            <a:r>
              <a:rPr lang="es-MX" sz="1600" dirty="0">
                <a:solidFill>
                  <a:schemeClr val="tx1"/>
                </a:solidFill>
              </a:rPr>
              <a:t>de avance de la meta</a:t>
            </a:r>
            <a:endParaRPr lang="es-PE" sz="1000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469741" y="1204578"/>
            <a:ext cx="381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/>
              <a:t>Meta</a:t>
            </a:r>
            <a:r>
              <a:rPr lang="es-MX" sz="2000" b="1" dirty="0"/>
              <a:t>: 790,000 dosis administradas</a:t>
            </a:r>
            <a:endParaRPr lang="es-PE" sz="2000" b="1" i="1" dirty="0"/>
          </a:p>
        </p:txBody>
      </p:sp>
      <p:sp>
        <p:nvSpPr>
          <p:cNvPr id="15" name="Elipse 14"/>
          <p:cNvSpPr/>
          <p:nvPr/>
        </p:nvSpPr>
        <p:spPr>
          <a:xfrm>
            <a:off x="6824499" y="2081167"/>
            <a:ext cx="2258278" cy="13920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429,713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Dosis administradas</a:t>
            </a:r>
            <a:endParaRPr lang="es-PE" sz="900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BE628C6-F80A-3436-254B-B8ECAB2BF6F4}"/>
              </a:ext>
            </a:extLst>
          </p:cNvPr>
          <p:cNvSpPr/>
          <p:nvPr/>
        </p:nvSpPr>
        <p:spPr>
          <a:xfrm>
            <a:off x="7039297" y="5311235"/>
            <a:ext cx="4842540" cy="109775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Por primera vez en el país, se incluye en el esquema nacional de vacunación la vacuna contra el virus de papiloma humano a los </a:t>
            </a:r>
            <a:r>
              <a:rPr lang="es-MX" b="1" dirty="0">
                <a:solidFill>
                  <a:srgbClr val="00B0F0"/>
                </a:solidFill>
              </a:rPr>
              <a:t>niños</a:t>
            </a:r>
            <a:r>
              <a:rPr lang="es-MX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93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BB5E9CB-2F6C-DA46-465E-AC18D13BD1FE}"/>
              </a:ext>
            </a:extLst>
          </p:cNvPr>
          <p:cNvSpPr txBox="1"/>
          <p:nvPr/>
        </p:nvSpPr>
        <p:spPr>
          <a:xfrm>
            <a:off x="391592" y="1210014"/>
            <a:ext cx="5377111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PE"/>
            </a:defPPr>
            <a:lvl1pPr algn="ctr">
              <a:defRPr sz="2300" b="1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r>
              <a:rPr lang="es-ES" dirty="0"/>
              <a:t>AVANCE DE COBERTURAS DE VACUNACIÓN CONTRA LA COVID-19 CON DOSIS BIVALENTE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1E1F1E4-D4F9-2D31-E0E6-37591CC9F772}"/>
              </a:ext>
            </a:extLst>
          </p:cNvPr>
          <p:cNvSpPr txBox="1"/>
          <p:nvPr/>
        </p:nvSpPr>
        <p:spPr>
          <a:xfrm>
            <a:off x="868842" y="3733555"/>
            <a:ext cx="212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49.78%</a:t>
            </a:r>
            <a:endParaRPr lang="es-PE" sz="3200" b="1" i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C3447B-2EEB-0386-5E8A-F875CCD109A9}"/>
              </a:ext>
            </a:extLst>
          </p:cNvPr>
          <p:cNvSpPr txBox="1"/>
          <p:nvPr/>
        </p:nvSpPr>
        <p:spPr>
          <a:xfrm>
            <a:off x="3108974" y="3440623"/>
            <a:ext cx="2791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191,165 trabajadores de salud </a:t>
            </a:r>
            <a:r>
              <a:rPr lang="es-MX" sz="2000" dirty="0"/>
              <a:t>vacunado con una dosis de vacuna bivalente contra la COVID-19</a:t>
            </a:r>
            <a:endParaRPr lang="es-PE" sz="2000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67CE00-BE61-6C21-AD5C-DD2C3A54ABB8}"/>
              </a:ext>
            </a:extLst>
          </p:cNvPr>
          <p:cNvSpPr txBox="1"/>
          <p:nvPr/>
        </p:nvSpPr>
        <p:spPr>
          <a:xfrm>
            <a:off x="664018" y="4565417"/>
            <a:ext cx="2416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Meta a junio 40%</a:t>
            </a:r>
            <a:endParaRPr lang="es-PE" sz="1600" b="1" i="1" dirty="0"/>
          </a:p>
        </p:txBody>
      </p:sp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76ADCB99-F7CC-3114-9F49-9F8B0718D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3259" t="10385" r="14440" b="16274"/>
          <a:stretch/>
        </p:blipFill>
        <p:spPr>
          <a:xfrm>
            <a:off x="1579354" y="3038814"/>
            <a:ext cx="585459" cy="59387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ACA9FB2-A990-C80C-DB58-7E32B46E916C}"/>
              </a:ext>
            </a:extLst>
          </p:cNvPr>
          <p:cNvSpPr txBox="1"/>
          <p:nvPr/>
        </p:nvSpPr>
        <p:spPr>
          <a:xfrm>
            <a:off x="175098" y="6522334"/>
            <a:ext cx="212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Fuente: DMUNI, 03.07.2023</a:t>
            </a:r>
            <a:endParaRPr lang="es-PE" sz="1000" i="1" dirty="0"/>
          </a:p>
        </p:txBody>
      </p:sp>
      <p:pic>
        <p:nvPicPr>
          <p:cNvPr id="25" name="Imagen 24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4955F07B-843D-EBA9-D3C2-192330D12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822" y="4318330"/>
            <a:ext cx="3109161" cy="20740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003894" y="2656013"/>
            <a:ext cx="43490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dirty="0"/>
              <a:t>Por primera vez al calendario de vacunación la vacuna contra la Hepatitis A,  </a:t>
            </a:r>
            <a:r>
              <a:rPr lang="es-MX" sz="2000" b="1" dirty="0"/>
              <a:t>a niños y niñas de 1 año y 3 meses</a:t>
            </a:r>
            <a:r>
              <a:rPr lang="es-PE" sz="2000" b="1" dirty="0"/>
              <a:t> en todo el país</a:t>
            </a:r>
            <a:endParaRPr lang="es-MX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B5E9CB-2F6C-DA46-465E-AC18D13BD1FE}"/>
              </a:ext>
            </a:extLst>
          </p:cNvPr>
          <p:cNvSpPr txBox="1"/>
          <p:nvPr/>
        </p:nvSpPr>
        <p:spPr>
          <a:xfrm>
            <a:off x="6489849" y="1386985"/>
            <a:ext cx="537711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PE"/>
            </a:defPPr>
            <a:lvl1pPr algn="ctr">
              <a:defRPr sz="2300" b="1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r>
              <a:rPr lang="es-ES" dirty="0"/>
              <a:t>INCORPORACIÓN DE LA VACUNA CONTRA LA HEPATITIS A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A776960-96D6-AC2B-186B-C3DEDD8838DB}"/>
              </a:ext>
            </a:extLst>
          </p:cNvPr>
          <p:cNvCxnSpPr/>
          <p:nvPr/>
        </p:nvCxnSpPr>
        <p:spPr>
          <a:xfrm flipH="1">
            <a:off x="6125029" y="1210014"/>
            <a:ext cx="37781" cy="53123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72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3EB2D6-77C1-6931-877E-273B2B180156}"/>
              </a:ext>
            </a:extLst>
          </p:cNvPr>
          <p:cNvSpPr/>
          <p:nvPr/>
        </p:nvSpPr>
        <p:spPr>
          <a:xfrm>
            <a:off x="65088" y="2849563"/>
            <a:ext cx="5792787" cy="3827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9" name="Imagen 1">
            <a:extLst>
              <a:ext uri="{FF2B5EF4-FFF2-40B4-BE49-F238E27FC236}">
                <a16:creationId xmlns:a16="http://schemas.microsoft.com/office/drawing/2014/main" id="{C34959A5-8AA4-B5E9-95C3-197B7010B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963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CEBE91C-4CC9-4FB4-6B9B-88A31F83ABD7}"/>
              </a:ext>
            </a:extLst>
          </p:cNvPr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6C523F-A5E8-8646-6858-95A96729FB77}"/>
              </a:ext>
            </a:extLst>
          </p:cNvPr>
          <p:cNvSpPr/>
          <p:nvPr/>
        </p:nvSpPr>
        <p:spPr>
          <a:xfrm>
            <a:off x="6030913" y="1289050"/>
            <a:ext cx="6096000" cy="498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BF8F9AB-48CC-AA77-A64F-92C4F830ABDB}"/>
              </a:ext>
            </a:extLst>
          </p:cNvPr>
          <p:cNvSpPr/>
          <p:nvPr/>
        </p:nvSpPr>
        <p:spPr>
          <a:xfrm>
            <a:off x="9669463" y="6200775"/>
            <a:ext cx="2401887" cy="461963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DGOS MINSA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3" name="CuadroTexto 7">
            <a:extLst>
              <a:ext uri="{FF2B5EF4-FFF2-40B4-BE49-F238E27FC236}">
                <a16:creationId xmlns:a16="http://schemas.microsoft.com/office/drawing/2014/main" id="{2AA4717C-4FCD-83D1-C2F3-41762091B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173163"/>
            <a:ext cx="55118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ts val="192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 pandemia dejó una brecha de miles de personas sin atención quirúrgica. A través de la estrategia "Operación Vida" se ha logrado atender a 73,218 personas  a nivel nacional superando la meta programada a 73%, optimizando el acceso de la población a cirugías de cataratas, colecistitis, hernias, entre otras patologías.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A72B8FE-B293-A3D2-3CE7-BF5F7DEFA37D}"/>
              </a:ext>
            </a:extLst>
          </p:cNvPr>
          <p:cNvSpPr txBox="1">
            <a:spLocks/>
          </p:cNvSpPr>
          <p:nvPr/>
        </p:nvSpPr>
        <p:spPr>
          <a:xfrm>
            <a:off x="2698750" y="355789"/>
            <a:ext cx="7137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r>
              <a:rPr lang="es-MX" altLang="es-PE" sz="2800" dirty="0"/>
              <a:t>DESEMBALSE QUIRÚRGICO “OPERACIÓN VIDA”</a:t>
            </a:r>
            <a:endParaRPr lang="es-ES" altLang="es-PE" sz="2800" dirty="0"/>
          </a:p>
        </p:txBody>
      </p:sp>
      <p:pic>
        <p:nvPicPr>
          <p:cNvPr id="9226" name="Imagen 9">
            <a:extLst>
              <a:ext uri="{FF2B5EF4-FFF2-40B4-BE49-F238E27FC236}">
                <a16:creationId xmlns:a16="http://schemas.microsoft.com/office/drawing/2014/main" id="{C179322C-5402-18ED-B584-4E8AA13C0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60" y="61119"/>
            <a:ext cx="1144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n 3">
            <a:extLst>
              <a:ext uri="{FF2B5EF4-FFF2-40B4-BE49-F238E27FC236}">
                <a16:creationId xmlns:a16="http://schemas.microsoft.com/office/drawing/2014/main" id="{1B761062-9CA0-4CA5-F385-C4C5F115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60688"/>
            <a:ext cx="29845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n 4">
            <a:extLst>
              <a:ext uri="{FF2B5EF4-FFF2-40B4-BE49-F238E27FC236}">
                <a16:creationId xmlns:a16="http://schemas.microsoft.com/office/drawing/2014/main" id="{8F9F8C8D-BD70-D1BE-6338-2F51DE35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922588"/>
            <a:ext cx="25892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agen 8">
            <a:extLst>
              <a:ext uri="{FF2B5EF4-FFF2-40B4-BE49-F238E27FC236}">
                <a16:creationId xmlns:a16="http://schemas.microsoft.com/office/drawing/2014/main" id="{6BA65422-7F4D-7D2E-9579-C6EE9201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708525"/>
            <a:ext cx="29051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Imagen 9">
            <a:extLst>
              <a:ext uri="{FF2B5EF4-FFF2-40B4-BE49-F238E27FC236}">
                <a16:creationId xmlns:a16="http://schemas.microsoft.com/office/drawing/2014/main" id="{8516E1A3-E2E3-4BD4-0FD9-B009B921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4738688"/>
            <a:ext cx="2646362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Imagen 2">
            <a:extLst>
              <a:ext uri="{FF2B5EF4-FFF2-40B4-BE49-F238E27FC236}">
                <a16:creationId xmlns:a16="http://schemas.microsoft.com/office/drawing/2014/main" id="{76E2A554-194A-6022-0B75-0456A1ED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3988"/>
            <a:ext cx="597535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39200" y="2275448"/>
            <a:ext cx="944563" cy="35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73,218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023272" y="2066692"/>
            <a:ext cx="944563" cy="35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77,37%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2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14300"/>
            <a:ext cx="17764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0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PE" sz="1800" kern="1200" dirty="0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34050" y="590356"/>
            <a:ext cx="6457950" cy="59404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PE" sz="1800" kern="1200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90113" y="6315075"/>
            <a:ext cx="2401887" cy="461963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MX" sz="1800" kern="1200" dirty="0">
                <a:solidFill>
                  <a:prstClr val="white"/>
                </a:solidFill>
              </a:rPr>
              <a:t>Fuente: DIGDOT</a:t>
            </a:r>
            <a:endParaRPr lang="es-PE" sz="1800" kern="1200" dirty="0">
              <a:solidFill>
                <a:prstClr val="white"/>
              </a:solidFill>
            </a:endParaRPr>
          </a:p>
        </p:txBody>
      </p:sp>
      <p:sp>
        <p:nvSpPr>
          <p:cNvPr id="20488" name="CuadroTexto 7"/>
          <p:cNvSpPr txBox="1">
            <a:spLocks noChangeArrowheads="1"/>
          </p:cNvSpPr>
          <p:nvPr/>
        </p:nvSpPr>
        <p:spPr bwMode="auto">
          <a:xfrm>
            <a:off x="309759" y="2615218"/>
            <a:ext cx="5043488" cy="8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ts val="1925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s-MX" altLang="es-PE" b="1" kern="1200" dirty="0">
                <a:solidFill>
                  <a:srgbClr val="FF0000"/>
                </a:solidFill>
                <a:ea typeface="+mn-ea"/>
                <a:cs typeface="+mn-cs"/>
              </a:rPr>
              <a:t>De 19  a 158 bancos de sangre</a:t>
            </a:r>
            <a:r>
              <a:rPr lang="es-MX" altLang="es-PE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s-MX" altLang="es-PE" sz="2400" kern="1200" dirty="0">
                <a:solidFill>
                  <a:srgbClr val="000000"/>
                </a:solidFill>
                <a:ea typeface="+mn-ea"/>
                <a:cs typeface="+mn-cs"/>
              </a:rPr>
              <a:t>que beneficiará a más de 10 millones de personas.</a:t>
            </a:r>
            <a:endParaRPr lang="es-MX" altLang="es-PE" sz="2400" b="1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08161" y="374650"/>
            <a:ext cx="53975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r>
              <a:rPr lang="es-MX" dirty="0"/>
              <a:t>INCREMENTO DE BANCOS DE SANGRE Y PROGRAMA DE TRASPLANTES </a:t>
            </a:r>
            <a:endParaRPr lang="es-ES" altLang="es-PE" dirty="0"/>
          </a:p>
        </p:txBody>
      </p:sp>
      <p:pic>
        <p:nvPicPr>
          <p:cNvPr id="20490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-15875"/>
            <a:ext cx="1365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12700"/>
            <a:ext cx="1144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23" y="1660124"/>
            <a:ext cx="4428379" cy="364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CuadroTexto 3"/>
          <p:cNvSpPr txBox="1">
            <a:spLocks noChangeArrowheads="1"/>
          </p:cNvSpPr>
          <p:nvPr/>
        </p:nvSpPr>
        <p:spPr bwMode="auto">
          <a:xfrm>
            <a:off x="380801" y="4161154"/>
            <a:ext cx="50522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MX" altLang="es-PE" b="1" kern="1200" dirty="0">
                <a:solidFill>
                  <a:srgbClr val="FF0000"/>
                </a:solidFill>
                <a:ea typeface="+mn-ea"/>
                <a:cs typeface="+mn-cs"/>
              </a:rPr>
              <a:t>De 41 a 59 programas de trasplantes</a:t>
            </a:r>
            <a:r>
              <a:rPr lang="es-MX" altLang="es-PE" sz="2400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MX" altLang="es-PE" sz="2400" kern="1200" dirty="0">
                <a:solidFill>
                  <a:srgbClr val="000000"/>
                </a:solidFill>
                <a:ea typeface="+mn-ea"/>
                <a:cs typeface="+mn-cs"/>
              </a:rPr>
              <a:t>que beneficiará a más de 10 millones de personas.</a:t>
            </a:r>
            <a:endParaRPr lang="es-PE" altLang="es-PE" sz="2400" b="1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87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9" name="Imagen 1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0" name="Imagen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7500" y="127000"/>
            <a:ext cx="2733675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5" name="Imagen 20"/>
          <p:cNvPicPr>
            <a:picLocks noChangeAspect="1" noChangeArrowheads="1"/>
          </p:cNvPicPr>
          <p:nvPr/>
        </p:nvPicPr>
        <p:blipFill>
          <a:blip r:embed="rId4"/>
          <a:srcRect l="10497" t="17870" r="15088" b="7915"/>
          <a:stretch/>
        </p:blipFill>
        <p:spPr bwMode="auto">
          <a:xfrm>
            <a:off x="1150950" y="740988"/>
            <a:ext cx="8430967" cy="608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7" name="Imagen 2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601325" y="5911850"/>
            <a:ext cx="998538" cy="87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8" name="Imagen 25"/>
          <p:cNvPicPr>
            <a:picLocks noChangeAspect="1" noChangeArrowheads="1"/>
          </p:cNvPicPr>
          <p:nvPr/>
        </p:nvPicPr>
        <p:blipFill>
          <a:blip r:embed="rId6"/>
          <a:srcRect l="12875" b="59465"/>
          <a:stretch/>
        </p:blipFill>
        <p:spPr bwMode="auto">
          <a:xfrm>
            <a:off x="9653355" y="3745133"/>
            <a:ext cx="5746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9" name="Imagen 2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9465468" y="4587721"/>
            <a:ext cx="877887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0" name="Imagen 27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0601325" y="4771497"/>
            <a:ext cx="7620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1" name="Imagen 28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9350375" y="5849938"/>
            <a:ext cx="1108075" cy="8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 bwMode="auto">
          <a:xfrm>
            <a:off x="2163190" y="156213"/>
            <a:ext cx="96005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r>
              <a:rPr lang="es-ES" sz="3200" dirty="0"/>
              <a:t>RED ONCOLÓGICA NACIONAL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91192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05E343-7BE3-67BB-30C6-34AE190DE8BF}"/>
              </a:ext>
            </a:extLst>
          </p:cNvPr>
          <p:cNvSpPr txBox="1"/>
          <p:nvPr/>
        </p:nvSpPr>
        <p:spPr>
          <a:xfrm>
            <a:off x="2107039" y="1007605"/>
            <a:ext cx="7864980" cy="58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EJES DE GESTIÓN MINISTERIAL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05E343-7BE3-67BB-30C6-34AE190DE8BF}"/>
              </a:ext>
            </a:extLst>
          </p:cNvPr>
          <p:cNvSpPr txBox="1"/>
          <p:nvPr/>
        </p:nvSpPr>
        <p:spPr>
          <a:xfrm>
            <a:off x="1438501" y="2488958"/>
            <a:ext cx="9637485" cy="25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Fortalecimiento del primer nivel de atención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Prevención y control del cáncer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Transformación digital del sector salud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3200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Gestión de riesgos de desastres y epidemias </a:t>
            </a:r>
          </a:p>
        </p:txBody>
      </p:sp>
    </p:spTree>
    <p:extLst>
      <p:ext uri="{BB962C8B-B14F-4D97-AF65-F5344CB8AC3E}">
        <p14:creationId xmlns:p14="http://schemas.microsoft.com/office/powerpoint/2010/main" val="76327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lemedicina - Iconos gratis de comunicaciones">
            <a:extLst>
              <a:ext uri="{FF2B5EF4-FFF2-40B4-BE49-F238E27FC236}">
                <a16:creationId xmlns:a16="http://schemas.microsoft.com/office/drawing/2014/main" id="{35E5F3DA-CE2C-D6C7-DB39-EA1AED0C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2" y="5168861"/>
            <a:ext cx="525462" cy="3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ed ">
            <a:extLst>
              <a:ext uri="{FF2B5EF4-FFF2-40B4-BE49-F238E27FC236}">
                <a16:creationId xmlns:a16="http://schemas.microsoft.com/office/drawing/2014/main" id="{D7728F33-7396-35AD-A9AD-6AD541582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8" y="6222393"/>
            <a:ext cx="546100" cy="35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ospital ">
            <a:extLst>
              <a:ext uri="{FF2B5EF4-FFF2-40B4-BE49-F238E27FC236}">
                <a16:creationId xmlns:a16="http://schemas.microsoft.com/office/drawing/2014/main" id="{57873CB5-F5B0-6CFA-CA43-3663DB53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0" y="3829267"/>
            <a:ext cx="492125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rchitecture ">
            <a:extLst>
              <a:ext uri="{FF2B5EF4-FFF2-40B4-BE49-F238E27FC236}">
                <a16:creationId xmlns:a16="http://schemas.microsoft.com/office/drawing/2014/main" id="{5A43B30B-C396-0B9D-3739-A60FD6B3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4" y="4419859"/>
            <a:ext cx="546100" cy="4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20">
            <a:extLst>
              <a:ext uri="{FF2B5EF4-FFF2-40B4-BE49-F238E27FC236}">
                <a16:creationId xmlns:a16="http://schemas.microsoft.com/office/drawing/2014/main" id="{87032DDB-0FBD-A3E3-FF2E-85F25716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9" y="2496943"/>
            <a:ext cx="455612" cy="47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2">
            <a:extLst>
              <a:ext uri="{FF2B5EF4-FFF2-40B4-BE49-F238E27FC236}">
                <a16:creationId xmlns:a16="http://schemas.microsoft.com/office/drawing/2014/main" id="{3D9487DF-F4AA-C6A9-5F44-3C349C97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6" y="3178627"/>
            <a:ext cx="546100" cy="43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rchitecture ">
            <a:extLst>
              <a:ext uri="{FF2B5EF4-FFF2-40B4-BE49-F238E27FC236}">
                <a16:creationId xmlns:a16="http://schemas.microsoft.com/office/drawing/2014/main" id="{C07E3F10-866D-256F-8976-7313F923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7" y="1709034"/>
            <a:ext cx="546100" cy="40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ospital ">
            <a:extLst>
              <a:ext uri="{FF2B5EF4-FFF2-40B4-BE49-F238E27FC236}">
                <a16:creationId xmlns:a16="http://schemas.microsoft.com/office/drawing/2014/main" id="{6B91C8B3-8A53-7CF1-D960-A14FF28F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4" y="1212382"/>
            <a:ext cx="492125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errar llave 12">
            <a:extLst>
              <a:ext uri="{FF2B5EF4-FFF2-40B4-BE49-F238E27FC236}">
                <a16:creationId xmlns:a16="http://schemas.microsoft.com/office/drawing/2014/main" id="{98C62BC3-158B-5CE1-3F76-59911403F7D7}"/>
              </a:ext>
            </a:extLst>
          </p:cNvPr>
          <p:cNvSpPr/>
          <p:nvPr/>
        </p:nvSpPr>
        <p:spPr>
          <a:xfrm>
            <a:off x="7685803" y="810045"/>
            <a:ext cx="829994" cy="55908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E7A1A09-BB0B-9FAE-97F4-D8D260955F40}"/>
              </a:ext>
            </a:extLst>
          </p:cNvPr>
          <p:cNvSpPr txBox="1"/>
          <p:nvPr/>
        </p:nvSpPr>
        <p:spPr>
          <a:xfrm>
            <a:off x="8740488" y="3027258"/>
            <a:ext cx="29194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dirty="0"/>
              <a:t>Total en Proceso</a:t>
            </a:r>
          </a:p>
          <a:p>
            <a:pPr algn="ctr"/>
            <a:r>
              <a:rPr lang="es-PE" sz="2400" b="1" dirty="0">
                <a:solidFill>
                  <a:srgbClr val="C00000"/>
                </a:solidFill>
                <a:latin typeface="+mj-lt"/>
              </a:rPr>
              <a:t>1,677 millones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F293EA-3BB9-220A-0351-41ACBDFD77A6}"/>
              </a:ext>
            </a:extLst>
          </p:cNvPr>
          <p:cNvSpPr txBox="1"/>
          <p:nvPr/>
        </p:nvSpPr>
        <p:spPr>
          <a:xfrm>
            <a:off x="8718210" y="3987156"/>
            <a:ext cx="2919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200" b="1" dirty="0">
                <a:latin typeface="+mj-lt"/>
              </a:rPr>
              <a:t>Recursos en Lima Metropolitana y regiones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CFEE75E-A9CF-3ED2-9D55-B74365F37BFD}"/>
              </a:ext>
            </a:extLst>
          </p:cNvPr>
          <p:cNvSpPr txBox="1"/>
          <p:nvPr/>
        </p:nvSpPr>
        <p:spPr>
          <a:xfrm>
            <a:off x="1433622" y="1203727"/>
            <a:ext cx="30622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MX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Adquisición de 669 Ambulancias </a:t>
            </a:r>
            <a:endParaRPr lang="es-PE" sz="1200" b="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ctr"/>
            <a:endParaRPr lang="es-PE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643B426-20DD-3CC6-089C-6AAFDDD8E1AC}"/>
              </a:ext>
            </a:extLst>
          </p:cNvPr>
          <p:cNvSpPr txBox="1"/>
          <p:nvPr/>
        </p:nvSpPr>
        <p:spPr>
          <a:xfrm>
            <a:off x="4954867" y="1203727"/>
            <a:ext cx="1539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</a:t>
            </a:r>
            <a:r>
              <a:rPr lang="es-PE" sz="1200" kern="1200" spc="0" baseline="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</a:rPr>
              <a:t>427.5</a:t>
            </a: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millones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6B056F-B6A5-29DD-98B2-88C4DECD0D68}"/>
              </a:ext>
            </a:extLst>
          </p:cNvPr>
          <p:cNvSpPr txBox="1"/>
          <p:nvPr/>
        </p:nvSpPr>
        <p:spPr>
          <a:xfrm>
            <a:off x="1401371" y="1785885"/>
            <a:ext cx="336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PE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Emergencia por lluvias: Mantenimiento EESS</a:t>
            </a:r>
          </a:p>
          <a:p>
            <a:pPr fontAlgn="ctr"/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lang="es-PE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00CC70B-18FC-2444-4182-F5E045B2CBC2}"/>
              </a:ext>
            </a:extLst>
          </p:cNvPr>
          <p:cNvSpPr txBox="1"/>
          <p:nvPr/>
        </p:nvSpPr>
        <p:spPr>
          <a:xfrm>
            <a:off x="4922617" y="1785885"/>
            <a:ext cx="1539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</a:t>
            </a: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206.0 millones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1B698B-EDB2-361A-A34A-0AC6B112136F}"/>
              </a:ext>
            </a:extLst>
          </p:cNvPr>
          <p:cNvSpPr txBox="1"/>
          <p:nvPr/>
        </p:nvSpPr>
        <p:spPr>
          <a:xfrm>
            <a:off x="1387684" y="3117679"/>
            <a:ext cx="352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Bonificación extraordinaria de S/ 709,00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INS, INEN y veinticinco (25) Gobiernos Regionales</a:t>
            </a: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lang="es-PE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8F41AE5-93FB-4299-721D-DB4304972CE3}"/>
              </a:ext>
            </a:extLst>
          </p:cNvPr>
          <p:cNvSpPr txBox="1"/>
          <p:nvPr/>
        </p:nvSpPr>
        <p:spPr>
          <a:xfrm>
            <a:off x="4871179" y="3033779"/>
            <a:ext cx="1539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</a:t>
            </a:r>
            <a:r>
              <a:rPr lang="es-PE" sz="1200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133.8</a:t>
            </a:r>
            <a:r>
              <a:rPr lang="es-PE" sz="12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millones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1300F07-3650-E71E-546C-0B7A28C02618}"/>
              </a:ext>
            </a:extLst>
          </p:cNvPr>
          <p:cNvSpPr txBox="1"/>
          <p:nvPr/>
        </p:nvSpPr>
        <p:spPr>
          <a:xfrm>
            <a:off x="1392881" y="3787101"/>
            <a:ext cx="352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ES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INVERSIONES (PI e IOARR)</a:t>
            </a: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1FDE734-3164-7D30-28B1-4C8E47A47D09}"/>
              </a:ext>
            </a:extLst>
          </p:cNvPr>
          <p:cNvSpPr txBox="1"/>
          <p:nvPr/>
        </p:nvSpPr>
        <p:spPr>
          <a:xfrm>
            <a:off x="4914127" y="3690465"/>
            <a:ext cx="1539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</a:t>
            </a:r>
            <a:r>
              <a:rPr lang="es-PE" sz="12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442.7 </a:t>
            </a: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millones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74B4989-0812-939F-9CB1-05BA4EB547DB}"/>
              </a:ext>
            </a:extLst>
          </p:cNvPr>
          <p:cNvSpPr txBox="1"/>
          <p:nvPr/>
        </p:nvSpPr>
        <p:spPr>
          <a:xfrm>
            <a:off x="1392881" y="4358718"/>
            <a:ext cx="352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PE" sz="1200" dirty="0">
                <a:solidFill>
                  <a:schemeClr val="accent1">
                    <a:lumMod val="50000"/>
                  </a:schemeClr>
                </a:solidFill>
              </a:rPr>
              <a:t>Gastos </a:t>
            </a:r>
            <a:r>
              <a:rPr lang="es-PE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operativos de las unidades ejecutoras del MINSA y de SUSALUD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C46CD3F-8D0F-2753-7757-D45C2531B052}"/>
              </a:ext>
            </a:extLst>
          </p:cNvPr>
          <p:cNvSpPr txBox="1"/>
          <p:nvPr/>
        </p:nvSpPr>
        <p:spPr>
          <a:xfrm>
            <a:off x="4914127" y="4262082"/>
            <a:ext cx="1539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</a:t>
            </a:r>
            <a:r>
              <a:rPr lang="es-PE" sz="1200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362.7</a:t>
            </a:r>
            <a:r>
              <a:rPr lang="es-PE" sz="12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millones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8F2A096-F621-C075-E547-441B0A122911}"/>
              </a:ext>
            </a:extLst>
          </p:cNvPr>
          <p:cNvSpPr txBox="1"/>
          <p:nvPr/>
        </p:nvSpPr>
        <p:spPr>
          <a:xfrm>
            <a:off x="1322574" y="5083493"/>
            <a:ext cx="3997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es-ES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Modificación del numeral 15.3 del artículo 15 del Decreto Legislativo </a:t>
            </a:r>
            <a:r>
              <a:rPr lang="es-ES" sz="1200" b="0" kern="1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N°</a:t>
            </a:r>
            <a:r>
              <a:rPr lang="es-ES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1441, Decreto Legislativo del Sistema Nacional de Tesorería</a:t>
            </a:r>
          </a:p>
          <a:p>
            <a:pPr marL="0" algn="l" defTabSz="914400" rtl="0" eaLnBrk="1" latinLnBrk="0" hangingPunct="1"/>
            <a:r>
              <a:rPr kumimoji="0" lang="es-ES" sz="105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Recursos Directamente Recaudados (RDR)</a:t>
            </a: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lang="es-PE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088F388-F483-30D1-020D-5E0D8473135B}"/>
              </a:ext>
            </a:extLst>
          </p:cNvPr>
          <p:cNvSpPr txBox="1"/>
          <p:nvPr/>
        </p:nvSpPr>
        <p:spPr>
          <a:xfrm>
            <a:off x="5755456" y="5241809"/>
            <a:ext cx="1705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PE" sz="1200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Marco Normativo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B4DA20B-9B83-07CC-9007-66E401184C47}"/>
              </a:ext>
            </a:extLst>
          </p:cNvPr>
          <p:cNvSpPr txBox="1"/>
          <p:nvPr/>
        </p:nvSpPr>
        <p:spPr>
          <a:xfrm>
            <a:off x="1322574" y="6053352"/>
            <a:ext cx="4167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ES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Cambio de Grupo Ocupacional y Cambio de Línea de Carrera del personal de la Salud</a:t>
            </a:r>
          </a:p>
          <a:p>
            <a:pPr marL="0" algn="l" defTabSz="914400" rtl="0" eaLnBrk="1" latinLnBrk="0" hangingPunct="1"/>
            <a:r>
              <a:rPr kumimoji="0" lang="es-ES" sz="1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modalidades: asistencial a asistencial y administrativo a asistencial</a:t>
            </a:r>
            <a:endParaRPr kumimoji="0" lang="es-P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lang="es-PE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426A783-4A13-2212-BD87-1D4E76E89CA4}"/>
              </a:ext>
            </a:extLst>
          </p:cNvPr>
          <p:cNvSpPr txBox="1"/>
          <p:nvPr/>
        </p:nvSpPr>
        <p:spPr>
          <a:xfrm>
            <a:off x="5735144" y="6222393"/>
            <a:ext cx="1705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PE" sz="1200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Marco Normativo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PE" dirty="0"/>
          </a:p>
        </p:txBody>
      </p:sp>
      <p:pic>
        <p:nvPicPr>
          <p:cNvPr id="34" name="Picture 2" descr="Hospital ">
            <a:extLst>
              <a:ext uri="{FF2B5EF4-FFF2-40B4-BE49-F238E27FC236}">
                <a16:creationId xmlns:a16="http://schemas.microsoft.com/office/drawing/2014/main" id="{D0E0CAAF-0E19-D141-9E95-41040F351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2" y="741020"/>
            <a:ext cx="492125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C29DF1AF-4D35-A35E-C151-FFEC5D1BAC6F}"/>
              </a:ext>
            </a:extLst>
          </p:cNvPr>
          <p:cNvSpPr txBox="1"/>
          <p:nvPr/>
        </p:nvSpPr>
        <p:spPr>
          <a:xfrm>
            <a:off x="1458527" y="749822"/>
            <a:ext cx="352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PE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Plan Dengue – Jul a Dic</a:t>
            </a: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lang="es-PE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3DAA3DC-D944-DE46-98EF-3164D01858EC}"/>
              </a:ext>
            </a:extLst>
          </p:cNvPr>
          <p:cNvSpPr txBox="1"/>
          <p:nvPr/>
        </p:nvSpPr>
        <p:spPr>
          <a:xfrm>
            <a:off x="5004678" y="652455"/>
            <a:ext cx="1539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</a:t>
            </a:r>
            <a:r>
              <a:rPr lang="es-PE" sz="1200" b="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108.0 </a:t>
            </a: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millones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PE" dirty="0"/>
          </a:p>
        </p:txBody>
      </p:sp>
      <p:pic>
        <p:nvPicPr>
          <p:cNvPr id="37" name="Google Shape;267;p11">
            <a:extLst>
              <a:ext uri="{FF2B5EF4-FFF2-40B4-BE49-F238E27FC236}">
                <a16:creationId xmlns:a16="http://schemas.microsoft.com/office/drawing/2014/main" id="{31BC2648-3C51-FE33-F7D4-ADE3440ABBD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ángulo 144">
            <a:extLst>
              <a:ext uri="{FF2B5EF4-FFF2-40B4-BE49-F238E27FC236}">
                <a16:creationId xmlns:a16="http://schemas.microsoft.com/office/drawing/2014/main" id="{FDE5F487-D9D0-551C-C4DD-D5C20EF56AF2}"/>
              </a:ext>
            </a:extLst>
          </p:cNvPr>
          <p:cNvSpPr/>
          <p:nvPr/>
        </p:nvSpPr>
        <p:spPr>
          <a:xfrm>
            <a:off x="8835394" y="1755247"/>
            <a:ext cx="28068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1800" b="1" dirty="0">
                <a:solidFill>
                  <a:schemeClr val="tx1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GESTIONES EN PROCESO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CD958D19-E29E-A618-37A0-C4E0E230471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40" name="Rectángulo 144">
            <a:extLst>
              <a:ext uri="{FF2B5EF4-FFF2-40B4-BE49-F238E27FC236}">
                <a16:creationId xmlns:a16="http://schemas.microsoft.com/office/drawing/2014/main" id="{C414E523-211E-9FD6-CF2C-46EAE0BA3498}"/>
              </a:ext>
            </a:extLst>
          </p:cNvPr>
          <p:cNvSpPr/>
          <p:nvPr/>
        </p:nvSpPr>
        <p:spPr>
          <a:xfrm>
            <a:off x="2876028" y="161925"/>
            <a:ext cx="7144617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3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DESAFÍOS Y PERSPECTIVAS EN MATERIA PRESUPUESTAL</a:t>
            </a:r>
            <a:endParaRPr lang="es-MX" sz="1800" b="1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02C4637-A8FE-0566-BFD5-111E5A052B40}"/>
              </a:ext>
            </a:extLst>
          </p:cNvPr>
          <p:cNvSpPr txBox="1"/>
          <p:nvPr/>
        </p:nvSpPr>
        <p:spPr>
          <a:xfrm>
            <a:off x="1433622" y="2382365"/>
            <a:ext cx="352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ES" sz="1200" b="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Atención de las personas afectadas por el Síndrome de Guillain Barré</a:t>
            </a: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E3B39D7-D60E-13D7-92EE-F9B95F0BEEB0}"/>
              </a:ext>
            </a:extLst>
          </p:cNvPr>
          <p:cNvSpPr txBox="1"/>
          <p:nvPr/>
        </p:nvSpPr>
        <p:spPr>
          <a:xfrm>
            <a:off x="4966922" y="2431642"/>
            <a:ext cx="1539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u="none" strike="noStrike" kern="1200" spc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PE" sz="1200" kern="1200" spc="0" baseline="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</a:rPr>
              <a:t>12</a:t>
            </a: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millones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3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05E343-7BE3-67BB-30C6-34AE190DE8BF}"/>
              </a:ext>
            </a:extLst>
          </p:cNvPr>
          <p:cNvSpPr txBox="1"/>
          <p:nvPr/>
        </p:nvSpPr>
        <p:spPr>
          <a:xfrm>
            <a:off x="2258735" y="2845050"/>
            <a:ext cx="7011099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s-PE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MODIFICACIONES PRESUPUESTARIAS APROBADAS POR DECRETO SUPREMO, EN CUMPLIMIENTO DEL ARTÍCULO 66 DE LA LEY DE PRESUPUESTO DEL SECTOR PÚBLICO PARA EL AÑO FISCAL 2023. </a:t>
            </a:r>
          </a:p>
        </p:txBody>
      </p:sp>
    </p:spTree>
    <p:extLst>
      <p:ext uri="{BB962C8B-B14F-4D97-AF65-F5344CB8AC3E}">
        <p14:creationId xmlns:p14="http://schemas.microsoft.com/office/powerpoint/2010/main" val="233576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05"/>
            <a:ext cx="1776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6750" y="0"/>
            <a:ext cx="1365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: esquinas redondeadas 4">
            <a:extLst>
              <a:ext uri="{FF2B5EF4-FFF2-40B4-BE49-F238E27FC236}">
                <a16:creationId xmlns:a16="http://schemas.microsoft.com/office/drawing/2014/main" id="{1C4CDF3F-0B82-77F2-A396-CD4FC8EFCEB2}"/>
              </a:ext>
            </a:extLst>
          </p:cNvPr>
          <p:cNvSpPr/>
          <p:nvPr/>
        </p:nvSpPr>
        <p:spPr>
          <a:xfrm>
            <a:off x="5036457" y="1244772"/>
            <a:ext cx="2247901" cy="51960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(Millones de Soles)</a:t>
            </a:r>
            <a:endParaRPr lang="es-P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78825"/>
              </p:ext>
            </p:extLst>
          </p:nvPr>
        </p:nvGraphicFramePr>
        <p:xfrm>
          <a:off x="422430" y="1118135"/>
          <a:ext cx="4614027" cy="5347485"/>
        </p:xfrm>
        <a:graphic>
          <a:graphicData uri="http://schemas.openxmlformats.org/drawingml/2006/table">
            <a:tbl>
              <a:tblPr/>
              <a:tblGrid>
                <a:gridCol w="209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4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MONTO A FINANCIAR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HUANUCO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LIMA METROPOLITANA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LORETO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UCAYALI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7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442.8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6" name="Rectángulo: esquinas redondeadas 4">
            <a:extLst>
              <a:ext uri="{FF2B5EF4-FFF2-40B4-BE49-F238E27FC236}">
                <a16:creationId xmlns:a16="http://schemas.microsoft.com/office/drawing/2014/main" id="{1C4CDF3F-0B82-77F2-A396-CD4FC8EFCEB2}"/>
              </a:ext>
            </a:extLst>
          </p:cNvPr>
          <p:cNvSpPr/>
          <p:nvPr/>
        </p:nvSpPr>
        <p:spPr>
          <a:xfrm>
            <a:off x="5500914" y="2899851"/>
            <a:ext cx="5834743" cy="1997412"/>
          </a:xfrm>
          <a:prstGeom prst="roundRect">
            <a:avLst/>
          </a:prstGeom>
          <a:noFill/>
          <a:ln w="34925">
            <a:solidFill>
              <a:srgbClr val="305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Financiamiento de </a:t>
            </a:r>
            <a:r>
              <a:rPr lang="es-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442.8 millones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s-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 inversiones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salud con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alcance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departamentos</a:t>
            </a:r>
            <a:endParaRPr lang="es-P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44">
            <a:extLst>
              <a:ext uri="{FF2B5EF4-FFF2-40B4-BE49-F238E27FC236}">
                <a16:creationId xmlns:a16="http://schemas.microsoft.com/office/drawing/2014/main" id="{3AA95870-ECF7-A305-1F5D-8A0E8130355C}"/>
              </a:ext>
            </a:extLst>
          </p:cNvPr>
          <p:cNvSpPr/>
          <p:nvPr/>
        </p:nvSpPr>
        <p:spPr>
          <a:xfrm>
            <a:off x="1618940" y="472187"/>
            <a:ext cx="9207810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3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DESAFÍOS A DICIEMBRE:  NUEVAS INVERSIONES DEL PLAN CON PUNCHE 2</a:t>
            </a:r>
            <a:endParaRPr lang="es-MX" sz="1800" b="1" dirty="0">
              <a:solidFill>
                <a:schemeClr val="tx1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7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405"/>
            <a:ext cx="1776412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6750" y="0"/>
            <a:ext cx="13652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Entregas – TECGO"/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013825" y="1410648"/>
            <a:ext cx="3762734" cy="5191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"/>
          <p:cNvCxnSpPr/>
          <p:nvPr/>
        </p:nvCxnSpPr>
        <p:spPr>
          <a:xfrm>
            <a:off x="6137864" y="832604"/>
            <a:ext cx="0" cy="5718882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graphicFrame>
        <p:nvGraphicFramePr>
          <p:cNvPr id="116" name="Google Shape;116;p2"/>
          <p:cNvGraphicFramePr/>
          <p:nvPr/>
        </p:nvGraphicFramePr>
        <p:xfrm>
          <a:off x="722506" y="3195367"/>
          <a:ext cx="4062950" cy="9170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2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66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SERVICIOS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5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DETALLE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5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5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PRESUPUESTO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5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EMERGENCIA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Camas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600 m2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S/ 1,952,816.22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HOSPITALIZACIÓN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Camas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600 m2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S/ 1,864,286.22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 EXTERNA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consultorios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 m2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S/ 730,941.30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" name="Google Shape;119;p2"/>
          <p:cNvSpPr txBox="1"/>
          <p:nvPr/>
        </p:nvSpPr>
        <p:spPr>
          <a:xfrm>
            <a:off x="1742842" y="2662567"/>
            <a:ext cx="35047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PROPUESTOS POR SERVICIO DE ATENCIÓN</a:t>
            </a:r>
          </a:p>
        </p:txBody>
      </p:sp>
      <p:sp>
        <p:nvSpPr>
          <p:cNvPr id="121" name="Google Shape;121;p2"/>
          <p:cNvSpPr txBox="1"/>
          <p:nvPr/>
        </p:nvSpPr>
        <p:spPr>
          <a:xfrm>
            <a:off x="7955337" y="879147"/>
            <a:ext cx="3045906" cy="40011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HOSPITALES NACIONALES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986490" y="4692191"/>
            <a:ext cx="3393176" cy="31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 ACTIVIDADES</a:t>
            </a:r>
            <a:endParaRPr lang="es-PE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067" y="5263097"/>
            <a:ext cx="4099909" cy="125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7;p2"/>
          <p:cNvSpPr txBox="1"/>
          <p:nvPr/>
        </p:nvSpPr>
        <p:spPr>
          <a:xfrm>
            <a:off x="493777" y="1218429"/>
            <a:ext cx="494480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s-PE" sz="15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DOS MÓDULOS DE ATENCIÓN TEMPORAL </a:t>
            </a:r>
            <a:r>
              <a:rPr lang="es-PE" sz="15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 CADA HOSPITAL DE LIMA METROPOLITANA.</a:t>
            </a:r>
            <a:endParaRPr sz="1500" b="1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Pentágono 27"/>
          <p:cNvSpPr/>
          <p:nvPr/>
        </p:nvSpPr>
        <p:spPr>
          <a:xfrm>
            <a:off x="676389" y="1811642"/>
            <a:ext cx="283703" cy="291439"/>
          </a:xfrm>
          <a:prstGeom prst="homePlate">
            <a:avLst/>
          </a:prstGeom>
          <a:solidFill>
            <a:srgbClr val="0D5ADB"/>
          </a:solidFill>
          <a:ln>
            <a:solidFill>
              <a:srgbClr val="0D5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Google Shape;117;p2"/>
          <p:cNvSpPr txBox="1"/>
          <p:nvPr/>
        </p:nvSpPr>
        <p:spPr>
          <a:xfrm>
            <a:off x="960938" y="1765894"/>
            <a:ext cx="494480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s-PE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con 14 camas y una cama aislada de observación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17;p2"/>
          <p:cNvSpPr txBox="1"/>
          <p:nvPr/>
        </p:nvSpPr>
        <p:spPr>
          <a:xfrm>
            <a:off x="1024123" y="2202121"/>
            <a:ext cx="3243327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s-E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total 30 camas por Hospital.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Pentágono 31"/>
          <p:cNvSpPr/>
          <p:nvPr/>
        </p:nvSpPr>
        <p:spPr>
          <a:xfrm>
            <a:off x="676389" y="2233807"/>
            <a:ext cx="283703" cy="291439"/>
          </a:xfrm>
          <a:prstGeom prst="homePlate">
            <a:avLst/>
          </a:prstGeom>
          <a:solidFill>
            <a:srgbClr val="0D5ADB"/>
          </a:solidFill>
          <a:ln>
            <a:solidFill>
              <a:srgbClr val="0D5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4" name="Google Shape;117;p2"/>
          <p:cNvSpPr txBox="1"/>
          <p:nvPr/>
        </p:nvSpPr>
        <p:spPr>
          <a:xfrm>
            <a:off x="-190679" y="4261109"/>
            <a:ext cx="3243327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s-E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Total: </a:t>
            </a:r>
            <a:r>
              <a:rPr lang="es-E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S/ 4.55 millones 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Pentágono 34"/>
          <p:cNvSpPr/>
          <p:nvPr/>
        </p:nvSpPr>
        <p:spPr>
          <a:xfrm>
            <a:off x="720148" y="4244429"/>
            <a:ext cx="283703" cy="291439"/>
          </a:xfrm>
          <a:prstGeom prst="homePlate">
            <a:avLst/>
          </a:prstGeom>
          <a:solidFill>
            <a:srgbClr val="0D5ADB"/>
          </a:solidFill>
          <a:ln>
            <a:solidFill>
              <a:srgbClr val="0D5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40" name="Google Shape;4570;p77"/>
          <p:cNvGrpSpPr/>
          <p:nvPr/>
        </p:nvGrpSpPr>
        <p:grpSpPr>
          <a:xfrm>
            <a:off x="9051016" y="2738394"/>
            <a:ext cx="330551" cy="624173"/>
            <a:chOff x="8370831" y="3202002"/>
            <a:chExt cx="218129" cy="382376"/>
          </a:xfrm>
          <a:solidFill>
            <a:schemeClr val="accent4">
              <a:lumMod val="50000"/>
            </a:schemeClr>
          </a:solidFill>
        </p:grpSpPr>
        <p:sp>
          <p:nvSpPr>
            <p:cNvPr id="41" name="Google Shape;4571;p77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572;p77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" name="Google Shape;4570;p77"/>
          <p:cNvGrpSpPr/>
          <p:nvPr/>
        </p:nvGrpSpPr>
        <p:grpSpPr>
          <a:xfrm>
            <a:off x="8679749" y="2366794"/>
            <a:ext cx="330551" cy="624173"/>
            <a:chOff x="8370831" y="3202002"/>
            <a:chExt cx="218129" cy="382376"/>
          </a:xfrm>
        </p:grpSpPr>
        <p:sp>
          <p:nvSpPr>
            <p:cNvPr id="44" name="Google Shape;4571;p77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0D5ADB"/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72;p77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6" name="Google Shape;4570;p77"/>
          <p:cNvGrpSpPr/>
          <p:nvPr/>
        </p:nvGrpSpPr>
        <p:grpSpPr>
          <a:xfrm>
            <a:off x="8639669" y="3072169"/>
            <a:ext cx="330551" cy="624173"/>
            <a:chOff x="8370831" y="3202002"/>
            <a:chExt cx="218129" cy="382376"/>
          </a:xfrm>
          <a:solidFill>
            <a:srgbClr val="C00000"/>
          </a:solidFill>
        </p:grpSpPr>
        <p:sp>
          <p:nvSpPr>
            <p:cNvPr id="47" name="Google Shape;4571;p77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572;p77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" name="Google Shape;4570;p77"/>
          <p:cNvGrpSpPr/>
          <p:nvPr/>
        </p:nvGrpSpPr>
        <p:grpSpPr>
          <a:xfrm>
            <a:off x="9051015" y="3706443"/>
            <a:ext cx="330551" cy="624173"/>
            <a:chOff x="8370831" y="3202002"/>
            <a:chExt cx="218129" cy="382376"/>
          </a:xfrm>
          <a:solidFill>
            <a:srgbClr val="7030A0"/>
          </a:solidFill>
        </p:grpSpPr>
        <p:sp>
          <p:nvSpPr>
            <p:cNvPr id="50" name="Google Shape;4571;p77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4572;p77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" name="Google Shape;4570;p77"/>
          <p:cNvGrpSpPr/>
          <p:nvPr/>
        </p:nvGrpSpPr>
        <p:grpSpPr>
          <a:xfrm>
            <a:off x="9961724" y="3358980"/>
            <a:ext cx="330551" cy="624173"/>
            <a:chOff x="8370831" y="3202002"/>
            <a:chExt cx="218129" cy="382376"/>
          </a:xfrm>
          <a:solidFill>
            <a:schemeClr val="accent6">
              <a:lumMod val="75000"/>
            </a:schemeClr>
          </a:solidFill>
        </p:grpSpPr>
        <p:sp>
          <p:nvSpPr>
            <p:cNvPr id="53" name="Google Shape;4571;p77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4572;p77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" name="Google Shape;4570;p77"/>
          <p:cNvGrpSpPr/>
          <p:nvPr/>
        </p:nvGrpSpPr>
        <p:grpSpPr>
          <a:xfrm>
            <a:off x="9532090" y="4225779"/>
            <a:ext cx="330551" cy="624173"/>
            <a:chOff x="8370831" y="3202002"/>
            <a:chExt cx="218129" cy="382376"/>
          </a:xfrm>
          <a:solidFill>
            <a:schemeClr val="accent2"/>
          </a:solidFill>
        </p:grpSpPr>
        <p:sp>
          <p:nvSpPr>
            <p:cNvPr id="56" name="Google Shape;4571;p77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4572;p77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8" name="Google Shape;108;p2"/>
          <p:cNvSpPr txBox="1"/>
          <p:nvPr/>
        </p:nvSpPr>
        <p:spPr>
          <a:xfrm>
            <a:off x="10180751" y="2906742"/>
            <a:ext cx="167660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HOSPITAL HUAYCAN</a:t>
            </a:r>
            <a:endParaRPr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rgbClr val="00A59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Ate Vitarte</a:t>
            </a:r>
            <a:endParaRPr sz="1200" b="1" dirty="0">
              <a:solidFill>
                <a:srgbClr val="00A59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108;p2"/>
          <p:cNvSpPr txBox="1"/>
          <p:nvPr/>
        </p:nvSpPr>
        <p:spPr>
          <a:xfrm>
            <a:off x="9337668" y="2433269"/>
            <a:ext cx="233307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HOSPITAL SERGIO BERNALES</a:t>
            </a:r>
            <a:endParaRPr lang="es-PE" sz="1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lvl="0"/>
            <a:r>
              <a:rPr lang="es-PE" sz="1200" b="1" dirty="0">
                <a:solidFill>
                  <a:srgbClr val="00A59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Comas</a:t>
            </a:r>
          </a:p>
        </p:txBody>
      </p:sp>
      <p:sp>
        <p:nvSpPr>
          <p:cNvPr id="64" name="Google Shape;114;p2"/>
          <p:cNvSpPr txBox="1"/>
          <p:nvPr/>
        </p:nvSpPr>
        <p:spPr>
          <a:xfrm>
            <a:off x="6793829" y="4190247"/>
            <a:ext cx="237502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HOSPITAL </a:t>
            </a:r>
            <a:endParaRPr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MADRE NIÑO SAN BARTOLOMÉ</a:t>
            </a:r>
            <a:endParaRPr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rgbClr val="00A59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Cercado de Lima</a:t>
            </a:r>
            <a:endParaRPr sz="1200" b="1" dirty="0">
              <a:solidFill>
                <a:srgbClr val="00A59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110;p2"/>
          <p:cNvSpPr txBox="1"/>
          <p:nvPr/>
        </p:nvSpPr>
        <p:spPr>
          <a:xfrm>
            <a:off x="6911796" y="3375737"/>
            <a:ext cx="179408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HOSPITAL </a:t>
            </a:r>
            <a:endParaRPr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CAYETANO HEREDIA</a:t>
            </a:r>
            <a:endParaRPr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rgbClr val="00A59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San Martin de Porras</a:t>
            </a:r>
            <a:endParaRPr sz="1200" b="1" dirty="0">
              <a:solidFill>
                <a:srgbClr val="00A59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120;p2"/>
          <p:cNvSpPr txBox="1"/>
          <p:nvPr/>
        </p:nvSpPr>
        <p:spPr>
          <a:xfrm>
            <a:off x="8386670" y="5061635"/>
            <a:ext cx="179408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HOSPITAL </a:t>
            </a:r>
            <a:endParaRPr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MARIA AUXILIADORA </a:t>
            </a:r>
            <a:endParaRPr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rgbClr val="00A59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San Juan de Miraflores</a:t>
            </a:r>
            <a:endParaRPr sz="1200" b="1" dirty="0">
              <a:solidFill>
                <a:srgbClr val="00A59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106;p2"/>
          <p:cNvSpPr txBox="1"/>
          <p:nvPr/>
        </p:nvSpPr>
        <p:spPr>
          <a:xfrm>
            <a:off x="6722064" y="1772386"/>
            <a:ext cx="217354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HOSPITAL </a:t>
            </a:r>
            <a:endParaRPr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00" b="1" dirty="0">
                <a:solidFill>
                  <a:schemeClr val="dk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CARLOS LANFRANCO LA HOZ</a:t>
            </a:r>
            <a:endParaRPr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rgbClr val="00A59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Puente Piedra</a:t>
            </a:r>
            <a:endParaRPr sz="1200" b="1" dirty="0">
              <a:solidFill>
                <a:srgbClr val="00A59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15E02ED7-C25A-45C0-BD76-28A7DA8235D9}"/>
              </a:ext>
            </a:extLst>
          </p:cNvPr>
          <p:cNvSpPr/>
          <p:nvPr/>
        </p:nvSpPr>
        <p:spPr>
          <a:xfrm>
            <a:off x="123594" y="832604"/>
            <a:ext cx="1652818" cy="335560"/>
          </a:xfrm>
          <a:prstGeom prst="rect">
            <a:avLst/>
          </a:prstGeom>
          <a:solidFill>
            <a:srgbClr val="3A5C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2004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OBJETIVO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0" name="Right Triangle 5">
            <a:extLst>
              <a:ext uri="{FF2B5EF4-FFF2-40B4-BE49-F238E27FC236}">
                <a16:creationId xmlns:a16="http://schemas.microsoft.com/office/drawing/2014/main" id="{556F606A-91B2-48CE-A8BE-6C26BECBABAC}"/>
              </a:ext>
            </a:extLst>
          </p:cNvPr>
          <p:cNvSpPr/>
          <p:nvPr/>
        </p:nvSpPr>
        <p:spPr>
          <a:xfrm rot="5400000" flipV="1">
            <a:off x="32800" y="1248327"/>
            <a:ext cx="391188" cy="209594"/>
          </a:xfrm>
          <a:prstGeom prst="rtTriangle">
            <a:avLst/>
          </a:prstGeom>
          <a:solidFill>
            <a:srgbClr val="3A5C8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014D2165-52D8-403B-941A-1A24CADD3D5A}"/>
              </a:ext>
            </a:extLst>
          </p:cNvPr>
          <p:cNvSpPr/>
          <p:nvPr/>
        </p:nvSpPr>
        <p:spPr>
          <a:xfrm>
            <a:off x="123594" y="2739064"/>
            <a:ext cx="1652818" cy="335560"/>
          </a:xfrm>
          <a:prstGeom prst="rect">
            <a:avLst/>
          </a:prstGeom>
          <a:solidFill>
            <a:srgbClr val="4CC1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2004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COSTOS</a:t>
            </a:r>
          </a:p>
        </p:txBody>
      </p:sp>
      <p:sp>
        <p:nvSpPr>
          <p:cNvPr id="62" name="Right Triangle 10">
            <a:extLst>
              <a:ext uri="{FF2B5EF4-FFF2-40B4-BE49-F238E27FC236}">
                <a16:creationId xmlns:a16="http://schemas.microsoft.com/office/drawing/2014/main" id="{533E4D42-1962-42ED-8382-E7821BEE79A9}"/>
              </a:ext>
            </a:extLst>
          </p:cNvPr>
          <p:cNvSpPr/>
          <p:nvPr/>
        </p:nvSpPr>
        <p:spPr>
          <a:xfrm rot="5400000" flipV="1">
            <a:off x="32800" y="3165421"/>
            <a:ext cx="391188" cy="209594"/>
          </a:xfrm>
          <a:prstGeom prst="rtTriangle">
            <a:avLst/>
          </a:prstGeom>
          <a:solidFill>
            <a:srgbClr val="4CC1E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9" name="Rectangle 13">
            <a:extLst>
              <a:ext uri="{FF2B5EF4-FFF2-40B4-BE49-F238E27FC236}">
                <a16:creationId xmlns:a16="http://schemas.microsoft.com/office/drawing/2014/main" id="{F2FDBB9D-F56A-43FA-AFD0-6B56DF2BCC68}"/>
              </a:ext>
            </a:extLst>
          </p:cNvPr>
          <p:cNvSpPr/>
          <p:nvPr/>
        </p:nvSpPr>
        <p:spPr>
          <a:xfrm>
            <a:off x="123593" y="4769189"/>
            <a:ext cx="1887655" cy="335560"/>
          </a:xfrm>
          <a:prstGeom prst="rect">
            <a:avLst/>
          </a:prstGeom>
          <a:solidFill>
            <a:srgbClr val="00A5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2004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CRONOGRAMA</a:t>
            </a:r>
          </a:p>
        </p:txBody>
      </p:sp>
      <p:sp>
        <p:nvSpPr>
          <p:cNvPr id="70" name="Right Triangle 15">
            <a:extLst>
              <a:ext uri="{FF2B5EF4-FFF2-40B4-BE49-F238E27FC236}">
                <a16:creationId xmlns:a16="http://schemas.microsoft.com/office/drawing/2014/main" id="{577DEE50-6AD8-4541-A7E0-3700C92D677D}"/>
              </a:ext>
            </a:extLst>
          </p:cNvPr>
          <p:cNvSpPr/>
          <p:nvPr/>
        </p:nvSpPr>
        <p:spPr>
          <a:xfrm rot="5400000" flipV="1">
            <a:off x="32800" y="5195546"/>
            <a:ext cx="391188" cy="209594"/>
          </a:xfrm>
          <a:prstGeom prst="rtTriangle">
            <a:avLst/>
          </a:prstGeom>
          <a:solidFill>
            <a:srgbClr val="005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B90A7509-8A5C-E260-6AF8-87EE742896B8}"/>
              </a:ext>
            </a:extLst>
          </p:cNvPr>
          <p:cNvSpPr txBox="1"/>
          <p:nvPr/>
        </p:nvSpPr>
        <p:spPr>
          <a:xfrm>
            <a:off x="1698905" y="283099"/>
            <a:ext cx="9205353" cy="62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3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  <a:sym typeface="Calibri"/>
              </a:rPr>
              <a:t>DESAFÍOS A DICIEMBRE: MÓDULOS DE EMERGENCIA TEMPORAL</a:t>
            </a:r>
            <a:endParaRPr lang="es-PE" sz="2300" b="1" dirty="0">
              <a:solidFill>
                <a:srgbClr val="0070C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05E343-7BE3-67BB-30C6-34AE190DE8BF}"/>
              </a:ext>
            </a:extLst>
          </p:cNvPr>
          <p:cNvSpPr txBox="1"/>
          <p:nvPr/>
        </p:nvSpPr>
        <p:spPr>
          <a:xfrm>
            <a:off x="2297539" y="2679459"/>
            <a:ext cx="7864980" cy="85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c) Intervención del Ministerio de Salud para prevenir y enfrentar el Fenómeno “El Niño”</a:t>
            </a:r>
          </a:p>
        </p:txBody>
      </p:sp>
    </p:spTree>
    <p:extLst>
      <p:ext uri="{BB962C8B-B14F-4D97-AF65-F5344CB8AC3E}">
        <p14:creationId xmlns:p14="http://schemas.microsoft.com/office/powerpoint/2010/main" val="388603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ítulo 1">
            <a:extLst>
              <a:ext uri="{FF2B5EF4-FFF2-40B4-BE49-F238E27FC236}">
                <a16:creationId xmlns:a16="http://schemas.microsoft.com/office/drawing/2014/main" id="{53DCF5F2-F7B7-E4FA-9F55-B665AC2B98B3}"/>
              </a:ext>
            </a:extLst>
          </p:cNvPr>
          <p:cNvSpPr txBox="1"/>
          <p:nvPr/>
        </p:nvSpPr>
        <p:spPr>
          <a:xfrm>
            <a:off x="429812" y="849884"/>
            <a:ext cx="11438972" cy="75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s-PE"/>
            </a:defPPr>
            <a:lvl1pPr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r>
              <a:rPr lang="es-ES" altLang="es-PE" dirty="0"/>
              <a:t>FORMULACIÓN DEL PLAN DE CONTINGENCIA FRENTE A LOS EFECTOS DEL FENÓMENO EL NIÑO Y LLUVIAS INTENSAS 2023 – 2024</a:t>
            </a:r>
          </a:p>
        </p:txBody>
      </p:sp>
      <p:sp>
        <p:nvSpPr>
          <p:cNvPr id="1048658" name="Rectángulo 1">
            <a:extLst>
              <a:ext uri="{FF2B5EF4-FFF2-40B4-BE49-F238E27FC236}">
                <a16:creationId xmlns:a16="http://schemas.microsoft.com/office/drawing/2014/main" id="{38CD9E41-E7A2-6B04-23F7-A69818EE56B9}"/>
              </a:ext>
            </a:extLst>
          </p:cNvPr>
          <p:cNvSpPr/>
          <p:nvPr/>
        </p:nvSpPr>
        <p:spPr>
          <a:xfrm>
            <a:off x="6245016" y="6553660"/>
            <a:ext cx="5623768" cy="228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4100">
              <a:defRPr/>
            </a:pPr>
            <a:endParaRPr lang="es-PE" sz="176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060" name="Imagen 1">
            <a:extLst>
              <a:ext uri="{FF2B5EF4-FFF2-40B4-BE49-F238E27FC236}">
                <a16:creationId xmlns:a16="http://schemas.microsoft.com/office/drawing/2014/main" id="{06FE4F73-3ABE-684A-0D8C-5F04A22DC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5" y="201559"/>
            <a:ext cx="1736958" cy="36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n 18">
            <a:extLst>
              <a:ext uri="{FF2B5EF4-FFF2-40B4-BE49-F238E27FC236}">
                <a16:creationId xmlns:a16="http://schemas.microsoft.com/office/drawing/2014/main" id="{45DD5C02-7FC1-0078-0407-626C68470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09" y="57976"/>
            <a:ext cx="1119166" cy="6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20B2B1B-6163-3F40-BCAB-B54390E20153}"/>
              </a:ext>
            </a:extLst>
          </p:cNvPr>
          <p:cNvSpPr/>
          <p:nvPr/>
        </p:nvSpPr>
        <p:spPr>
          <a:xfrm>
            <a:off x="429812" y="2495738"/>
            <a:ext cx="4748956" cy="2954655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s-MX" altLang="es-PE" dirty="0">
              <a:latin typeface="+mn-lt"/>
            </a:endParaRPr>
          </a:p>
          <a:p>
            <a:pPr algn="just">
              <a:defRPr/>
            </a:pPr>
            <a:r>
              <a:rPr lang="es-MX" altLang="es-PE" dirty="0">
                <a:latin typeface="+mn-lt"/>
              </a:rPr>
              <a:t>El Ministerio de Salud viene formulando el </a:t>
            </a:r>
            <a:r>
              <a:rPr lang="es-MX" altLang="es-PE" sz="2000" b="1" dirty="0">
                <a:latin typeface="+mn-lt"/>
              </a:rPr>
              <a:t>“Plan de contingencia frente a los efectos del Fenómeno “El Niño” y lluvias intensas 2023 -2024”,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+mn-lt"/>
              </a:rPr>
              <a:t> el cual tiene como finalidad contribuir a proteger la vida y la salud de las personas, ubicadas en zonas con mayor nivel de riesgo o afectadas con alcance nacional con un monto estimado de 23.3 millones de soles.</a:t>
            </a:r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5BCA499B-C3E1-BBCF-4612-F57F0FEFF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5" b="94346" l="4512" r="93718">
                        <a14:foregroundMark x1="9880" y1="22415" x2="7481" y2="29200"/>
                        <a14:foregroundMark x1="7481" y1="29200" x2="7481" y2="29200"/>
                        <a14:foregroundMark x1="93718" y1="66680" x2="90405" y2="73667"/>
                        <a14:foregroundMark x1="91605" y1="88893" x2="82239" y2="93619"/>
                        <a14:foregroundMark x1="82239" y1="93619" x2="81725" y2="94386"/>
                        <a14:foregroundMark x1="66134" y1="23708" x2="55397" y2="34491"/>
                        <a14:foregroundMark x1="50029" y1="6785" x2="49400" y2="5291"/>
                        <a14:foregroundMark x1="46431" y1="3796" x2="45517" y2="3595"/>
                        <a14:foregroundMark x1="7824" y1="33643" x2="5711" y2="33441"/>
                        <a14:foregroundMark x1="31125" y1="22213" x2="26042" y2="25404"/>
                        <a14:foregroundMark x1="6282" y1="25404" x2="4512" y2="26656"/>
                        <a14:foregroundMark x1="81725" y1="51212" x2="81725" y2="51212"/>
                        <a14:foregroundMark x1="93375" y1="86551" x2="93375" y2="86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6" y="1567323"/>
            <a:ext cx="3402288" cy="4811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57D34EA1-D3A4-5F4A-EBCB-6D905F0BA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43" y="4107536"/>
            <a:ext cx="266312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0BC064-1484-59E3-044D-40ECB340D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1590" y="1894225"/>
            <a:ext cx="2579030" cy="17193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607423" y="6320174"/>
            <a:ext cx="4492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200" dirty="0">
                <a:solidFill>
                  <a:srgbClr val="000000"/>
                </a:solidFill>
              </a:rPr>
              <a:t>*Zonas de muy alto riesgo de lluvias, inundaciones y movimientos en masa (Fuente CENEPRED)</a:t>
            </a:r>
          </a:p>
        </p:txBody>
      </p:sp>
    </p:spTree>
    <p:extLst>
      <p:ext uri="{BB962C8B-B14F-4D97-AF65-F5344CB8AC3E}">
        <p14:creationId xmlns:p14="http://schemas.microsoft.com/office/powerpoint/2010/main" val="36493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Imagen 1">
            <a:extLst>
              <a:ext uri="{FF2B5EF4-FFF2-40B4-BE49-F238E27FC236}">
                <a16:creationId xmlns:a16="http://schemas.microsoft.com/office/drawing/2014/main" id="{F67B1086-B6A0-96DA-8E6C-B8FB9CC95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2" y="184779"/>
            <a:ext cx="1776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n 1">
            <a:extLst>
              <a:ext uri="{FF2B5EF4-FFF2-40B4-BE49-F238E27FC236}">
                <a16:creationId xmlns:a16="http://schemas.microsoft.com/office/drawing/2014/main" id="{9D7A0E13-50C9-86EF-A5CB-EC2EC019A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88" y="77788"/>
            <a:ext cx="1365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C4A9C82-E83C-CF81-1AA7-45E8DDE2C516}"/>
              </a:ext>
            </a:extLst>
          </p:cNvPr>
          <p:cNvSpPr/>
          <p:nvPr/>
        </p:nvSpPr>
        <p:spPr>
          <a:xfrm>
            <a:off x="382588" y="2638085"/>
            <a:ext cx="1222375" cy="974725"/>
          </a:xfrm>
          <a:prstGeom prst="roundRect">
            <a:avLst/>
          </a:prstGeom>
          <a:noFill/>
          <a:ln>
            <a:solidFill>
              <a:srgbClr val="0E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sz="2400" dirty="0">
              <a:solidFill>
                <a:srgbClr val="0E407A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F997100-9C07-44D6-8F4C-FA76E97CF682}"/>
              </a:ext>
            </a:extLst>
          </p:cNvPr>
          <p:cNvSpPr/>
          <p:nvPr/>
        </p:nvSpPr>
        <p:spPr>
          <a:xfrm>
            <a:off x="1735138" y="2459929"/>
            <a:ext cx="4556125" cy="4102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4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Asistencia técnica para la preparación y respuesta ante el Fenómeno El Niño y lluvias Intensas 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4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Información pública y sensibilización ante el Fenómeno El niño y lluvias a la población y la comunidad.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4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Coordinación Institucional e Intersectorial. 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4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Desarrollo de capacidades del personal para la preparación y respuesta ante los efectos de El Fenómeno El Niño y lluvias Intensas.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4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Fortalecimiento de la vigilancia Epidemiológica y saneamiento ambiental 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4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Monitorizar  y supervisar las acciones regionales de preparación ante el Fenómeno El Niño y lluvias Intensas.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4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Gestionar los recursos para la Continuidad operativa de los ES.</a:t>
            </a:r>
          </a:p>
        </p:txBody>
      </p:sp>
      <p:pic>
        <p:nvPicPr>
          <p:cNvPr id="24" name="Imagen 16">
            <a:extLst>
              <a:ext uri="{FF2B5EF4-FFF2-40B4-BE49-F238E27FC236}">
                <a16:creationId xmlns:a16="http://schemas.microsoft.com/office/drawing/2014/main" id="{89803FF8-03E1-38CF-FA4C-1E5AB088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8" t="4276" r="3467" b="53711"/>
          <a:stretch>
            <a:fillRect/>
          </a:stretch>
        </p:blipFill>
        <p:spPr bwMode="auto">
          <a:xfrm>
            <a:off x="471488" y="2647610"/>
            <a:ext cx="9890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17">
            <a:extLst>
              <a:ext uri="{FF2B5EF4-FFF2-40B4-BE49-F238E27FC236}">
                <a16:creationId xmlns:a16="http://schemas.microsoft.com/office/drawing/2014/main" id="{CE5F0943-2BDE-0947-A6F0-E8EAB7E7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0" t="53333" r="4128" b="4913"/>
          <a:stretch>
            <a:fillRect/>
          </a:stretch>
        </p:blipFill>
        <p:spPr bwMode="auto">
          <a:xfrm>
            <a:off x="496888" y="3974094"/>
            <a:ext cx="9271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7600D67-60AE-0C07-A8FD-037666DE78DF}"/>
              </a:ext>
            </a:extLst>
          </p:cNvPr>
          <p:cNvSpPr/>
          <p:nvPr/>
        </p:nvSpPr>
        <p:spPr>
          <a:xfrm>
            <a:off x="403225" y="3982032"/>
            <a:ext cx="1223963" cy="976312"/>
          </a:xfrm>
          <a:prstGeom prst="roundRect">
            <a:avLst/>
          </a:prstGeom>
          <a:noFill/>
          <a:ln>
            <a:solidFill>
              <a:srgbClr val="0E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sz="2400" dirty="0">
              <a:solidFill>
                <a:srgbClr val="0E407A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4BA4C36-A3BB-4D00-0426-3A007874672B}"/>
              </a:ext>
            </a:extLst>
          </p:cNvPr>
          <p:cNvSpPr/>
          <p:nvPr/>
        </p:nvSpPr>
        <p:spPr>
          <a:xfrm>
            <a:off x="435309" y="5465429"/>
            <a:ext cx="1223963" cy="976312"/>
          </a:xfrm>
          <a:prstGeom prst="roundRect">
            <a:avLst/>
          </a:prstGeom>
          <a:noFill/>
          <a:ln>
            <a:solidFill>
              <a:srgbClr val="0E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sz="2400" dirty="0">
              <a:solidFill>
                <a:srgbClr val="0E407A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n 40">
            <a:extLst>
              <a:ext uri="{FF2B5EF4-FFF2-40B4-BE49-F238E27FC236}">
                <a16:creationId xmlns:a16="http://schemas.microsoft.com/office/drawing/2014/main" id="{C1F540E7-88DC-5C22-7408-E31AED64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t="66660" r="2634" b="2744"/>
          <a:stretch>
            <a:fillRect/>
          </a:stretch>
        </p:blipFill>
        <p:spPr bwMode="auto">
          <a:xfrm>
            <a:off x="473409" y="6043279"/>
            <a:ext cx="10874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" name="Imagen 42">
            <a:extLst>
              <a:ext uri="{FF2B5EF4-FFF2-40B4-BE49-F238E27FC236}">
                <a16:creationId xmlns:a16="http://schemas.microsoft.com/office/drawing/2014/main" id="{3163B971-054B-DFDE-E4F1-3A3D6250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8643" r="44321" b="60588"/>
          <a:stretch>
            <a:fillRect/>
          </a:stretch>
        </p:blipFill>
        <p:spPr bwMode="auto">
          <a:xfrm>
            <a:off x="527384" y="5460666"/>
            <a:ext cx="100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ángulo: esquinas redondeadas 5125">
            <a:extLst>
              <a:ext uri="{FF2B5EF4-FFF2-40B4-BE49-F238E27FC236}">
                <a16:creationId xmlns:a16="http://schemas.microsoft.com/office/drawing/2014/main" id="{BC0513CE-66DB-ADF0-B742-73AF5F3F8052}"/>
              </a:ext>
            </a:extLst>
          </p:cNvPr>
          <p:cNvSpPr/>
          <p:nvPr/>
        </p:nvSpPr>
        <p:spPr>
          <a:xfrm>
            <a:off x="6548438" y="2568907"/>
            <a:ext cx="1222375" cy="976313"/>
          </a:xfrm>
          <a:prstGeom prst="roundRect">
            <a:avLst/>
          </a:prstGeom>
          <a:noFill/>
          <a:ln>
            <a:solidFill>
              <a:srgbClr val="0E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sz="1500" dirty="0">
              <a:solidFill>
                <a:srgbClr val="0E407A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Rectángulo: esquinas redondeadas 5126">
            <a:extLst>
              <a:ext uri="{FF2B5EF4-FFF2-40B4-BE49-F238E27FC236}">
                <a16:creationId xmlns:a16="http://schemas.microsoft.com/office/drawing/2014/main" id="{300487A5-EE64-39AF-69D0-8364495255E8}"/>
              </a:ext>
            </a:extLst>
          </p:cNvPr>
          <p:cNvSpPr/>
          <p:nvPr/>
        </p:nvSpPr>
        <p:spPr>
          <a:xfrm>
            <a:off x="7967921" y="2459929"/>
            <a:ext cx="4006050" cy="43189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5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Evaluación de riesgos, daños y análisis de necesidades por efectos del Fenómeno El Niño y lluvias Intensas.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5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Continuidad de la atención de salud de la Población de las Regiones Afectadas.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5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Atención de la salud de la población afectada.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5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Vigilancia Epidemiológica y control de brotes en regiones afectadas.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5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Acciones de saneamiento ambiental de la población Afectada.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5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Acciones comunicacionales en las regiones afectadas.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15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Continuidad de los Servicios de salud en las Regiones afectadas. </a:t>
            </a:r>
          </a:p>
        </p:txBody>
      </p:sp>
      <p:pic>
        <p:nvPicPr>
          <p:cNvPr id="5130" name="Imagen 39">
            <a:extLst>
              <a:ext uri="{FF2B5EF4-FFF2-40B4-BE49-F238E27FC236}">
                <a16:creationId xmlns:a16="http://schemas.microsoft.com/office/drawing/2014/main" id="{377CE3CD-B151-635E-AF01-5687CF85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2744" r="81960" b="56342"/>
          <a:stretch>
            <a:fillRect/>
          </a:stretch>
        </p:blipFill>
        <p:spPr bwMode="auto">
          <a:xfrm>
            <a:off x="6720919" y="2600657"/>
            <a:ext cx="6508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ángulo: esquinas redondeadas 5130">
            <a:extLst>
              <a:ext uri="{FF2B5EF4-FFF2-40B4-BE49-F238E27FC236}">
                <a16:creationId xmlns:a16="http://schemas.microsoft.com/office/drawing/2014/main" id="{76AD8599-C4CC-9ECA-98C8-933BBF415BD8}"/>
              </a:ext>
            </a:extLst>
          </p:cNvPr>
          <p:cNvSpPr/>
          <p:nvPr/>
        </p:nvSpPr>
        <p:spPr>
          <a:xfrm>
            <a:off x="6570663" y="5470525"/>
            <a:ext cx="1222375" cy="976313"/>
          </a:xfrm>
          <a:prstGeom prst="roundRect">
            <a:avLst/>
          </a:prstGeom>
          <a:noFill/>
          <a:ln>
            <a:solidFill>
              <a:srgbClr val="0E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sz="1500" dirty="0">
              <a:solidFill>
                <a:srgbClr val="0E407A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33" name="Imagen 43">
            <a:extLst>
              <a:ext uri="{FF2B5EF4-FFF2-40B4-BE49-F238E27FC236}">
                <a16:creationId xmlns:a16="http://schemas.microsoft.com/office/drawing/2014/main" id="{28C1C3AC-F116-887A-0AF1-4B277D449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8" t="19754" r="2634" b="60280"/>
          <a:stretch>
            <a:fillRect/>
          </a:stretch>
        </p:blipFill>
        <p:spPr bwMode="auto">
          <a:xfrm>
            <a:off x="6532563" y="5849938"/>
            <a:ext cx="1260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ángulo: esquinas redondeadas 5133">
            <a:extLst>
              <a:ext uri="{FF2B5EF4-FFF2-40B4-BE49-F238E27FC236}">
                <a16:creationId xmlns:a16="http://schemas.microsoft.com/office/drawing/2014/main" id="{CDA2B5A8-8DE8-43A9-6557-B2E9A6BB8005}"/>
              </a:ext>
            </a:extLst>
          </p:cNvPr>
          <p:cNvSpPr/>
          <p:nvPr/>
        </p:nvSpPr>
        <p:spPr>
          <a:xfrm>
            <a:off x="6570663" y="4015787"/>
            <a:ext cx="1222375" cy="974725"/>
          </a:xfrm>
          <a:prstGeom prst="roundRect">
            <a:avLst/>
          </a:prstGeom>
          <a:noFill/>
          <a:ln>
            <a:solidFill>
              <a:srgbClr val="0E4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sz="1500" dirty="0">
              <a:solidFill>
                <a:srgbClr val="0E407A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37" name="Rectángulo: esquinas redondeadas 5136">
            <a:extLst>
              <a:ext uri="{FF2B5EF4-FFF2-40B4-BE49-F238E27FC236}">
                <a16:creationId xmlns:a16="http://schemas.microsoft.com/office/drawing/2014/main" id="{F22A073D-7A5D-7BA0-0619-B6EFD4496DEE}"/>
              </a:ext>
            </a:extLst>
          </p:cNvPr>
          <p:cNvSpPr/>
          <p:nvPr/>
        </p:nvSpPr>
        <p:spPr>
          <a:xfrm>
            <a:off x="1314450" y="731339"/>
            <a:ext cx="9563100" cy="63182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bg1"/>
                </a:solidFill>
              </a:rPr>
              <a:t>Líneas de acción del Plan de contingencia frente al Fenómeno “El Niño” </a:t>
            </a:r>
          </a:p>
        </p:txBody>
      </p:sp>
      <p:sp>
        <p:nvSpPr>
          <p:cNvPr id="5138" name="Rectángulo: esquinas redondeadas 5137">
            <a:extLst>
              <a:ext uri="{FF2B5EF4-FFF2-40B4-BE49-F238E27FC236}">
                <a16:creationId xmlns:a16="http://schemas.microsoft.com/office/drawing/2014/main" id="{57F19E85-B394-F36B-8CA6-2782DB2B9827}"/>
              </a:ext>
            </a:extLst>
          </p:cNvPr>
          <p:cNvSpPr/>
          <p:nvPr/>
        </p:nvSpPr>
        <p:spPr>
          <a:xfrm>
            <a:off x="1984375" y="1960064"/>
            <a:ext cx="2401888" cy="33501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</a:rPr>
              <a:t>Preparación</a:t>
            </a:r>
            <a:endParaRPr lang="es-PE" sz="2800" dirty="0">
              <a:solidFill>
                <a:schemeClr val="bg1"/>
              </a:solidFill>
            </a:endParaRPr>
          </a:p>
        </p:txBody>
      </p:sp>
      <p:sp>
        <p:nvSpPr>
          <p:cNvPr id="5139" name="Rectángulo: esquinas redondeadas 5138">
            <a:extLst>
              <a:ext uri="{FF2B5EF4-FFF2-40B4-BE49-F238E27FC236}">
                <a16:creationId xmlns:a16="http://schemas.microsoft.com/office/drawing/2014/main" id="{A4BB86C5-EB52-8750-8704-60F8973BDA54}"/>
              </a:ext>
            </a:extLst>
          </p:cNvPr>
          <p:cNvSpPr/>
          <p:nvPr/>
        </p:nvSpPr>
        <p:spPr>
          <a:xfrm>
            <a:off x="7805738" y="1960064"/>
            <a:ext cx="2401887" cy="33501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</a:rPr>
              <a:t>Respuesta</a:t>
            </a:r>
            <a:endParaRPr lang="es-PE" sz="2800" dirty="0">
              <a:solidFill>
                <a:schemeClr val="bg1"/>
              </a:solidFill>
            </a:endParaRPr>
          </a:p>
        </p:txBody>
      </p:sp>
      <p:cxnSp>
        <p:nvCxnSpPr>
          <p:cNvPr id="5140" name="Conector: angular 5139">
            <a:extLst>
              <a:ext uri="{FF2B5EF4-FFF2-40B4-BE49-F238E27FC236}">
                <a16:creationId xmlns:a16="http://schemas.microsoft.com/office/drawing/2014/main" id="{5F95FA0F-83DA-0940-8500-796FE139F953}"/>
              </a:ext>
            </a:extLst>
          </p:cNvPr>
          <p:cNvCxnSpPr>
            <a:cxnSpLocks/>
            <a:stCxn id="5137" idx="2"/>
            <a:endCxn id="5138" idx="0"/>
          </p:cNvCxnSpPr>
          <p:nvPr/>
        </p:nvCxnSpPr>
        <p:spPr>
          <a:xfrm rot="5400000">
            <a:off x="4342210" y="206274"/>
            <a:ext cx="596900" cy="2910681"/>
          </a:xfrm>
          <a:prstGeom prst="bent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1" name="Conector: angular 5140">
            <a:extLst>
              <a:ext uri="{FF2B5EF4-FFF2-40B4-BE49-F238E27FC236}">
                <a16:creationId xmlns:a16="http://schemas.microsoft.com/office/drawing/2014/main" id="{FA2C7A8B-A899-5572-91F3-3F00326DC136}"/>
              </a:ext>
            </a:extLst>
          </p:cNvPr>
          <p:cNvCxnSpPr>
            <a:cxnSpLocks/>
            <a:stCxn id="5137" idx="2"/>
            <a:endCxn id="5139" idx="0"/>
          </p:cNvCxnSpPr>
          <p:nvPr/>
        </p:nvCxnSpPr>
        <p:spPr>
          <a:xfrm rot="16200000" flipH="1">
            <a:off x="7252891" y="206273"/>
            <a:ext cx="596900" cy="291068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8" name="Imagen 5147">
            <a:extLst>
              <a:ext uri="{FF2B5EF4-FFF2-40B4-BE49-F238E27FC236}">
                <a16:creationId xmlns:a16="http://schemas.microsoft.com/office/drawing/2014/main" id="{B1386141-4C86-5036-9063-0D049730C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9584" y="4154062"/>
            <a:ext cx="776279" cy="713999"/>
          </a:xfrm>
          <a:prstGeom prst="rect">
            <a:avLst/>
          </a:prstGeom>
        </p:spPr>
      </p:pic>
      <p:pic>
        <p:nvPicPr>
          <p:cNvPr id="4" name="Imagen 18">
            <a:extLst>
              <a:ext uri="{FF2B5EF4-FFF2-40B4-BE49-F238E27FC236}">
                <a16:creationId xmlns:a16="http://schemas.microsoft.com/office/drawing/2014/main" id="{16407C04-DD30-5549-48D6-7F781FA51E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76" y="35140"/>
            <a:ext cx="1144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67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oogle Shape;123;p3">
            <a:extLst>
              <a:ext uri="{FF2B5EF4-FFF2-40B4-BE49-F238E27FC236}">
                <a16:creationId xmlns:a16="http://schemas.microsoft.com/office/drawing/2014/main" id="{7F9D3A41-D23E-06BF-B597-4B38F0D4F9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10" y="6086436"/>
            <a:ext cx="1334927" cy="67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Google Shape;318;p4">
            <a:extLst>
              <a:ext uri="{FF2B5EF4-FFF2-40B4-BE49-F238E27FC236}">
                <a16:creationId xmlns:a16="http://schemas.microsoft.com/office/drawing/2014/main" id="{2B4A6CF3-C94C-EEB9-2E7C-85E2E2F9E5B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2" y="253116"/>
            <a:ext cx="1864240" cy="46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Google Shape;319;p4">
            <a:extLst>
              <a:ext uri="{FF2B5EF4-FFF2-40B4-BE49-F238E27FC236}">
                <a16:creationId xmlns:a16="http://schemas.microsoft.com/office/drawing/2014/main" id="{A2F9F304-6204-72EE-9B0F-906DBDD4E5F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65" y="169295"/>
            <a:ext cx="1378389" cy="6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4" name="Google Shape;320;p4">
            <a:extLst>
              <a:ext uri="{FF2B5EF4-FFF2-40B4-BE49-F238E27FC236}">
                <a16:creationId xmlns:a16="http://schemas.microsoft.com/office/drawing/2014/main" id="{45E51F52-7190-750C-AF1D-823B9186C23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2" y="200340"/>
            <a:ext cx="1094330" cy="5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862873-9DC2-C0C7-7C7B-EB826D71EBD1}"/>
              </a:ext>
            </a:extLst>
          </p:cNvPr>
          <p:cNvSpPr txBox="1"/>
          <p:nvPr/>
        </p:nvSpPr>
        <p:spPr>
          <a:xfrm>
            <a:off x="96419" y="2795708"/>
            <a:ext cx="33405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2,928,528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personas beneficiadas frente a acciones que atiendan movimientos en masa </a:t>
            </a:r>
          </a:p>
          <a:p>
            <a:pPr algn="just"/>
            <a:endParaRPr lang="es-E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5,678,350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personas frente a inundaciones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69C9EAB-B45C-D8E8-1528-97F977C6E0B0}"/>
              </a:ext>
            </a:extLst>
          </p:cNvPr>
          <p:cNvGraphicFramePr>
            <a:graphicFrameLocks noGrp="1"/>
          </p:cNvGraphicFramePr>
          <p:nvPr/>
        </p:nvGraphicFramePr>
        <p:xfrm>
          <a:off x="3752748" y="1322511"/>
          <a:ext cx="5228095" cy="5369085"/>
        </p:xfrm>
        <a:graphic>
          <a:graphicData uri="http://schemas.openxmlformats.org/drawingml/2006/table">
            <a:tbl>
              <a:tblPr/>
              <a:tblGrid>
                <a:gridCol w="1617179">
                  <a:extLst>
                    <a:ext uri="{9D8B030D-6E8A-4147-A177-3AD203B41FA5}">
                      <a16:colId xmlns:a16="http://schemas.microsoft.com/office/drawing/2014/main" val="3771323422"/>
                    </a:ext>
                  </a:extLst>
                </a:gridCol>
                <a:gridCol w="1764823">
                  <a:extLst>
                    <a:ext uri="{9D8B030D-6E8A-4147-A177-3AD203B41FA5}">
                      <a16:colId xmlns:a16="http://schemas.microsoft.com/office/drawing/2014/main" val="3143539203"/>
                    </a:ext>
                  </a:extLst>
                </a:gridCol>
                <a:gridCol w="1846093">
                  <a:extLst>
                    <a:ext uri="{9D8B030D-6E8A-4147-A177-3AD203B41FA5}">
                      <a16:colId xmlns:a16="http://schemas.microsoft.com/office/drawing/2014/main" val="2221480656"/>
                    </a:ext>
                  </a:extLst>
                </a:gridCol>
              </a:tblGrid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MOVIMIENTO EN MASA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INUNDACION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65924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AMAZONAS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162,399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7,818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456615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ANCASH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298,310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475,990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051381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APURIMAC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6,815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24,887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464971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AREQUIPA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186,532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24,317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881776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AYACUCHO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107,835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51,602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224515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CAJAMARCA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378,455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267,688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385361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CALLAO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412405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CUSCO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41,266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15,458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807008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HUANCAVELICA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146,443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80,827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710052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HUANUCO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245,702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68,551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55846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20,112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330,693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690379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JUNIN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80,271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26,978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6824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 LIBERTAD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235,195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1,382,651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895820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LAMBAYEQUE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31,045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1,079,895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1715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LIMA PROVINCIAS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349,624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101,152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743060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LORETO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2,478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107,077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51622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MADRE DE DIOS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11,053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850009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MOQUEGUA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11,749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2,974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647029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PASCO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73,378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27,071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765598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PIURA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324,633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1,120,613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847161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PUNO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53,044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5,197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525084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MARTIN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100,321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130,896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136502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TACNA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8,390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1,025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934323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TUMBES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59,828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161,262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768285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UCAYALI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2,431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172,675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774390"/>
                  </a:ext>
                </a:extLst>
              </a:tr>
              <a:tr h="1988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2,926,528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5,678,350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95751"/>
                  </a:ext>
                </a:extLst>
              </a:tr>
            </a:tbl>
          </a:graphicData>
        </a:graphic>
      </p:graphicFrame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459CE121-9141-AE82-20C9-EF6F48145E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7" t="1422" r="1313" b="1075"/>
          <a:stretch/>
        </p:blipFill>
        <p:spPr>
          <a:xfrm>
            <a:off x="9046743" y="1006068"/>
            <a:ext cx="1791740" cy="2520000"/>
          </a:xfrm>
          <a:prstGeom prst="rect">
            <a:avLst/>
          </a:prstGeom>
        </p:spPr>
      </p:pic>
      <p:pic>
        <p:nvPicPr>
          <p:cNvPr id="12" name="Imagen 11" descr="Mapa&#10;&#10;Descripción generada automáticamente">
            <a:extLst>
              <a:ext uri="{FF2B5EF4-FFF2-40B4-BE49-F238E27FC236}">
                <a16:creationId xmlns:a16="http://schemas.microsoft.com/office/drawing/2014/main" id="{EFD13562-C592-0192-00BA-9C09B98D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63" t="559" r="1805" b="959"/>
          <a:stretch/>
        </p:blipFill>
        <p:spPr>
          <a:xfrm>
            <a:off x="10316048" y="3526068"/>
            <a:ext cx="1740737" cy="252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08CD66E-AFB4-1C13-C711-0D57A445D1BE}"/>
              </a:ext>
            </a:extLst>
          </p:cNvPr>
          <p:cNvSpPr txBox="1"/>
          <p:nvPr/>
        </p:nvSpPr>
        <p:spPr>
          <a:xfrm>
            <a:off x="10781480" y="1619737"/>
            <a:ext cx="122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BENEFICIADOS MOVIMIENTOS EN MASA</a:t>
            </a:r>
            <a:endParaRPr lang="es-PE" sz="12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AD7414-94D2-F476-9976-B5F97943CA3D}"/>
              </a:ext>
            </a:extLst>
          </p:cNvPr>
          <p:cNvSpPr txBox="1"/>
          <p:nvPr/>
        </p:nvSpPr>
        <p:spPr>
          <a:xfrm>
            <a:off x="9025940" y="4611590"/>
            <a:ext cx="122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BENEFICIADOS INUNDACION</a:t>
            </a:r>
            <a:endParaRPr lang="es-PE" sz="1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B1B79B5-C33B-3315-815F-46A97B0642E1}"/>
              </a:ext>
            </a:extLst>
          </p:cNvPr>
          <p:cNvSpPr/>
          <p:nvPr/>
        </p:nvSpPr>
        <p:spPr>
          <a:xfrm>
            <a:off x="3732033" y="675222"/>
            <a:ext cx="5060272" cy="5820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beneficiada</a:t>
            </a:r>
            <a:endParaRPr lang="es-P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7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50875" y="6662738"/>
            <a:ext cx="5397500" cy="195262"/>
          </a:xfrm>
          <a:prstGeom prst="rect">
            <a:avLst/>
          </a:prstGeom>
          <a:solidFill>
            <a:srgbClr val="10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pic>
        <p:nvPicPr>
          <p:cNvPr id="21508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07963"/>
            <a:ext cx="1776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88" y="77788"/>
            <a:ext cx="1365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13" y="106363"/>
            <a:ext cx="11445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E44E59-FF4F-DACF-221F-A09DDF7350EF}"/>
              </a:ext>
            </a:extLst>
          </p:cNvPr>
          <p:cNvSpPr txBox="1"/>
          <p:nvPr/>
        </p:nvSpPr>
        <p:spPr>
          <a:xfrm>
            <a:off x="680493" y="1818137"/>
            <a:ext cx="10559669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Personal de salud capacitado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 el manejo clínico de enfermedades </a:t>
            </a:r>
            <a:r>
              <a:rPr lang="es-ES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metaxénicas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zoonosis, en las regiones con riesgo  ante el FEN y lluvias intensas.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es-E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IRESAS/GERESAS y/o DIRIS preparadas en la vigilancia y control vectorial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calidad del agua para el consumo humano y manejo de residuos, en las regiones con riesgo  ante el FEN y lluvias intensas.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Población informada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sobre la prevención de enfermedades relacionadas con el Fenómeno El Niño y lluvias intensas (IRA, EDA, dengue, entre otros), en regiones en riesgo.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Establecimientos de Salud abastecidos con medicamentos e insumos médicos 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la atención de enfermedades relacionadas con los efectos del Fenómeno El Niño y lluvias intensas.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Atenciones de salud a la población afectada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por efectos de lluvias intensas o Fenómeno El Niño.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Establecimientos de salud fortalecidos con infraestructura y equipamiento 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la atención  por lluvias intensas o Fenómeno El Niño.</a:t>
            </a:r>
            <a:endParaRPr lang="es-PE" sz="16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EED455-F09F-4303-68E3-7A54AB68DD2B}"/>
              </a:ext>
            </a:extLst>
          </p:cNvPr>
          <p:cNvSpPr/>
          <p:nvPr/>
        </p:nvSpPr>
        <p:spPr>
          <a:xfrm>
            <a:off x="3430192" y="908539"/>
            <a:ext cx="5060272" cy="5820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esperamos lograr?</a:t>
            </a:r>
            <a:endParaRPr lang="es-P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3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5445125" y="0"/>
            <a:ext cx="6746875" cy="6872288"/>
          </a:xfrm>
          <a:prstGeom prst="rect">
            <a:avLst/>
          </a:prstGeom>
          <a:solidFill>
            <a:srgbClr val="00A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0083B8"/>
              </a:solidFill>
            </a:endParaRPr>
          </a:p>
        </p:txBody>
      </p:sp>
      <p:sp>
        <p:nvSpPr>
          <p:cNvPr id="24579" name="CuadroTexto 9"/>
          <p:cNvSpPr txBox="1">
            <a:spLocks noChangeArrowheads="1"/>
          </p:cNvSpPr>
          <p:nvPr/>
        </p:nvSpPr>
        <p:spPr bwMode="auto">
          <a:xfrm>
            <a:off x="7815263" y="3141663"/>
            <a:ext cx="2465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5400" b="1">
                <a:solidFill>
                  <a:schemeClr val="bg1"/>
                </a:solidFill>
              </a:rPr>
              <a:t>Gracias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7815263" y="3090863"/>
            <a:ext cx="24653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 bwMode="auto">
          <a:xfrm>
            <a:off x="1577975" y="3603625"/>
            <a:ext cx="184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58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71838"/>
            <a:ext cx="17764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141663"/>
            <a:ext cx="1365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170238"/>
            <a:ext cx="1144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6" name="Rectángulo 144">
            <a:extLst>
              <a:ext uri="{FF2B5EF4-FFF2-40B4-BE49-F238E27FC236}">
                <a16:creationId xmlns:a16="http://schemas.microsoft.com/office/drawing/2014/main" id="{0016E41F-CCEB-EDBF-8C0D-096FC5B38C72}"/>
              </a:ext>
            </a:extLst>
          </p:cNvPr>
          <p:cNvSpPr/>
          <p:nvPr/>
        </p:nvSpPr>
        <p:spPr>
          <a:xfrm>
            <a:off x="489239" y="809563"/>
            <a:ext cx="1153678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s-MX" sz="24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04 MODIFICACIONES PRESUPUESTALES A NIVEL INSTITUCIONAL POR S/ 214.8 MILLONES</a:t>
            </a:r>
          </a:p>
          <a:p>
            <a:pPr lvl="0"/>
            <a:r>
              <a:rPr 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Durante el II trimestre del año fiscal 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8D4C7C-9EA3-CD1A-6409-36A8A52DA593}"/>
              </a:ext>
            </a:extLst>
          </p:cNvPr>
          <p:cNvSpPr txBox="1"/>
          <p:nvPr/>
        </p:nvSpPr>
        <p:spPr>
          <a:xfrm>
            <a:off x="9565063" y="1924834"/>
            <a:ext cx="223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/>
              <a:t>(En soles)</a:t>
            </a:r>
            <a:endParaRPr lang="es-PE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416619" y="5686580"/>
            <a:ext cx="45752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(1) Se aprobó con Resolución Secretarial 084 -2023-MINSA el monto de S/ 74 636 338 millones</a:t>
            </a:r>
            <a:endParaRPr lang="es-PE" sz="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16619" y="5884723"/>
            <a:ext cx="45752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(2) Se aprobó con Resolución Secretarial 060 -2023-MINSA el monto de S/ 10 694 500 millones</a:t>
            </a:r>
            <a:endParaRPr lang="es-PE" sz="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ED4F04-319E-6A51-7F9C-59479C78CB3A}"/>
              </a:ext>
            </a:extLst>
          </p:cNvPr>
          <p:cNvSpPr txBox="1"/>
          <p:nvPr/>
        </p:nvSpPr>
        <p:spPr>
          <a:xfrm>
            <a:off x="1416619" y="6078689"/>
            <a:ext cx="8012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(3) Cabe precisar que con la Ley </a:t>
            </a:r>
            <a:r>
              <a:rPr lang="es-ES" sz="800" dirty="0" err="1"/>
              <a:t>N°</a:t>
            </a:r>
            <a:r>
              <a:rPr lang="es-ES" sz="800" dirty="0"/>
              <a:t> 31728 se autoriza transferir recursos del literal a) del numeral 37.1 de la Ley de presupuesto 2023 a los Gobiernos Regionales.</a:t>
            </a:r>
          </a:p>
          <a:p>
            <a:r>
              <a:rPr lang="es-ES" sz="800" dirty="0"/>
              <a:t>(4) Financiamiento de la continuidad del nombramiento del ochenta por ciento (80%) de los profesionales de la salud y de los técnicos y auxiliares asistenciales de la salud</a:t>
            </a:r>
            <a:endParaRPr lang="es-PE" sz="800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2532"/>
              </p:ext>
            </p:extLst>
          </p:nvPr>
        </p:nvGraphicFramePr>
        <p:xfrm>
          <a:off x="1416619" y="1904074"/>
          <a:ext cx="9435289" cy="3624801"/>
        </p:xfrm>
        <a:graphic>
          <a:graphicData uri="http://schemas.openxmlformats.org/drawingml/2006/table">
            <a:tbl>
              <a:tblPr/>
              <a:tblGrid>
                <a:gridCol w="1771192">
                  <a:extLst>
                    <a:ext uri="{9D8B030D-6E8A-4147-A177-3AD203B41FA5}">
                      <a16:colId xmlns:a16="http://schemas.microsoft.com/office/drawing/2014/main" val="741358864"/>
                    </a:ext>
                  </a:extLst>
                </a:gridCol>
                <a:gridCol w="1549793">
                  <a:extLst>
                    <a:ext uri="{9D8B030D-6E8A-4147-A177-3AD203B41FA5}">
                      <a16:colId xmlns:a16="http://schemas.microsoft.com/office/drawing/2014/main" val="3772179248"/>
                    </a:ext>
                  </a:extLst>
                </a:gridCol>
                <a:gridCol w="1461234">
                  <a:extLst>
                    <a:ext uri="{9D8B030D-6E8A-4147-A177-3AD203B41FA5}">
                      <a16:colId xmlns:a16="http://schemas.microsoft.com/office/drawing/2014/main" val="1180555962"/>
                    </a:ext>
                  </a:extLst>
                </a:gridCol>
                <a:gridCol w="1228765">
                  <a:extLst>
                    <a:ext uri="{9D8B030D-6E8A-4147-A177-3AD203B41FA5}">
                      <a16:colId xmlns:a16="http://schemas.microsoft.com/office/drawing/2014/main" val="3036782935"/>
                    </a:ext>
                  </a:extLst>
                </a:gridCol>
                <a:gridCol w="3424305">
                  <a:extLst>
                    <a:ext uri="{9D8B030D-6E8A-4147-A177-3AD203B41FA5}">
                      <a16:colId xmlns:a16="http://schemas.microsoft.com/office/drawing/2014/main" val="4108198438"/>
                    </a:ext>
                  </a:extLst>
                </a:gridCol>
              </a:tblGrid>
              <a:tr h="45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MARCO LEGAL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DECRETO SUPREMO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RESOLUCCION MINISTERIAL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MONTO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80141"/>
                  </a:ext>
                </a:extLst>
              </a:tr>
              <a:tr h="9062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Literal f) del numeral 37.1 del articulo 37 de la Ley N° 31638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DS 061-2023-EF (15/04/2023)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RM 397-2023-MINSA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115,047,973 (1)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Financiar la contratación del servicio de mantenimiento de infraestructura de los servicios oncológicos de las Instituciones Prestadoras de Servicios de Salud (IPRESS).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859352"/>
                  </a:ext>
                </a:extLst>
              </a:tr>
              <a:tr h="679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Numeral 29.1 del artículo 29 de la Ley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</a:t>
                      </a:r>
                      <a:b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DS 099-2023-EF (30/05/2023)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RM 540-2023/MINSA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1,707,395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Financiar la operación y mantenimiento del</a:t>
                      </a:r>
                      <a:b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Establecimiento de Salud I-3 Limón de Porcuya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168086"/>
                  </a:ext>
                </a:extLst>
              </a:tr>
              <a:tr h="679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Literal a) del numeral 37.1 del articulo 37 de la Ley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31638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DS 100-2023-EF (30/05/2023)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RM 533-2023-MINSA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12,032,700 (2)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Financiar la contratación de profesionales de la salud para la prevención y control de cáncer.</a:t>
                      </a:r>
                      <a:r>
                        <a:rPr lang="es-E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(3)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0915"/>
                  </a:ext>
                </a:extLst>
              </a:tr>
              <a:tr h="679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Numeral 36.2 del articulo 36 de la Ley N° 31638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DS 144-2023-EF (30/06/2023)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RM 639-2023-MINSA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86,024,693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Financiamiento de nombramiento de los profesionales de la salud de los técnicos y auxiliares asistenciales de la salud. </a:t>
                      </a:r>
                      <a:r>
                        <a:rPr lang="es-E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44147"/>
                  </a:ext>
                </a:extLst>
              </a:tr>
              <a:tr h="22655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214,812,761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57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51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B8D4C7C-9EA3-CD1A-6409-36A8A52DA593}"/>
              </a:ext>
            </a:extLst>
          </p:cNvPr>
          <p:cNvSpPr txBox="1"/>
          <p:nvPr/>
        </p:nvSpPr>
        <p:spPr>
          <a:xfrm>
            <a:off x="4069915" y="1352533"/>
            <a:ext cx="1269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/>
              <a:t>(En soles)</a:t>
            </a:r>
            <a:endParaRPr lang="es-PE" sz="1200" dirty="0"/>
          </a:p>
        </p:txBody>
      </p:sp>
      <p:sp>
        <p:nvSpPr>
          <p:cNvPr id="8" name="Rectángulo 144">
            <a:extLst>
              <a:ext uri="{FF2B5EF4-FFF2-40B4-BE49-F238E27FC236}">
                <a16:creationId xmlns:a16="http://schemas.microsoft.com/office/drawing/2014/main" id="{0016E41F-CCEB-EDBF-8C0D-096FC5B38C72}"/>
              </a:ext>
            </a:extLst>
          </p:cNvPr>
          <p:cNvSpPr/>
          <p:nvPr/>
        </p:nvSpPr>
        <p:spPr>
          <a:xfrm>
            <a:off x="285698" y="767514"/>
            <a:ext cx="119063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PRIMERA MODIFICACIÓN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PRESUPUESTAL</a:t>
            </a:r>
            <a:endParaRPr lang="es-MX" sz="2000" b="1" dirty="0">
              <a:solidFill>
                <a:srgbClr val="0070C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6D3C90-623F-684E-43B7-48BEDB572292}"/>
              </a:ext>
            </a:extLst>
          </p:cNvPr>
          <p:cNvSpPr txBox="1"/>
          <p:nvPr/>
        </p:nvSpPr>
        <p:spPr>
          <a:xfrm>
            <a:off x="6453898" y="3007201"/>
            <a:ext cx="4911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A través del Decreto Supremo N° 061-2023-EF de fecha 15 de abril de 2023 se transfirió el monto de         S/ 115 047 973 para financiar </a:t>
            </a:r>
            <a:r>
              <a:rPr lang="es-ES" sz="1600" dirty="0"/>
              <a:t>la </a:t>
            </a:r>
            <a:r>
              <a:rPr lang="es-ES" sz="1600" b="1" dirty="0"/>
              <a:t>contratación del servicio de mantenimiento de infraestructura de los servicios oncológicos de las Instituciones Prestadoras de Servicios de Salud</a:t>
            </a:r>
            <a:r>
              <a:rPr lang="es-MX" sz="1600" b="1" dirty="0"/>
              <a:t>. </a:t>
            </a:r>
            <a:r>
              <a:rPr lang="es-MX" sz="1600" dirty="0"/>
              <a:t>El mismo que benefició a  24 pliegos regionales del Sector Salud.</a:t>
            </a:r>
            <a:endParaRPr lang="es-PE" sz="16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59814"/>
              </p:ext>
            </p:extLst>
          </p:nvPr>
        </p:nvGraphicFramePr>
        <p:xfrm>
          <a:off x="1292772" y="1647408"/>
          <a:ext cx="4046537" cy="4781690"/>
        </p:xfrm>
        <a:graphic>
          <a:graphicData uri="http://schemas.openxmlformats.org/drawingml/2006/table">
            <a:tbl>
              <a:tblPr/>
              <a:tblGrid>
                <a:gridCol w="3112720">
                  <a:extLst>
                    <a:ext uri="{9D8B030D-6E8A-4147-A177-3AD203B41FA5}">
                      <a16:colId xmlns:a16="http://schemas.microsoft.com/office/drawing/2014/main" val="571962304"/>
                    </a:ext>
                  </a:extLst>
                </a:gridCol>
                <a:gridCol w="933817">
                  <a:extLst>
                    <a:ext uri="{9D8B030D-6E8A-4147-A177-3AD203B41FA5}">
                      <a16:colId xmlns:a16="http://schemas.microsoft.com/office/drawing/2014/main" val="4065806863"/>
                    </a:ext>
                  </a:extLst>
                </a:gridCol>
              </a:tblGrid>
              <a:tr h="352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PLIEGO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DS 061-2023-EF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726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440 GORE AMAZONAS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3,156,233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1634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441 GORE ANCASH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1,465,500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0413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442 GORE APURIMAC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3314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443 GORE AREQUIPA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31,107,463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1082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 GORE AYACUCHO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595,282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3091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445 GORE CAJAMARCA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5,444,023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8505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446 GORE CUSCO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8,165,620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0950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447 GORE HUANCAVELICA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4589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448 GORE HUANUCO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1,701,160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2717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449 GORE 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3,699,061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1237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 GORE JUNIN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12,773,939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8206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451 GORE LA LIBERTAD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4,579,670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6047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452 GORE LAMBAYEQUE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4,711,748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1405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453 GORE LORETO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2,957,695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5289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454 GORE MADRE DIOS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6919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456 GORE PASCO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1972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457 GORE PIURA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6,597,706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1923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458 GORE PUNO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326,200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6096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459 GORE SAN MARTIN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7,448,405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0230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 GORE TACNA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2,393,858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1677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461 GORE TUMBES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1209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462 GORE UCAYALI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4469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463 GORE LIMA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4,680,938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3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464 GORE CALLAO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11,943,472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4205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115,047,973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65949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453898" y="5767345"/>
            <a:ext cx="5166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Nota: se realizó la anulación en la especifica de gasto</a:t>
            </a:r>
            <a:r>
              <a:rPr lang="es-MX" sz="1100" dirty="0"/>
              <a:t> 2.3.2.7.11.99 Servicios Diversos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8771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B8D4C7C-9EA3-CD1A-6409-36A8A52DA593}"/>
              </a:ext>
            </a:extLst>
          </p:cNvPr>
          <p:cNvSpPr txBox="1"/>
          <p:nvPr/>
        </p:nvSpPr>
        <p:spPr>
          <a:xfrm>
            <a:off x="4447068" y="2395628"/>
            <a:ext cx="1269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/>
              <a:t>(En soles)</a:t>
            </a:r>
            <a:endParaRPr lang="es-PE"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6D3C90-623F-684E-43B7-48BEDB572292}"/>
              </a:ext>
            </a:extLst>
          </p:cNvPr>
          <p:cNvSpPr txBox="1"/>
          <p:nvPr/>
        </p:nvSpPr>
        <p:spPr>
          <a:xfrm>
            <a:off x="6425374" y="2672627"/>
            <a:ext cx="49119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A través del Decreto Supremo N° 099-2023-EF de fecha 30 de mayo de 2023, se transfirió el monto S/ 1 707 395 para </a:t>
            </a:r>
            <a:r>
              <a:rPr lang="es-ES" sz="1600" b="1" dirty="0"/>
              <a:t>financiar la operación y mantenimiento del Establecimiento de Salud I-3 Limón de </a:t>
            </a:r>
            <a:r>
              <a:rPr lang="es-ES" sz="1600" b="1" dirty="0" err="1"/>
              <a:t>Porcuya</a:t>
            </a:r>
            <a:r>
              <a:rPr lang="es-MX" sz="1600" b="1" dirty="0"/>
              <a:t>. </a:t>
            </a:r>
            <a:r>
              <a:rPr lang="es-MX" sz="1600" dirty="0"/>
              <a:t>El mismo que garantiza </a:t>
            </a:r>
            <a:r>
              <a:rPr lang="es-ES" sz="1600" dirty="0"/>
              <a:t>la operación y mantenimiento de establecimientos de salud que entraron en funcionamiento a partir del segundo semestre del año 2022.</a:t>
            </a:r>
            <a:endParaRPr lang="es-PE" sz="16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74657"/>
              </p:ext>
            </p:extLst>
          </p:nvPr>
        </p:nvGraphicFramePr>
        <p:xfrm>
          <a:off x="790992" y="2840519"/>
          <a:ext cx="4925470" cy="1371232"/>
        </p:xfrm>
        <a:graphic>
          <a:graphicData uri="http://schemas.openxmlformats.org/drawingml/2006/table">
            <a:tbl>
              <a:tblPr/>
              <a:tblGrid>
                <a:gridCol w="3788823">
                  <a:extLst>
                    <a:ext uri="{9D8B030D-6E8A-4147-A177-3AD203B41FA5}">
                      <a16:colId xmlns:a16="http://schemas.microsoft.com/office/drawing/2014/main" val="571962304"/>
                    </a:ext>
                  </a:extLst>
                </a:gridCol>
                <a:gridCol w="1136647">
                  <a:extLst>
                    <a:ext uri="{9D8B030D-6E8A-4147-A177-3AD203B41FA5}">
                      <a16:colId xmlns:a16="http://schemas.microsoft.com/office/drawing/2014/main" val="4065806863"/>
                    </a:ext>
                  </a:extLst>
                </a:gridCol>
              </a:tblGrid>
              <a:tr h="6839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PLIEGO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DS 099-2023-EF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72693"/>
                  </a:ext>
                </a:extLst>
              </a:tr>
              <a:tr h="343664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457 GORE 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1,707,395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192313"/>
                  </a:ext>
                </a:extLst>
              </a:tr>
              <a:tr h="3436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1,707,395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65949"/>
                  </a:ext>
                </a:extLst>
              </a:tr>
            </a:tbl>
          </a:graphicData>
        </a:graphic>
      </p:graphicFrame>
      <p:sp>
        <p:nvSpPr>
          <p:cNvPr id="11" name="Rectángulo 144">
            <a:extLst>
              <a:ext uri="{FF2B5EF4-FFF2-40B4-BE49-F238E27FC236}">
                <a16:creationId xmlns:a16="http://schemas.microsoft.com/office/drawing/2014/main" id="{0016E41F-CCEB-EDBF-8C0D-096FC5B38C72}"/>
              </a:ext>
            </a:extLst>
          </p:cNvPr>
          <p:cNvSpPr/>
          <p:nvPr/>
        </p:nvSpPr>
        <p:spPr>
          <a:xfrm>
            <a:off x="285698" y="767514"/>
            <a:ext cx="119063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SEGUNDA MODIFICACIÓN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PRESUPUESTAL</a:t>
            </a:r>
            <a:endParaRPr lang="es-MX" sz="2000" b="1" dirty="0">
              <a:solidFill>
                <a:srgbClr val="0070C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425374" y="5065264"/>
            <a:ext cx="5273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Nota: se realizó la anulación en la especifica de gasto 2.4.1.3.1.2 A otras Unidades de Gobierno Regional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861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B8D4C7C-9EA3-CD1A-6409-36A8A52DA593}"/>
              </a:ext>
            </a:extLst>
          </p:cNvPr>
          <p:cNvSpPr txBox="1"/>
          <p:nvPr/>
        </p:nvSpPr>
        <p:spPr>
          <a:xfrm>
            <a:off x="3672479" y="1220095"/>
            <a:ext cx="1269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/>
              <a:t>(En soles)</a:t>
            </a:r>
            <a:endParaRPr lang="es-PE"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6D3C90-623F-684E-43B7-48BEDB572292}"/>
              </a:ext>
            </a:extLst>
          </p:cNvPr>
          <p:cNvSpPr txBox="1"/>
          <p:nvPr/>
        </p:nvSpPr>
        <p:spPr>
          <a:xfrm>
            <a:off x="6144411" y="2768106"/>
            <a:ext cx="4911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A través del Decreto Supremo N° 100-2023-EF de fecha 30 de abril de 2023, y se transfirió el monto de </a:t>
            </a:r>
            <a:r>
              <a:rPr lang="es-MX" sz="1600" b="1" dirty="0"/>
              <a:t>S/ 12 032 700 para financiar </a:t>
            </a:r>
            <a:r>
              <a:rPr lang="es-ES" sz="1600" b="1" dirty="0"/>
              <a:t>la contratación de personal de la salud para la prevención y control de cáncer</a:t>
            </a:r>
            <a:r>
              <a:rPr lang="es-MX" sz="1600" b="1" dirty="0"/>
              <a:t>. </a:t>
            </a:r>
            <a:r>
              <a:rPr lang="es-MX" sz="1600" dirty="0"/>
              <a:t>El mismo que beneficia a 25 Pliegos regionales del sector salud.</a:t>
            </a:r>
            <a:endParaRPr lang="es-PE" sz="16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331738" y="1497094"/>
          <a:ext cx="3676990" cy="4866400"/>
        </p:xfrm>
        <a:graphic>
          <a:graphicData uri="http://schemas.openxmlformats.org/drawingml/2006/table">
            <a:tbl>
              <a:tblPr/>
              <a:tblGrid>
                <a:gridCol w="2231375">
                  <a:extLst>
                    <a:ext uri="{9D8B030D-6E8A-4147-A177-3AD203B41FA5}">
                      <a16:colId xmlns:a16="http://schemas.microsoft.com/office/drawing/2014/main" val="1044603116"/>
                    </a:ext>
                  </a:extLst>
                </a:gridCol>
                <a:gridCol w="1445615">
                  <a:extLst>
                    <a:ext uri="{9D8B030D-6E8A-4147-A177-3AD203B41FA5}">
                      <a16:colId xmlns:a16="http://schemas.microsoft.com/office/drawing/2014/main" val="2372950616"/>
                    </a:ext>
                  </a:extLst>
                </a:gridCol>
              </a:tblGrid>
              <a:tr h="267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PLIEGO</a:t>
                      </a:r>
                    </a:p>
                  </a:txBody>
                  <a:tcPr marL="9239" marR="9239" marT="923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DS 100-2023-EF</a:t>
                      </a:r>
                    </a:p>
                  </a:txBody>
                  <a:tcPr marL="9239" marR="9239" marT="923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57625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440 GORE AMAZONAS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260,000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1428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441 GORE ANCASH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527,400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52211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442 GORE APURIMAC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514,200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39740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443 GORE AREQUIPA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561,500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093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 GORE AYACUCHO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348,000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425811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445 GORE CAJAMARCA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288,000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922601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446 GORE CUSCO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536,400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845833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447 GORE HUANCAVELICA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358,200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72912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448 GORE HUANUCO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444,000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06299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449 GORE ICA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372,000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41907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 GORE JUNIN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738,200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266686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451 GORE LA LIBERTAD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563,000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776350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452 GORE LAMBAYEQUE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573,400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7922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453 GORE LORETO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610,200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487801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454 GORE MADRE DIOS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597,200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13445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455 GORE MOQUEGUA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392,000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321603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456 GORE PASCO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394,200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24873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457 GORE PIURA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348,000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1275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458 GORE PUNO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308,000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582129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459 GORE SAN MARTIN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598,200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611935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 GORE TACNA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540,000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710995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461 GORE TUMBES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274,200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16597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462 GORE UCAYALI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442,200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344252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463 GORE LIMA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502,200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281562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464 GORE CALLAO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942,000 </a:t>
                      </a:r>
                    </a:p>
                  </a:txBody>
                  <a:tcPr marL="9239" marR="9239" marT="9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01039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239" marR="9239" marT="9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12,032,700 </a:t>
                      </a:r>
                    </a:p>
                  </a:txBody>
                  <a:tcPr marL="9239" marR="9239" marT="9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742987"/>
                  </a:ext>
                </a:extLst>
              </a:tr>
            </a:tbl>
          </a:graphicData>
        </a:graphic>
      </p:graphicFrame>
      <p:sp>
        <p:nvSpPr>
          <p:cNvPr id="11" name="Rectángulo 144">
            <a:extLst>
              <a:ext uri="{FF2B5EF4-FFF2-40B4-BE49-F238E27FC236}">
                <a16:creationId xmlns:a16="http://schemas.microsoft.com/office/drawing/2014/main" id="{0016E41F-CCEB-EDBF-8C0D-096FC5B38C72}"/>
              </a:ext>
            </a:extLst>
          </p:cNvPr>
          <p:cNvSpPr/>
          <p:nvPr/>
        </p:nvSpPr>
        <p:spPr>
          <a:xfrm>
            <a:off x="285698" y="665200"/>
            <a:ext cx="119063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TERCERA MODIFICACIÓN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PRESUPUESTAL</a:t>
            </a:r>
            <a:endParaRPr lang="es-MX" sz="2000" b="1" dirty="0">
              <a:solidFill>
                <a:srgbClr val="0070C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44411" y="4909234"/>
            <a:ext cx="5412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Nota: se realizó la anulación en la especifica de gasto </a:t>
            </a:r>
            <a:r>
              <a:rPr lang="es-MX" sz="1100" dirty="0"/>
              <a:t>2.3.2.9.1.1 Locación de servicios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1287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B8D4C7C-9EA3-CD1A-6409-36A8A52DA593}"/>
              </a:ext>
            </a:extLst>
          </p:cNvPr>
          <p:cNvSpPr txBox="1"/>
          <p:nvPr/>
        </p:nvSpPr>
        <p:spPr>
          <a:xfrm>
            <a:off x="4046879" y="1208403"/>
            <a:ext cx="1269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/>
              <a:t>(En soles)</a:t>
            </a:r>
            <a:endParaRPr lang="es-PE"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6D3C90-623F-684E-43B7-48BEDB572292}"/>
              </a:ext>
            </a:extLst>
          </p:cNvPr>
          <p:cNvSpPr txBox="1"/>
          <p:nvPr/>
        </p:nvSpPr>
        <p:spPr>
          <a:xfrm>
            <a:off x="6010497" y="2719239"/>
            <a:ext cx="5428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A través del Decreto Supremo N° 144-2023-EF de fecha 30 de junio de 2023, se transfirió el monto S/ 86 024 693 para el </a:t>
            </a:r>
            <a:r>
              <a:rPr lang="es-MX" sz="1600" b="1" dirty="0"/>
              <a:t>nombramiento </a:t>
            </a:r>
            <a:r>
              <a:rPr lang="es-ES" sz="1600" b="1" dirty="0"/>
              <a:t>de los profesionales de la salud de los técnicos y auxiliares asistenciales de la salud</a:t>
            </a:r>
            <a:r>
              <a:rPr lang="es-MX" sz="1600" b="1" dirty="0"/>
              <a:t>. </a:t>
            </a:r>
            <a:r>
              <a:rPr lang="es-MX" sz="1600" dirty="0"/>
              <a:t>El mismo que beneficia a </a:t>
            </a:r>
            <a:r>
              <a:rPr lang="es-MX" b="1" dirty="0"/>
              <a:t>2,662 servidores del sector salud.</a:t>
            </a:r>
            <a:endParaRPr lang="es-PE" sz="16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519"/>
              </p:ext>
            </p:extLst>
          </p:nvPr>
        </p:nvGraphicFramePr>
        <p:xfrm>
          <a:off x="1018779" y="1526182"/>
          <a:ext cx="4297494" cy="5103293"/>
        </p:xfrm>
        <a:graphic>
          <a:graphicData uri="http://schemas.openxmlformats.org/drawingml/2006/table">
            <a:tbl>
              <a:tblPr/>
              <a:tblGrid>
                <a:gridCol w="3170966">
                  <a:extLst>
                    <a:ext uri="{9D8B030D-6E8A-4147-A177-3AD203B41FA5}">
                      <a16:colId xmlns:a16="http://schemas.microsoft.com/office/drawing/2014/main" val="388465125"/>
                    </a:ext>
                  </a:extLst>
                </a:gridCol>
                <a:gridCol w="1126528">
                  <a:extLst>
                    <a:ext uri="{9D8B030D-6E8A-4147-A177-3AD203B41FA5}">
                      <a16:colId xmlns:a16="http://schemas.microsoft.com/office/drawing/2014/main" val="2212034445"/>
                    </a:ext>
                  </a:extLst>
                </a:gridCol>
              </a:tblGrid>
              <a:tr h="2572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PLIEGO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DS 144-2023-EF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10747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131. INSTITUTO NACIONAL DE SALUD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524,563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140558"/>
                  </a:ext>
                </a:extLst>
              </a:tr>
              <a:tr h="320483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136. INSTITUTO NACIONAL DE ENFERMEDADES NEOPLASICAS - INEN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1,088,815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385724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440. GORE DE AMAZONAS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2,292,603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302241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441. GORE DE ANCASH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6,654,246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383012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442. GORE DE APURIMAC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1,178,012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447679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443. GORE DE AREQUIPA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5,384,947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344020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444. GORE DE AYACUCHO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1,862,125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824059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445. GORE DE CAJAMARCA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5,773,284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315815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446. GORE DE CUSCO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1,053,384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68896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447. GORE DE HUANCAVELICA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175,540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26479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448. GORE DE HUANUCO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3,603,444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323983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449. GORE DE ICA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4,102,358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562295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450. GORE DE JUNIN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7,179,389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645152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451. GORE DE LA LIBERTAD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4,362,551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816281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452. GORE DE LAMBAYEQUE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288,628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24766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453. GORE DE LORETO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173,770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163076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454. GORE DE MADRE DE DIOS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35,351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34310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455. GORE DE MOQUEGUA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44,226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47893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456. GORE DE PASCO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209,231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42113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457. GORE DE PIURA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22,580,509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051381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458. GORE DE PUNO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5,527,676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321545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459. GORE DE SAN MARTIN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3,863,400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612330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460. GORE DE TACNA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980,194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744145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461. GORE DE TUMBES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2,965,888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365662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462. GORE DE UCAYALI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3,229,635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542714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463. GORE DE LIMA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111,177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316347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464. GORE DEL CALLAO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779,747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36057"/>
                  </a:ext>
                </a:extLst>
              </a:tr>
              <a:tr h="163674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86,024,693 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426980"/>
                  </a:ext>
                </a:extLst>
              </a:tr>
            </a:tbl>
          </a:graphicData>
        </a:graphic>
      </p:graphicFrame>
      <p:sp>
        <p:nvSpPr>
          <p:cNvPr id="9" name="Rectángulo 144">
            <a:extLst>
              <a:ext uri="{FF2B5EF4-FFF2-40B4-BE49-F238E27FC236}">
                <a16:creationId xmlns:a16="http://schemas.microsoft.com/office/drawing/2014/main" id="{0016E41F-CCEB-EDBF-8C0D-096FC5B38C72}"/>
              </a:ext>
            </a:extLst>
          </p:cNvPr>
          <p:cNvSpPr/>
          <p:nvPr/>
        </p:nvSpPr>
        <p:spPr>
          <a:xfrm>
            <a:off x="285698" y="587848"/>
            <a:ext cx="119063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CUARTA MODIFICACIÓN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PRESUPUESTAL</a:t>
            </a:r>
            <a:endParaRPr lang="es-MX" sz="2000" b="1" dirty="0">
              <a:solidFill>
                <a:srgbClr val="0070C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06763" y="5164414"/>
            <a:ext cx="5432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Nota: se realizó la anulación en la especifica de gasto </a:t>
            </a:r>
            <a:r>
              <a:rPr lang="es-MX" sz="1050" dirty="0"/>
              <a:t> </a:t>
            </a:r>
            <a:r>
              <a:rPr lang="es-ES" sz="1050" dirty="0"/>
              <a:t>2.4.1.3.1.1 A otras Unidades de Gobierno Nacional, 2.4.1.3.1.2 A otras Unidades de Gobierno Regional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4844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05E343-7BE3-67BB-30C6-34AE190DE8BF}"/>
              </a:ext>
            </a:extLst>
          </p:cNvPr>
          <p:cNvSpPr txBox="1"/>
          <p:nvPr/>
        </p:nvSpPr>
        <p:spPr>
          <a:xfrm>
            <a:off x="2258735" y="2845050"/>
            <a:ext cx="7011099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2"/>
            </a:pPr>
            <a:r>
              <a:rPr lang="es-ES" b="1" dirty="0">
                <a:solidFill>
                  <a:srgbClr val="002060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EJECUCIÓN PRESUPUESTAL DEL AÑO FISCAL 2023 DEL SECTOR SALUD, LOGROS ALCANZADOS AL 30 DE JUNIO Y PROYECTADOS AL 31 DE DICIEMBRE 2023.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b="1" dirty="0">
              <a:solidFill>
                <a:srgbClr val="002060"/>
              </a:solidFill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1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67;p11">
            <a:extLst>
              <a:ext uri="{FF2B5EF4-FFF2-40B4-BE49-F238E27FC236}">
                <a16:creationId xmlns:a16="http://schemas.microsoft.com/office/drawing/2014/main" id="{2E31578D-5B10-0F21-095A-F5E05B4CEA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43" y="161925"/>
            <a:ext cx="1776413" cy="3730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144">
            <a:extLst>
              <a:ext uri="{FF2B5EF4-FFF2-40B4-BE49-F238E27FC236}">
                <a16:creationId xmlns:a16="http://schemas.microsoft.com/office/drawing/2014/main" id="{0016E41F-CCEB-EDBF-8C0D-096FC5B38C72}"/>
              </a:ext>
            </a:extLst>
          </p:cNvPr>
          <p:cNvSpPr/>
          <p:nvPr/>
        </p:nvSpPr>
        <p:spPr>
          <a:xfrm>
            <a:off x="291572" y="648111"/>
            <a:ext cx="11785767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3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A NIVEL DEL SECTOR SALUD SE CUENTA CON UN PRESPUESTO DISPONIBLE 12,966 MILLONES DE SOLES ALCANZANDO UNA EJECUCIÓN DEL 42,1% AL 30 DE JUNIO DEL 2023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55C593D-56DF-EEEC-9FAF-95FB6D2C7D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08" y="71664"/>
            <a:ext cx="1174115" cy="5397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32943" y="1493295"/>
            <a:ext cx="2802664" cy="2539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chemeClr val="bg1"/>
                </a:solidFill>
              </a:rPr>
              <a:t>PROYECCIÓN DE GASTOS</a:t>
            </a:r>
            <a:endParaRPr lang="es-PE" sz="105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33609"/>
              </p:ext>
            </p:extLst>
          </p:nvPr>
        </p:nvGraphicFramePr>
        <p:xfrm>
          <a:off x="495316" y="1620253"/>
          <a:ext cx="11530707" cy="4861315"/>
        </p:xfrm>
        <a:graphic>
          <a:graphicData uri="http://schemas.openxmlformats.org/drawingml/2006/table">
            <a:tbl>
              <a:tblPr/>
              <a:tblGrid>
                <a:gridCol w="985400">
                  <a:extLst>
                    <a:ext uri="{9D8B030D-6E8A-4147-A177-3AD203B41FA5}">
                      <a16:colId xmlns:a16="http://schemas.microsoft.com/office/drawing/2014/main" val="868484602"/>
                    </a:ext>
                  </a:extLst>
                </a:gridCol>
                <a:gridCol w="2921825">
                  <a:extLst>
                    <a:ext uri="{9D8B030D-6E8A-4147-A177-3AD203B41FA5}">
                      <a16:colId xmlns:a16="http://schemas.microsoft.com/office/drawing/2014/main" val="1376615266"/>
                    </a:ext>
                  </a:extLst>
                </a:gridCol>
                <a:gridCol w="492700">
                  <a:extLst>
                    <a:ext uri="{9D8B030D-6E8A-4147-A177-3AD203B41FA5}">
                      <a16:colId xmlns:a16="http://schemas.microsoft.com/office/drawing/2014/main" val="854706528"/>
                    </a:ext>
                  </a:extLst>
                </a:gridCol>
                <a:gridCol w="492700">
                  <a:extLst>
                    <a:ext uri="{9D8B030D-6E8A-4147-A177-3AD203B41FA5}">
                      <a16:colId xmlns:a16="http://schemas.microsoft.com/office/drawing/2014/main" val="165260728"/>
                    </a:ext>
                  </a:extLst>
                </a:gridCol>
                <a:gridCol w="687488">
                  <a:extLst>
                    <a:ext uri="{9D8B030D-6E8A-4147-A177-3AD203B41FA5}">
                      <a16:colId xmlns:a16="http://schemas.microsoft.com/office/drawing/2014/main" val="2939206554"/>
                    </a:ext>
                  </a:extLst>
                </a:gridCol>
                <a:gridCol w="584364">
                  <a:extLst>
                    <a:ext uri="{9D8B030D-6E8A-4147-A177-3AD203B41FA5}">
                      <a16:colId xmlns:a16="http://schemas.microsoft.com/office/drawing/2014/main" val="172627382"/>
                    </a:ext>
                  </a:extLst>
                </a:gridCol>
                <a:gridCol w="519436">
                  <a:extLst>
                    <a:ext uri="{9D8B030D-6E8A-4147-A177-3AD203B41FA5}">
                      <a16:colId xmlns:a16="http://schemas.microsoft.com/office/drawing/2014/main" val="2717602357"/>
                    </a:ext>
                  </a:extLst>
                </a:gridCol>
                <a:gridCol w="519436">
                  <a:extLst>
                    <a:ext uri="{9D8B030D-6E8A-4147-A177-3AD203B41FA5}">
                      <a16:colId xmlns:a16="http://schemas.microsoft.com/office/drawing/2014/main" val="1414874836"/>
                    </a:ext>
                  </a:extLst>
                </a:gridCol>
                <a:gridCol w="519436">
                  <a:extLst>
                    <a:ext uri="{9D8B030D-6E8A-4147-A177-3AD203B41FA5}">
                      <a16:colId xmlns:a16="http://schemas.microsoft.com/office/drawing/2014/main" val="2921721929"/>
                    </a:ext>
                  </a:extLst>
                </a:gridCol>
                <a:gridCol w="519436">
                  <a:extLst>
                    <a:ext uri="{9D8B030D-6E8A-4147-A177-3AD203B41FA5}">
                      <a16:colId xmlns:a16="http://schemas.microsoft.com/office/drawing/2014/main" val="563330006"/>
                    </a:ext>
                  </a:extLst>
                </a:gridCol>
                <a:gridCol w="519436">
                  <a:extLst>
                    <a:ext uri="{9D8B030D-6E8A-4147-A177-3AD203B41FA5}">
                      <a16:colId xmlns:a16="http://schemas.microsoft.com/office/drawing/2014/main" val="1869877967"/>
                    </a:ext>
                  </a:extLst>
                </a:gridCol>
                <a:gridCol w="519436">
                  <a:extLst>
                    <a:ext uri="{9D8B030D-6E8A-4147-A177-3AD203B41FA5}">
                      <a16:colId xmlns:a16="http://schemas.microsoft.com/office/drawing/2014/main" val="1968959387"/>
                    </a:ext>
                  </a:extLst>
                </a:gridCol>
                <a:gridCol w="687488">
                  <a:extLst>
                    <a:ext uri="{9D8B030D-6E8A-4147-A177-3AD203B41FA5}">
                      <a16:colId xmlns:a16="http://schemas.microsoft.com/office/drawing/2014/main" val="1802553504"/>
                    </a:ext>
                  </a:extLst>
                </a:gridCol>
                <a:gridCol w="492700">
                  <a:extLst>
                    <a:ext uri="{9D8B030D-6E8A-4147-A177-3AD203B41FA5}">
                      <a16:colId xmlns:a16="http://schemas.microsoft.com/office/drawing/2014/main" val="871463306"/>
                    </a:ext>
                  </a:extLst>
                </a:gridCol>
                <a:gridCol w="1069426">
                  <a:extLst>
                    <a:ext uri="{9D8B030D-6E8A-4147-A177-3AD203B41FA5}">
                      <a16:colId xmlns:a16="http://schemas.microsoft.com/office/drawing/2014/main" val="2829250167"/>
                    </a:ext>
                  </a:extLst>
                </a:gridCol>
              </a:tblGrid>
              <a:tr h="21736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I. EJECUCIÓN Y PROGRAMACIÓN PRESUPUESTAL 2023 (JULIO - DICIEMBRE)</a:t>
                      </a:r>
                    </a:p>
                  </a:txBody>
                  <a:tcPr marL="8880" marR="8880" marT="88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13591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SECTOR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CATEGORÍA PRESUPUESTAL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PIA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PIM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Devengado al 30-06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JUL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AGO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SEP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OCT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NOV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DIC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 devengado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Saldos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Justificación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66766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0002: SALUD MATERNO NEONATAL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648.8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644.2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54.1%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644.2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3091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0016: TBC-VIH/SIDA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228.7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46.7%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228.7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912619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0017: ENFERMEDADES METAXENICAS Y ZOONOSIS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46.6%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1107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0018: ENFERMEDADES NO TRANSMISIBLES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223.5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131.9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59.0%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223.5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296438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0024: PREVENCION Y CONTROL DEL CANCER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859.0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846.6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279.8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33.0%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134.6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846.6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91934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0068: REDUCCION DE VULNERABILIDAD Y ATENCION DE EMERGENCIAS POR DESASTRES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16.2%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41571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0104: REDUCCION DE LA MORTALIDAD POR EMERGENCIAS Y URGENCIAS MEDICAS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346.3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52.7%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741493"/>
                  </a:ext>
                </a:extLst>
              </a:tr>
              <a:tr h="528321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0129: PREVENCION Y MANEJO DE CONDICIONES SECUNDARIAS DE SALUD EN PERSONAS CON DISCAPACIDAD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49.7%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799498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0131: CONTROL Y PREVENCION EN SALUD MENTAL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39.8%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488847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0137: DESARROLLO DE LA CIENCIA, TECNOLOGIA E INNOVACION TECNOLOGICA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12.1%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641895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1001: PRODUCTOS ESPECIFICOS PARA DESARROLLO INFANTIL TEMPRANO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621.9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687.7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341.4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49.6%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166.5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687.7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5249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1002: PRODUCTOS ESPECIFICOS PARA REDUCCION DE LA VIOLENCIA CONTRA LA MUJER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689278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9001: ACCIONES CENTRALES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2,856.6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2,351.2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828.1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35.2%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280.4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241.2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229.8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236.2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2,351.2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19897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011. SALUD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9002: ASIGNACIONES PRESUPUESTARIAS QUE NO RESULTAN EN PRODUCTOS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6,579.8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7,153.6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3,060.3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42.8%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667.4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471.5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356.8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561.9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426.3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908.1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6,452.3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701.4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04338"/>
                  </a:ext>
                </a:extLst>
              </a:tr>
              <a:tr h="2173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12,640.8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12,966.3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5,463.1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42.1%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1,344.2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1,085.3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993.7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1,016.8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977.8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1,384.1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12,264.9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701.4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129278"/>
                  </a:ext>
                </a:extLst>
              </a:tr>
            </a:tbl>
          </a:graphicData>
        </a:graphic>
      </p:graphicFrame>
      <p:sp>
        <p:nvSpPr>
          <p:cNvPr id="7" name="Rectángulo 144">
            <a:extLst>
              <a:ext uri="{FF2B5EF4-FFF2-40B4-BE49-F238E27FC236}">
                <a16:creationId xmlns:a16="http://schemas.microsoft.com/office/drawing/2014/main" id="{0016E41F-CCEB-EDBF-8C0D-096FC5B38C72}"/>
              </a:ext>
            </a:extLst>
          </p:cNvPr>
          <p:cNvSpPr/>
          <p:nvPr/>
        </p:nvSpPr>
        <p:spPr>
          <a:xfrm>
            <a:off x="2372256" y="6494268"/>
            <a:ext cx="735545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Incluye 701.4 millones de soles que corresponden a saldos del PCRIS (préstamos BM/BID)</a:t>
            </a:r>
          </a:p>
        </p:txBody>
      </p:sp>
    </p:spTree>
    <p:extLst>
      <p:ext uri="{BB962C8B-B14F-4D97-AF65-F5344CB8AC3E}">
        <p14:creationId xmlns:p14="http://schemas.microsoft.com/office/powerpoint/2010/main" val="22083853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ASTEL">
      <a:dk1>
        <a:srgbClr val="171616"/>
      </a:dk1>
      <a:lt1>
        <a:srgbClr val="FFFFFF"/>
      </a:lt1>
      <a:dk2>
        <a:srgbClr val="ADB9CA"/>
      </a:dk2>
      <a:lt2>
        <a:srgbClr val="AEABAB"/>
      </a:lt2>
      <a:accent1>
        <a:srgbClr val="FFB6AE"/>
      </a:accent1>
      <a:accent2>
        <a:srgbClr val="FFE1AE"/>
      </a:accent2>
      <a:accent3>
        <a:srgbClr val="FAFCAF"/>
      </a:accent3>
      <a:accent4>
        <a:srgbClr val="B0F2C2"/>
      </a:accent4>
      <a:accent5>
        <a:srgbClr val="B0C2F2"/>
      </a:accent5>
      <a:accent6>
        <a:srgbClr val="E9B0F2"/>
      </a:accent6>
      <a:hlink>
        <a:srgbClr val="FF000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27627</TotalTime>
  <Words>3464</Words>
  <Application>Microsoft Office PowerPoint</Application>
  <PresentationFormat>Panorámica</PresentationFormat>
  <Paragraphs>953</Paragraphs>
  <Slides>27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Segoe UI</vt:lpstr>
      <vt:lpstr>Wingdings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CHILENO</dc:creator>
  <cp:lastModifiedBy>Luis Enrique Pineda Larzo</cp:lastModifiedBy>
  <cp:revision>314</cp:revision>
  <cp:lastPrinted>2023-06-23T22:39:03Z</cp:lastPrinted>
  <dcterms:created xsi:type="dcterms:W3CDTF">2022-11-22T21:18:01Z</dcterms:created>
  <dcterms:modified xsi:type="dcterms:W3CDTF">2023-07-11T15:38:34Z</dcterms:modified>
</cp:coreProperties>
</file>