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330" r:id="rId3"/>
    <p:sldId id="688" r:id="rId4"/>
    <p:sldId id="690" r:id="rId5"/>
    <p:sldId id="692" r:id="rId6"/>
    <p:sldId id="322" r:id="rId7"/>
  </p:sldIdLst>
  <p:sldSz cx="12192000" cy="6858000"/>
  <p:notesSz cx="6797675" cy="9928225"/>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93" autoAdjust="0"/>
    <p:restoredTop sz="82373" autoAdjust="0"/>
  </p:normalViewPr>
  <p:slideViewPr>
    <p:cSldViewPr snapToGrid="0">
      <p:cViewPr varScale="1">
        <p:scale>
          <a:sx n="74" d="100"/>
          <a:sy n="74" d="100"/>
        </p:scale>
        <p:origin x="112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956C806D-752C-4F70-8C95-76B8076323A0}" type="datetimeFigureOut">
              <a:rPr lang="es-PE" smtClean="0"/>
              <a:t>4/05/2023</a:t>
            </a:fld>
            <a:endParaRPr lang="es-PE"/>
          </a:p>
        </p:txBody>
      </p:sp>
      <p:sp>
        <p:nvSpPr>
          <p:cNvPr id="4" name="Marcador de imagen d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79451" y="4778376"/>
            <a:ext cx="5438775" cy="3908425"/>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9429751"/>
            <a:ext cx="2946400" cy="498475"/>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49688" y="9429751"/>
            <a:ext cx="2946400" cy="498475"/>
          </a:xfrm>
          <a:prstGeom prst="rect">
            <a:avLst/>
          </a:prstGeom>
        </p:spPr>
        <p:txBody>
          <a:bodyPr vert="horz" lIns="91440" tIns="45720" rIns="91440" bIns="45720" rtlCol="0" anchor="b"/>
          <a:lstStyle>
            <a:lvl1pPr algn="r">
              <a:defRPr sz="1200"/>
            </a:lvl1pPr>
          </a:lstStyle>
          <a:p>
            <a:fld id="{1BCC9CB9-13A8-49FC-B3CA-432CA83F88EF}" type="slidenum">
              <a:rPr lang="es-PE" smtClean="0"/>
              <a:t>‹Nº›</a:t>
            </a:fld>
            <a:endParaRPr lang="es-PE"/>
          </a:p>
        </p:txBody>
      </p:sp>
    </p:spTree>
    <p:extLst>
      <p:ext uri="{BB962C8B-B14F-4D97-AF65-F5344CB8AC3E}">
        <p14:creationId xmlns:p14="http://schemas.microsoft.com/office/powerpoint/2010/main" val="3627558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r>
              <a:rPr lang="es-MX" dirty="0"/>
              <a:t>Buenos días:</a:t>
            </a:r>
          </a:p>
          <a:p>
            <a:pPr algn="just"/>
            <a:endParaRPr lang="es-MX" dirty="0"/>
          </a:p>
          <a:p>
            <a:pPr algn="just"/>
            <a:r>
              <a:rPr lang="es-MX" dirty="0"/>
              <a:t>Señor Congresista José Luna Gálvez, como Presidente de la Comisión de Presupuesto y Cuenta General de la República, señores y señoras Congresistas de la República.</a:t>
            </a:r>
          </a:p>
          <a:p>
            <a:pPr algn="just"/>
            <a:endParaRPr lang="es-MX" dirty="0"/>
          </a:p>
          <a:p>
            <a:pPr algn="just"/>
            <a:r>
              <a:rPr lang="es-MX" dirty="0"/>
              <a:t>Me presento ante ustedes en cumplimiento de lo dispuesto en el artículo 66 de la Ley </a:t>
            </a:r>
            <a:r>
              <a:rPr lang="es-MX" dirty="0" err="1"/>
              <a:t>N°</a:t>
            </a:r>
            <a:r>
              <a:rPr lang="es-MX" dirty="0"/>
              <a:t> 31638, Ley de Presupuesto del Sector Público para el Año Fiscal 2023, el cual señala lo siguiente:</a:t>
            </a:r>
          </a:p>
          <a:p>
            <a:pPr algn="just"/>
            <a:endParaRPr lang="es-MX" dirty="0"/>
          </a:p>
          <a:p>
            <a:pPr algn="just"/>
            <a:r>
              <a:rPr lang="es-MX" dirty="0"/>
              <a:t>“</a:t>
            </a:r>
            <a:r>
              <a:rPr lang="es-MX" sz="1200" b="1" i="0" u="none" strike="noStrike" baseline="0" dirty="0">
                <a:latin typeface="Arial-BoldMT"/>
              </a:rPr>
              <a:t>Artículo 66.- Sustentación de las modificaciones presupuestales aprobadas por decreto supremo</a:t>
            </a:r>
          </a:p>
          <a:p>
            <a:pPr algn="just"/>
            <a:r>
              <a:rPr lang="es-MX" sz="1200" b="0" i="0" u="none" strike="noStrike" baseline="0" dirty="0">
                <a:latin typeface="ArialMT"/>
              </a:rPr>
              <a:t>Los decretos supremos que aprueban las modificaciones presupuestarias en el nivel institucional autorizadas en la presente ley, son sustentadas por los Ministros de los Sectores involucrados, ante la Comisión de Presupuesto y Cuenta General de la República dentro de los cinco primeros días hábiles del mes siguiente, al finalizar cada trimestre, incluyendo el detalle de las partidas anuladas y habilitadas; para tal efecto los Ministros de los Sectores involucrados concurren conjuntamente con el Ministro de Economía y Finanzas.</a:t>
            </a:r>
            <a:r>
              <a:rPr lang="es-MX" dirty="0"/>
              <a:t>”</a:t>
            </a:r>
            <a:endParaRPr lang="es-PE" dirty="0"/>
          </a:p>
        </p:txBody>
      </p:sp>
      <p:sp>
        <p:nvSpPr>
          <p:cNvPr id="4" name="Marcador de número de diapositiva 3"/>
          <p:cNvSpPr>
            <a:spLocks noGrp="1"/>
          </p:cNvSpPr>
          <p:nvPr>
            <p:ph type="sldNum" sz="quarter" idx="5"/>
          </p:nvPr>
        </p:nvSpPr>
        <p:spPr/>
        <p:txBody>
          <a:bodyPr/>
          <a:lstStyle/>
          <a:p>
            <a:fld id="{1BCC9CB9-13A8-49FC-B3CA-432CA83F88EF}" type="slidenum">
              <a:rPr lang="es-PE" smtClean="0"/>
              <a:t>1</a:t>
            </a:fld>
            <a:endParaRPr lang="es-PE"/>
          </a:p>
        </p:txBody>
      </p:sp>
    </p:spTree>
    <p:extLst>
      <p:ext uri="{BB962C8B-B14F-4D97-AF65-F5344CB8AC3E}">
        <p14:creationId xmlns:p14="http://schemas.microsoft.com/office/powerpoint/2010/main" val="2340943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r>
              <a:rPr lang="es-MX" dirty="0"/>
              <a:t>Respecto al Sector Presidencia del Consejo de Ministros, el cual presido, señalar que durante el primer trimestre del presente año fiscal, se han emitido dos Decretos Supremos, de modificaciones en el nivel institucional.</a:t>
            </a:r>
          </a:p>
          <a:p>
            <a:pPr algn="just"/>
            <a:endParaRPr lang="es-MX" dirty="0"/>
          </a:p>
          <a:p>
            <a:pPr algn="just"/>
            <a:r>
              <a:rPr lang="es-MX" dirty="0"/>
              <a:t>Los cuales son: 1) el Decreto Supremo </a:t>
            </a:r>
            <a:r>
              <a:rPr lang="es-MX" dirty="0" err="1"/>
              <a:t>N°</a:t>
            </a:r>
            <a:r>
              <a:rPr lang="es-MX" dirty="0"/>
              <a:t> 007-2023-EF y 2) el Decreto Supremo </a:t>
            </a:r>
            <a:r>
              <a:rPr lang="es-MX" dirty="0" err="1"/>
              <a:t>N°</a:t>
            </a:r>
            <a:r>
              <a:rPr lang="es-MX" dirty="0"/>
              <a:t> 034-2023-EF.</a:t>
            </a:r>
          </a:p>
          <a:p>
            <a:pPr algn="just"/>
            <a:endParaRPr lang="es-MX" dirty="0"/>
          </a:p>
          <a:p>
            <a:pPr algn="just"/>
            <a:r>
              <a:rPr lang="es-MX" dirty="0"/>
              <a:t>A continuación pasaré a precisar el detalle de los mismos:</a:t>
            </a:r>
          </a:p>
        </p:txBody>
      </p:sp>
      <p:sp>
        <p:nvSpPr>
          <p:cNvPr id="4" name="Marcador de número de diapositiva 3"/>
          <p:cNvSpPr>
            <a:spLocks noGrp="1"/>
          </p:cNvSpPr>
          <p:nvPr>
            <p:ph type="sldNum" sz="quarter" idx="5"/>
          </p:nvPr>
        </p:nvSpPr>
        <p:spPr/>
        <p:txBody>
          <a:bodyPr/>
          <a:lstStyle/>
          <a:p>
            <a:fld id="{1BCC9CB9-13A8-49FC-B3CA-432CA83F88EF}" type="slidenum">
              <a:rPr lang="es-PE" smtClean="0"/>
              <a:t>2</a:t>
            </a:fld>
            <a:endParaRPr lang="es-PE"/>
          </a:p>
        </p:txBody>
      </p:sp>
    </p:spTree>
    <p:extLst>
      <p:ext uri="{BB962C8B-B14F-4D97-AF65-F5344CB8AC3E}">
        <p14:creationId xmlns:p14="http://schemas.microsoft.com/office/powerpoint/2010/main" val="2067510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228600" indent="-228600" algn="just">
              <a:buFont typeface="+mj-lt"/>
              <a:buAutoNum type="arabicPeriod"/>
            </a:pPr>
            <a:r>
              <a:rPr lang="es-MX" dirty="0"/>
              <a:t>El Decreto Supremo </a:t>
            </a:r>
            <a:r>
              <a:rPr lang="es-MX" dirty="0" err="1"/>
              <a:t>N°</a:t>
            </a:r>
            <a:r>
              <a:rPr lang="es-MX" dirty="0"/>
              <a:t> 007-2023-EF publicado en el diario oficial El Peruano el 27 de enero del presente año dispone el aumento de S/ 35 soles a los pensionistas a partir de enero de 2023 a favor de los beneficiarios del régimen del Decreto Ley </a:t>
            </a:r>
            <a:r>
              <a:rPr lang="es-MX" dirty="0" err="1"/>
              <a:t>Nº</a:t>
            </a:r>
            <a:r>
              <a:rPr lang="es-MX" dirty="0"/>
              <a:t> 20530, que hayan cumplido 65 años o más de edad, al 31 de diciembre de 2022.</a:t>
            </a:r>
          </a:p>
          <a:p>
            <a:pPr algn="just"/>
            <a:endParaRPr lang="es-MX" dirty="0"/>
          </a:p>
          <a:p>
            <a:pPr marL="0" lvl="0" indent="0" algn="just">
              <a:buFont typeface="+mj-lt"/>
              <a:buNone/>
            </a:pPr>
            <a:r>
              <a:rPr lang="es-MX" dirty="0"/>
              <a:t>El monto total del Decreto Supremo ascendió a S/ 70.6 millones de soles a nivel nacional, de los cuales el monto total de S/ 221 mil soles correspondió a cuatro pliegos del Sector PCM, siendo éstos: PCM, INEI, Despacho Presidencial y CONCYTEC, entidades que tienen el pago de pensionistas a su cargo.</a:t>
            </a:r>
          </a:p>
          <a:p>
            <a:endParaRPr lang="es-MX" dirty="0"/>
          </a:p>
        </p:txBody>
      </p:sp>
      <p:sp>
        <p:nvSpPr>
          <p:cNvPr id="4" name="Marcador de número de diapositiva 3"/>
          <p:cNvSpPr>
            <a:spLocks noGrp="1"/>
          </p:cNvSpPr>
          <p:nvPr>
            <p:ph type="sldNum" sz="quarter" idx="5"/>
          </p:nvPr>
        </p:nvSpPr>
        <p:spPr/>
        <p:txBody>
          <a:bodyPr/>
          <a:lstStyle/>
          <a:p>
            <a:fld id="{1BCC9CB9-13A8-49FC-B3CA-432CA83F88EF}" type="slidenum">
              <a:rPr lang="es-PE" smtClean="0"/>
              <a:t>3</a:t>
            </a:fld>
            <a:endParaRPr lang="es-PE"/>
          </a:p>
        </p:txBody>
      </p:sp>
    </p:spTree>
    <p:extLst>
      <p:ext uri="{BB962C8B-B14F-4D97-AF65-F5344CB8AC3E}">
        <p14:creationId xmlns:p14="http://schemas.microsoft.com/office/powerpoint/2010/main" val="3775427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228600" indent="-228600" algn="just">
              <a:buFont typeface="+mj-lt"/>
              <a:buAutoNum type="arabicPeriod" startAt="2"/>
            </a:pPr>
            <a:r>
              <a:rPr lang="es-MX" dirty="0"/>
              <a:t>El Decreto Supremo </a:t>
            </a:r>
            <a:r>
              <a:rPr lang="es-MX" dirty="0" err="1"/>
              <a:t>N°</a:t>
            </a:r>
            <a:r>
              <a:rPr lang="es-MX" dirty="0"/>
              <a:t> 034-2023-EF publicado en el diario oficial El Peruano el 10 de marzo del presente año y que autoriza una Transferencia de Partidas de la Autoridad para la Reconstrucción con Cambios para financiar ciento treinta y tres (133) intervenciones del Plan Integral para la Reconstrucción con Cambios, con cargo a los recursos del Fondo para intervenciones ante la ocurrencia de desastres naturales (FONDES). En la presente lámina se puede apreciar la distribución por ámbito geográfico de las intervenciones y los recursos transferidos.</a:t>
            </a:r>
          </a:p>
          <a:p>
            <a:pPr algn="just"/>
            <a:endParaRPr lang="es-MX" dirty="0"/>
          </a:p>
          <a:p>
            <a:pPr algn="just"/>
            <a:r>
              <a:rPr lang="es-MX" dirty="0"/>
              <a:t>La transferencia se realiza a favor:</a:t>
            </a:r>
          </a:p>
          <a:p>
            <a:pPr marL="171450" indent="-171450" algn="just">
              <a:buFontTx/>
              <a:buChar char="-"/>
            </a:pPr>
            <a:r>
              <a:rPr lang="es-MX" dirty="0"/>
              <a:t>Tres (03) pliegos del Gobierno Nacional para ejecutar 95 intervenciones,</a:t>
            </a:r>
          </a:p>
          <a:p>
            <a:pPr marL="171450" indent="-171450" algn="just">
              <a:buFontTx/>
              <a:buChar char="-"/>
            </a:pPr>
            <a:r>
              <a:rPr lang="es-MX" dirty="0"/>
              <a:t>Tres (03) gobiernos regionales para ejecutar 06 intervenciones, y,</a:t>
            </a:r>
          </a:p>
          <a:p>
            <a:pPr marL="171450" indent="-171450" algn="just">
              <a:buFontTx/>
              <a:buChar char="-"/>
            </a:pPr>
            <a:r>
              <a:rPr lang="es-MX" dirty="0"/>
              <a:t>Veintisiete (27) gobiernos locales con 32 intervenciones,</a:t>
            </a:r>
          </a:p>
        </p:txBody>
      </p:sp>
      <p:sp>
        <p:nvSpPr>
          <p:cNvPr id="4" name="Marcador de número de diapositiva 3"/>
          <p:cNvSpPr>
            <a:spLocks noGrp="1"/>
          </p:cNvSpPr>
          <p:nvPr>
            <p:ph type="sldNum" sz="quarter" idx="5"/>
          </p:nvPr>
        </p:nvSpPr>
        <p:spPr/>
        <p:txBody>
          <a:bodyPr/>
          <a:lstStyle/>
          <a:p>
            <a:fld id="{1BCC9CB9-13A8-49FC-B3CA-432CA83F88EF}" type="slidenum">
              <a:rPr lang="es-PE" smtClean="0"/>
              <a:t>4</a:t>
            </a:fld>
            <a:endParaRPr lang="es-PE"/>
          </a:p>
        </p:txBody>
      </p:sp>
    </p:spTree>
    <p:extLst>
      <p:ext uri="{BB962C8B-B14F-4D97-AF65-F5344CB8AC3E}">
        <p14:creationId xmlns:p14="http://schemas.microsoft.com/office/powerpoint/2010/main" val="393347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indent="0" algn="just">
              <a:buFontTx/>
              <a:buNone/>
            </a:pPr>
            <a:r>
              <a:rPr lang="es-MX" dirty="0"/>
              <a:t>Asimismo, es necesario precisar que, en la evaluación para la determinación de las ciento treinta y tres (133) intervenciones financiadas, se tomó en cuenta su estado actual según lo siguiente:</a:t>
            </a:r>
          </a:p>
          <a:p>
            <a:pPr marL="285750" indent="-285750" algn="just">
              <a:buFontTx/>
              <a:buAutoNum type="romanLcParenR"/>
            </a:pPr>
            <a:r>
              <a:rPr lang="es-MX" dirty="0"/>
              <a:t>Intervenciones en ejecución, e,</a:t>
            </a:r>
          </a:p>
          <a:p>
            <a:pPr marL="285750" indent="-285750" algn="just">
              <a:buFontTx/>
              <a:buAutoNum type="romanLcParenR"/>
            </a:pPr>
            <a:r>
              <a:rPr lang="es-MX" dirty="0"/>
              <a:t>Intervenciones que se encuentran en procedimiento de selección y pronto a firmar contrato, esto para asegurar el financiamiento de la ejecución de las inversiones de Reconstrucción evitando la demora o la paralización de los mismos.</a:t>
            </a:r>
          </a:p>
          <a:p>
            <a:pPr marL="0" indent="0" algn="just">
              <a:buFontTx/>
              <a:buNone/>
            </a:pPr>
            <a:endParaRPr lang="es-MX" dirty="0"/>
          </a:p>
          <a:p>
            <a:pPr marL="0" indent="0" algn="just">
              <a:buFontTx/>
              <a:buNone/>
            </a:pPr>
            <a:r>
              <a:rPr lang="es-MX" dirty="0"/>
              <a:t>Finalmente, señalar que las intervenciones financiadas con la transferencia de partidas, corresponden a los Sectores: Agricultura (07), Educación (100), Vivienda (11), Transporte (09) y Salud (06), como se puede apreciar en la presente tabla..</a:t>
            </a:r>
          </a:p>
          <a:p>
            <a:pPr marL="0" indent="0" algn="just">
              <a:buFontTx/>
              <a:buNone/>
            </a:pPr>
            <a:endParaRPr lang="es-MX" dirty="0"/>
          </a:p>
          <a:p>
            <a:pPr marL="0" indent="0" algn="just">
              <a:buFontTx/>
              <a:buNone/>
            </a:pPr>
            <a:endParaRPr lang="es-MX" dirty="0"/>
          </a:p>
          <a:p>
            <a:pPr marL="0" indent="0" algn="just">
              <a:buFontTx/>
              <a:buNone/>
            </a:pPr>
            <a:r>
              <a:rPr lang="es-MX" dirty="0"/>
              <a:t>Muchas gracias por su atención.</a:t>
            </a:r>
          </a:p>
          <a:p>
            <a:pPr marL="0" indent="0" algn="just">
              <a:buFont typeface="+mj-lt"/>
              <a:buNone/>
            </a:pPr>
            <a:endParaRPr lang="es-MX" dirty="0"/>
          </a:p>
        </p:txBody>
      </p:sp>
      <p:sp>
        <p:nvSpPr>
          <p:cNvPr id="4" name="Marcador de número de diapositiva 3"/>
          <p:cNvSpPr>
            <a:spLocks noGrp="1"/>
          </p:cNvSpPr>
          <p:nvPr>
            <p:ph type="sldNum" sz="quarter" idx="5"/>
          </p:nvPr>
        </p:nvSpPr>
        <p:spPr/>
        <p:txBody>
          <a:bodyPr/>
          <a:lstStyle/>
          <a:p>
            <a:fld id="{1BCC9CB9-13A8-49FC-B3CA-432CA83F88EF}" type="slidenum">
              <a:rPr lang="es-PE" smtClean="0"/>
              <a:t>5</a:t>
            </a:fld>
            <a:endParaRPr lang="es-PE"/>
          </a:p>
        </p:txBody>
      </p:sp>
    </p:spTree>
    <p:extLst>
      <p:ext uri="{BB962C8B-B14F-4D97-AF65-F5344CB8AC3E}">
        <p14:creationId xmlns:p14="http://schemas.microsoft.com/office/powerpoint/2010/main" val="34215685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dirty="0"/>
          </a:p>
        </p:txBody>
      </p:sp>
      <p:sp>
        <p:nvSpPr>
          <p:cNvPr id="4" name="Marcador de número de diapositiva 3"/>
          <p:cNvSpPr>
            <a:spLocks noGrp="1"/>
          </p:cNvSpPr>
          <p:nvPr>
            <p:ph type="sldNum" sz="quarter" idx="5"/>
          </p:nvPr>
        </p:nvSpPr>
        <p:spPr/>
        <p:txBody>
          <a:bodyPr/>
          <a:lstStyle/>
          <a:p>
            <a:fld id="{1BCC9CB9-13A8-49FC-B3CA-432CA83F88EF}" type="slidenum">
              <a:rPr lang="es-PE" smtClean="0"/>
              <a:t>6</a:t>
            </a:fld>
            <a:endParaRPr lang="es-PE"/>
          </a:p>
        </p:txBody>
      </p:sp>
    </p:spTree>
    <p:extLst>
      <p:ext uri="{BB962C8B-B14F-4D97-AF65-F5344CB8AC3E}">
        <p14:creationId xmlns:p14="http://schemas.microsoft.com/office/powerpoint/2010/main" val="1440380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7EAF4D-E656-C097-C915-6B8ABD98E3B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a:extLst>
              <a:ext uri="{FF2B5EF4-FFF2-40B4-BE49-F238E27FC236}">
                <a16:creationId xmlns:a16="http://schemas.microsoft.com/office/drawing/2014/main" id="{2A0C88D2-0D55-113B-12EA-9E7227AE91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a:extLst>
              <a:ext uri="{FF2B5EF4-FFF2-40B4-BE49-F238E27FC236}">
                <a16:creationId xmlns:a16="http://schemas.microsoft.com/office/drawing/2014/main" id="{C07BE27A-E4FC-9B83-5DDC-FFFB35D2DFE2}"/>
              </a:ext>
            </a:extLst>
          </p:cNvPr>
          <p:cNvSpPr>
            <a:spLocks noGrp="1"/>
          </p:cNvSpPr>
          <p:nvPr>
            <p:ph type="dt" sz="half" idx="10"/>
          </p:nvPr>
        </p:nvSpPr>
        <p:spPr/>
        <p:txBody>
          <a:bodyPr/>
          <a:lstStyle/>
          <a:p>
            <a:fld id="{8CE04538-545C-479E-8A2A-2A736FD1E79A}" type="datetimeFigureOut">
              <a:rPr lang="es-PE" smtClean="0"/>
              <a:t>4/05/2023</a:t>
            </a:fld>
            <a:endParaRPr lang="es-PE"/>
          </a:p>
        </p:txBody>
      </p:sp>
      <p:sp>
        <p:nvSpPr>
          <p:cNvPr id="5" name="Marcador de pie de página 4">
            <a:extLst>
              <a:ext uri="{FF2B5EF4-FFF2-40B4-BE49-F238E27FC236}">
                <a16:creationId xmlns:a16="http://schemas.microsoft.com/office/drawing/2014/main" id="{DC2FC468-372A-F5A2-6F8B-B4A573A66DB0}"/>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670142C3-C44D-F455-E494-7EDD8E577596}"/>
              </a:ext>
            </a:extLst>
          </p:cNvPr>
          <p:cNvSpPr>
            <a:spLocks noGrp="1"/>
          </p:cNvSpPr>
          <p:nvPr>
            <p:ph type="sldNum" sz="quarter" idx="12"/>
          </p:nvPr>
        </p:nvSpPr>
        <p:spPr/>
        <p:txBody>
          <a:bodyPr/>
          <a:lstStyle/>
          <a:p>
            <a:fld id="{4D0D1C26-F6C0-4DD7-8961-ED382D3BD70F}" type="slidenum">
              <a:rPr lang="es-PE" smtClean="0"/>
              <a:t>‹Nº›</a:t>
            </a:fld>
            <a:endParaRPr lang="es-PE"/>
          </a:p>
        </p:txBody>
      </p:sp>
    </p:spTree>
    <p:extLst>
      <p:ext uri="{BB962C8B-B14F-4D97-AF65-F5344CB8AC3E}">
        <p14:creationId xmlns:p14="http://schemas.microsoft.com/office/powerpoint/2010/main" val="1974036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402E94-1A9F-41E3-B563-8B734F99C9FC}"/>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461B0CE1-5A5D-006B-2B7F-1838FAD30C4D}"/>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0D8B640E-72BB-0B45-16F9-C04F452F20A4}"/>
              </a:ext>
            </a:extLst>
          </p:cNvPr>
          <p:cNvSpPr>
            <a:spLocks noGrp="1"/>
          </p:cNvSpPr>
          <p:nvPr>
            <p:ph type="dt" sz="half" idx="10"/>
          </p:nvPr>
        </p:nvSpPr>
        <p:spPr/>
        <p:txBody>
          <a:bodyPr/>
          <a:lstStyle/>
          <a:p>
            <a:fld id="{8CE04538-545C-479E-8A2A-2A736FD1E79A}" type="datetimeFigureOut">
              <a:rPr lang="es-PE" smtClean="0"/>
              <a:t>4/05/2023</a:t>
            </a:fld>
            <a:endParaRPr lang="es-PE"/>
          </a:p>
        </p:txBody>
      </p:sp>
      <p:sp>
        <p:nvSpPr>
          <p:cNvPr id="5" name="Marcador de pie de página 4">
            <a:extLst>
              <a:ext uri="{FF2B5EF4-FFF2-40B4-BE49-F238E27FC236}">
                <a16:creationId xmlns:a16="http://schemas.microsoft.com/office/drawing/2014/main" id="{9F0CF1ED-FD12-25A1-2DA4-752079145F4E}"/>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25F1B432-0AAB-2686-962F-91E495BB54DF}"/>
              </a:ext>
            </a:extLst>
          </p:cNvPr>
          <p:cNvSpPr>
            <a:spLocks noGrp="1"/>
          </p:cNvSpPr>
          <p:nvPr>
            <p:ph type="sldNum" sz="quarter" idx="12"/>
          </p:nvPr>
        </p:nvSpPr>
        <p:spPr/>
        <p:txBody>
          <a:bodyPr/>
          <a:lstStyle/>
          <a:p>
            <a:fld id="{4D0D1C26-F6C0-4DD7-8961-ED382D3BD70F}" type="slidenum">
              <a:rPr lang="es-PE" smtClean="0"/>
              <a:t>‹Nº›</a:t>
            </a:fld>
            <a:endParaRPr lang="es-PE"/>
          </a:p>
        </p:txBody>
      </p:sp>
    </p:spTree>
    <p:extLst>
      <p:ext uri="{BB962C8B-B14F-4D97-AF65-F5344CB8AC3E}">
        <p14:creationId xmlns:p14="http://schemas.microsoft.com/office/powerpoint/2010/main" val="3845311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3128E32-74E7-8609-723B-CFE7C200275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60226C18-CDEF-F4DF-8C5F-27812E8424E6}"/>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0D2945BD-F8DB-B107-44A1-1B97023FFA4C}"/>
              </a:ext>
            </a:extLst>
          </p:cNvPr>
          <p:cNvSpPr>
            <a:spLocks noGrp="1"/>
          </p:cNvSpPr>
          <p:nvPr>
            <p:ph type="dt" sz="half" idx="10"/>
          </p:nvPr>
        </p:nvSpPr>
        <p:spPr/>
        <p:txBody>
          <a:bodyPr/>
          <a:lstStyle/>
          <a:p>
            <a:fld id="{8CE04538-545C-479E-8A2A-2A736FD1E79A}" type="datetimeFigureOut">
              <a:rPr lang="es-PE" smtClean="0"/>
              <a:t>4/05/2023</a:t>
            </a:fld>
            <a:endParaRPr lang="es-PE"/>
          </a:p>
        </p:txBody>
      </p:sp>
      <p:sp>
        <p:nvSpPr>
          <p:cNvPr id="5" name="Marcador de pie de página 4">
            <a:extLst>
              <a:ext uri="{FF2B5EF4-FFF2-40B4-BE49-F238E27FC236}">
                <a16:creationId xmlns:a16="http://schemas.microsoft.com/office/drawing/2014/main" id="{5E924D14-3201-826C-F1DF-2E4FCF28FF34}"/>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1F3F367D-22F4-188C-30C8-B0CC922A1E5F}"/>
              </a:ext>
            </a:extLst>
          </p:cNvPr>
          <p:cNvSpPr>
            <a:spLocks noGrp="1"/>
          </p:cNvSpPr>
          <p:nvPr>
            <p:ph type="sldNum" sz="quarter" idx="12"/>
          </p:nvPr>
        </p:nvSpPr>
        <p:spPr/>
        <p:txBody>
          <a:bodyPr/>
          <a:lstStyle/>
          <a:p>
            <a:fld id="{4D0D1C26-F6C0-4DD7-8961-ED382D3BD70F}" type="slidenum">
              <a:rPr lang="es-PE" smtClean="0"/>
              <a:t>‹Nº›</a:t>
            </a:fld>
            <a:endParaRPr lang="es-PE"/>
          </a:p>
        </p:txBody>
      </p:sp>
    </p:spTree>
    <p:extLst>
      <p:ext uri="{BB962C8B-B14F-4D97-AF65-F5344CB8AC3E}">
        <p14:creationId xmlns:p14="http://schemas.microsoft.com/office/powerpoint/2010/main" val="3184221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90D17C-E1F9-5D00-3504-D69DBE3C5868}"/>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8AB27296-F3F5-F9CC-D586-11272C9DC5F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3AB6F8A1-1AB1-F519-0B0E-C74EAA9E1682}"/>
              </a:ext>
            </a:extLst>
          </p:cNvPr>
          <p:cNvSpPr>
            <a:spLocks noGrp="1"/>
          </p:cNvSpPr>
          <p:nvPr>
            <p:ph type="dt" sz="half" idx="10"/>
          </p:nvPr>
        </p:nvSpPr>
        <p:spPr/>
        <p:txBody>
          <a:bodyPr/>
          <a:lstStyle/>
          <a:p>
            <a:fld id="{8CE04538-545C-479E-8A2A-2A736FD1E79A}" type="datetimeFigureOut">
              <a:rPr lang="es-PE" smtClean="0"/>
              <a:t>4/05/2023</a:t>
            </a:fld>
            <a:endParaRPr lang="es-PE"/>
          </a:p>
        </p:txBody>
      </p:sp>
      <p:sp>
        <p:nvSpPr>
          <p:cNvPr id="5" name="Marcador de pie de página 4">
            <a:extLst>
              <a:ext uri="{FF2B5EF4-FFF2-40B4-BE49-F238E27FC236}">
                <a16:creationId xmlns:a16="http://schemas.microsoft.com/office/drawing/2014/main" id="{2E5F9785-9EA1-AA34-52F9-E35DC34A5994}"/>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B35A71AC-4C1D-6B72-4191-D1585E60C2C6}"/>
              </a:ext>
            </a:extLst>
          </p:cNvPr>
          <p:cNvSpPr>
            <a:spLocks noGrp="1"/>
          </p:cNvSpPr>
          <p:nvPr>
            <p:ph type="sldNum" sz="quarter" idx="12"/>
          </p:nvPr>
        </p:nvSpPr>
        <p:spPr/>
        <p:txBody>
          <a:bodyPr/>
          <a:lstStyle/>
          <a:p>
            <a:fld id="{4D0D1C26-F6C0-4DD7-8961-ED382D3BD70F}" type="slidenum">
              <a:rPr lang="es-PE" smtClean="0"/>
              <a:t>‹Nº›</a:t>
            </a:fld>
            <a:endParaRPr lang="es-PE"/>
          </a:p>
        </p:txBody>
      </p:sp>
    </p:spTree>
    <p:extLst>
      <p:ext uri="{BB962C8B-B14F-4D97-AF65-F5344CB8AC3E}">
        <p14:creationId xmlns:p14="http://schemas.microsoft.com/office/powerpoint/2010/main" val="4191613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20966F-F16E-EE76-E683-7E98C0B0BA5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D002ABDE-E1A6-0843-F82D-026172FEB8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2180E4A1-0F75-FF43-C02C-0100C5F56765}"/>
              </a:ext>
            </a:extLst>
          </p:cNvPr>
          <p:cNvSpPr>
            <a:spLocks noGrp="1"/>
          </p:cNvSpPr>
          <p:nvPr>
            <p:ph type="dt" sz="half" idx="10"/>
          </p:nvPr>
        </p:nvSpPr>
        <p:spPr/>
        <p:txBody>
          <a:bodyPr/>
          <a:lstStyle/>
          <a:p>
            <a:fld id="{8CE04538-545C-479E-8A2A-2A736FD1E79A}" type="datetimeFigureOut">
              <a:rPr lang="es-PE" smtClean="0"/>
              <a:t>4/05/2023</a:t>
            </a:fld>
            <a:endParaRPr lang="es-PE"/>
          </a:p>
        </p:txBody>
      </p:sp>
      <p:sp>
        <p:nvSpPr>
          <p:cNvPr id="5" name="Marcador de pie de página 4">
            <a:extLst>
              <a:ext uri="{FF2B5EF4-FFF2-40B4-BE49-F238E27FC236}">
                <a16:creationId xmlns:a16="http://schemas.microsoft.com/office/drawing/2014/main" id="{B68E7FA5-17A5-09E7-AE5C-A25924D750E7}"/>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CE1785A2-2814-1F00-F83D-1783D594CF88}"/>
              </a:ext>
            </a:extLst>
          </p:cNvPr>
          <p:cNvSpPr>
            <a:spLocks noGrp="1"/>
          </p:cNvSpPr>
          <p:nvPr>
            <p:ph type="sldNum" sz="quarter" idx="12"/>
          </p:nvPr>
        </p:nvSpPr>
        <p:spPr/>
        <p:txBody>
          <a:bodyPr/>
          <a:lstStyle/>
          <a:p>
            <a:fld id="{4D0D1C26-F6C0-4DD7-8961-ED382D3BD70F}" type="slidenum">
              <a:rPr lang="es-PE" smtClean="0"/>
              <a:t>‹Nº›</a:t>
            </a:fld>
            <a:endParaRPr lang="es-PE"/>
          </a:p>
        </p:txBody>
      </p:sp>
    </p:spTree>
    <p:extLst>
      <p:ext uri="{BB962C8B-B14F-4D97-AF65-F5344CB8AC3E}">
        <p14:creationId xmlns:p14="http://schemas.microsoft.com/office/powerpoint/2010/main" val="53069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02F33F-FE4A-437F-BBEF-E011F9DBBA56}"/>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B0767356-D666-2D58-3BA8-C57E68E4A739}"/>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a:extLst>
              <a:ext uri="{FF2B5EF4-FFF2-40B4-BE49-F238E27FC236}">
                <a16:creationId xmlns:a16="http://schemas.microsoft.com/office/drawing/2014/main" id="{B86C4B46-0D76-18BE-164B-DDB47EF7D99A}"/>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a:extLst>
              <a:ext uri="{FF2B5EF4-FFF2-40B4-BE49-F238E27FC236}">
                <a16:creationId xmlns:a16="http://schemas.microsoft.com/office/drawing/2014/main" id="{87F3BEBD-EF38-512F-94BA-9A71AED3E8E8}"/>
              </a:ext>
            </a:extLst>
          </p:cNvPr>
          <p:cNvSpPr>
            <a:spLocks noGrp="1"/>
          </p:cNvSpPr>
          <p:nvPr>
            <p:ph type="dt" sz="half" idx="10"/>
          </p:nvPr>
        </p:nvSpPr>
        <p:spPr/>
        <p:txBody>
          <a:bodyPr/>
          <a:lstStyle/>
          <a:p>
            <a:fld id="{8CE04538-545C-479E-8A2A-2A736FD1E79A}" type="datetimeFigureOut">
              <a:rPr lang="es-PE" smtClean="0"/>
              <a:t>4/05/2023</a:t>
            </a:fld>
            <a:endParaRPr lang="es-PE"/>
          </a:p>
        </p:txBody>
      </p:sp>
      <p:sp>
        <p:nvSpPr>
          <p:cNvPr id="6" name="Marcador de pie de página 5">
            <a:extLst>
              <a:ext uri="{FF2B5EF4-FFF2-40B4-BE49-F238E27FC236}">
                <a16:creationId xmlns:a16="http://schemas.microsoft.com/office/drawing/2014/main" id="{0D5BB3FE-7E79-985F-AB4F-2CB0AA156DD6}"/>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F1AD2A81-FA9D-26DA-037C-2BD293500263}"/>
              </a:ext>
            </a:extLst>
          </p:cNvPr>
          <p:cNvSpPr>
            <a:spLocks noGrp="1"/>
          </p:cNvSpPr>
          <p:nvPr>
            <p:ph type="sldNum" sz="quarter" idx="12"/>
          </p:nvPr>
        </p:nvSpPr>
        <p:spPr/>
        <p:txBody>
          <a:bodyPr/>
          <a:lstStyle/>
          <a:p>
            <a:fld id="{4D0D1C26-F6C0-4DD7-8961-ED382D3BD70F}" type="slidenum">
              <a:rPr lang="es-PE" smtClean="0"/>
              <a:t>‹Nº›</a:t>
            </a:fld>
            <a:endParaRPr lang="es-PE"/>
          </a:p>
        </p:txBody>
      </p:sp>
    </p:spTree>
    <p:extLst>
      <p:ext uri="{BB962C8B-B14F-4D97-AF65-F5344CB8AC3E}">
        <p14:creationId xmlns:p14="http://schemas.microsoft.com/office/powerpoint/2010/main" val="95595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8A2679-652A-B7FF-2FC2-525F7CF65E33}"/>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862B0DA7-600B-3F12-A491-2FB54B6D90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3EC8A51E-C529-85D3-802D-F0DF634DD9B9}"/>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a:extLst>
              <a:ext uri="{FF2B5EF4-FFF2-40B4-BE49-F238E27FC236}">
                <a16:creationId xmlns:a16="http://schemas.microsoft.com/office/drawing/2014/main" id="{9C5E12A6-AAA0-1235-17DD-BB9D6558BD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22F44D19-5481-0AA6-C08F-04190593C327}"/>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a:extLst>
              <a:ext uri="{FF2B5EF4-FFF2-40B4-BE49-F238E27FC236}">
                <a16:creationId xmlns:a16="http://schemas.microsoft.com/office/drawing/2014/main" id="{5E45BD17-BCEB-C3F8-1D85-3BB8BA8230A7}"/>
              </a:ext>
            </a:extLst>
          </p:cNvPr>
          <p:cNvSpPr>
            <a:spLocks noGrp="1"/>
          </p:cNvSpPr>
          <p:nvPr>
            <p:ph type="dt" sz="half" idx="10"/>
          </p:nvPr>
        </p:nvSpPr>
        <p:spPr/>
        <p:txBody>
          <a:bodyPr/>
          <a:lstStyle/>
          <a:p>
            <a:fld id="{8CE04538-545C-479E-8A2A-2A736FD1E79A}" type="datetimeFigureOut">
              <a:rPr lang="es-PE" smtClean="0"/>
              <a:t>4/05/2023</a:t>
            </a:fld>
            <a:endParaRPr lang="es-PE"/>
          </a:p>
        </p:txBody>
      </p:sp>
      <p:sp>
        <p:nvSpPr>
          <p:cNvPr id="8" name="Marcador de pie de página 7">
            <a:extLst>
              <a:ext uri="{FF2B5EF4-FFF2-40B4-BE49-F238E27FC236}">
                <a16:creationId xmlns:a16="http://schemas.microsoft.com/office/drawing/2014/main" id="{B5326304-695C-3E6B-D65F-B2F111D6F2AC}"/>
              </a:ext>
            </a:extLst>
          </p:cNvPr>
          <p:cNvSpPr>
            <a:spLocks noGrp="1"/>
          </p:cNvSpPr>
          <p:nvPr>
            <p:ph type="ftr" sz="quarter" idx="11"/>
          </p:nvPr>
        </p:nvSpPr>
        <p:spPr/>
        <p:txBody>
          <a:bodyPr/>
          <a:lstStyle/>
          <a:p>
            <a:endParaRPr lang="es-PE"/>
          </a:p>
        </p:txBody>
      </p:sp>
      <p:sp>
        <p:nvSpPr>
          <p:cNvPr id="9" name="Marcador de número de diapositiva 8">
            <a:extLst>
              <a:ext uri="{FF2B5EF4-FFF2-40B4-BE49-F238E27FC236}">
                <a16:creationId xmlns:a16="http://schemas.microsoft.com/office/drawing/2014/main" id="{A65BF172-A6D3-9D97-5583-2FBADBB362DA}"/>
              </a:ext>
            </a:extLst>
          </p:cNvPr>
          <p:cNvSpPr>
            <a:spLocks noGrp="1"/>
          </p:cNvSpPr>
          <p:nvPr>
            <p:ph type="sldNum" sz="quarter" idx="12"/>
          </p:nvPr>
        </p:nvSpPr>
        <p:spPr/>
        <p:txBody>
          <a:bodyPr/>
          <a:lstStyle/>
          <a:p>
            <a:fld id="{4D0D1C26-F6C0-4DD7-8961-ED382D3BD70F}" type="slidenum">
              <a:rPr lang="es-PE" smtClean="0"/>
              <a:t>‹Nº›</a:t>
            </a:fld>
            <a:endParaRPr lang="es-PE"/>
          </a:p>
        </p:txBody>
      </p:sp>
    </p:spTree>
    <p:extLst>
      <p:ext uri="{BB962C8B-B14F-4D97-AF65-F5344CB8AC3E}">
        <p14:creationId xmlns:p14="http://schemas.microsoft.com/office/powerpoint/2010/main" val="1737875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E1013B-85E2-461C-D470-83DDB91A4816}"/>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fecha 2">
            <a:extLst>
              <a:ext uri="{FF2B5EF4-FFF2-40B4-BE49-F238E27FC236}">
                <a16:creationId xmlns:a16="http://schemas.microsoft.com/office/drawing/2014/main" id="{E49209A6-841D-FA16-26C0-CF6F87DA2721}"/>
              </a:ext>
            </a:extLst>
          </p:cNvPr>
          <p:cNvSpPr>
            <a:spLocks noGrp="1"/>
          </p:cNvSpPr>
          <p:nvPr>
            <p:ph type="dt" sz="half" idx="10"/>
          </p:nvPr>
        </p:nvSpPr>
        <p:spPr/>
        <p:txBody>
          <a:bodyPr/>
          <a:lstStyle/>
          <a:p>
            <a:fld id="{8CE04538-545C-479E-8A2A-2A736FD1E79A}" type="datetimeFigureOut">
              <a:rPr lang="es-PE" smtClean="0"/>
              <a:t>4/05/2023</a:t>
            </a:fld>
            <a:endParaRPr lang="es-PE"/>
          </a:p>
        </p:txBody>
      </p:sp>
      <p:sp>
        <p:nvSpPr>
          <p:cNvPr id="4" name="Marcador de pie de página 3">
            <a:extLst>
              <a:ext uri="{FF2B5EF4-FFF2-40B4-BE49-F238E27FC236}">
                <a16:creationId xmlns:a16="http://schemas.microsoft.com/office/drawing/2014/main" id="{7E71C9BE-1FA1-26DA-6F8C-EB4E70C1BDD2}"/>
              </a:ext>
            </a:extLst>
          </p:cNvPr>
          <p:cNvSpPr>
            <a:spLocks noGrp="1"/>
          </p:cNvSpPr>
          <p:nvPr>
            <p:ph type="ftr" sz="quarter" idx="11"/>
          </p:nvPr>
        </p:nvSpPr>
        <p:spPr/>
        <p:txBody>
          <a:bodyPr/>
          <a:lstStyle/>
          <a:p>
            <a:endParaRPr lang="es-PE"/>
          </a:p>
        </p:txBody>
      </p:sp>
      <p:sp>
        <p:nvSpPr>
          <p:cNvPr id="5" name="Marcador de número de diapositiva 4">
            <a:extLst>
              <a:ext uri="{FF2B5EF4-FFF2-40B4-BE49-F238E27FC236}">
                <a16:creationId xmlns:a16="http://schemas.microsoft.com/office/drawing/2014/main" id="{4DFF4BDC-457F-2264-0F76-FD5EF1BB3F91}"/>
              </a:ext>
            </a:extLst>
          </p:cNvPr>
          <p:cNvSpPr>
            <a:spLocks noGrp="1"/>
          </p:cNvSpPr>
          <p:nvPr>
            <p:ph type="sldNum" sz="quarter" idx="12"/>
          </p:nvPr>
        </p:nvSpPr>
        <p:spPr/>
        <p:txBody>
          <a:bodyPr/>
          <a:lstStyle/>
          <a:p>
            <a:fld id="{4D0D1C26-F6C0-4DD7-8961-ED382D3BD70F}" type="slidenum">
              <a:rPr lang="es-PE" smtClean="0"/>
              <a:t>‹Nº›</a:t>
            </a:fld>
            <a:endParaRPr lang="es-PE"/>
          </a:p>
        </p:txBody>
      </p:sp>
    </p:spTree>
    <p:extLst>
      <p:ext uri="{BB962C8B-B14F-4D97-AF65-F5344CB8AC3E}">
        <p14:creationId xmlns:p14="http://schemas.microsoft.com/office/powerpoint/2010/main" val="233680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55EAC34-9B08-3B6D-E256-37C421F89E2F}"/>
              </a:ext>
            </a:extLst>
          </p:cNvPr>
          <p:cNvSpPr>
            <a:spLocks noGrp="1"/>
          </p:cNvSpPr>
          <p:nvPr>
            <p:ph type="dt" sz="half" idx="10"/>
          </p:nvPr>
        </p:nvSpPr>
        <p:spPr/>
        <p:txBody>
          <a:bodyPr/>
          <a:lstStyle/>
          <a:p>
            <a:fld id="{8CE04538-545C-479E-8A2A-2A736FD1E79A}" type="datetimeFigureOut">
              <a:rPr lang="es-PE" smtClean="0"/>
              <a:t>4/05/2023</a:t>
            </a:fld>
            <a:endParaRPr lang="es-PE"/>
          </a:p>
        </p:txBody>
      </p:sp>
      <p:sp>
        <p:nvSpPr>
          <p:cNvPr id="3" name="Marcador de pie de página 2">
            <a:extLst>
              <a:ext uri="{FF2B5EF4-FFF2-40B4-BE49-F238E27FC236}">
                <a16:creationId xmlns:a16="http://schemas.microsoft.com/office/drawing/2014/main" id="{81DCA142-C543-1156-7A7E-5329FBD56900}"/>
              </a:ext>
            </a:extLst>
          </p:cNvPr>
          <p:cNvSpPr>
            <a:spLocks noGrp="1"/>
          </p:cNvSpPr>
          <p:nvPr>
            <p:ph type="ftr" sz="quarter" idx="11"/>
          </p:nvPr>
        </p:nvSpPr>
        <p:spPr/>
        <p:txBody>
          <a:bodyPr/>
          <a:lstStyle/>
          <a:p>
            <a:endParaRPr lang="es-PE"/>
          </a:p>
        </p:txBody>
      </p:sp>
      <p:sp>
        <p:nvSpPr>
          <p:cNvPr id="4" name="Marcador de número de diapositiva 3">
            <a:extLst>
              <a:ext uri="{FF2B5EF4-FFF2-40B4-BE49-F238E27FC236}">
                <a16:creationId xmlns:a16="http://schemas.microsoft.com/office/drawing/2014/main" id="{434BEEF7-0BFB-32C6-5DA7-5EBF22A8C066}"/>
              </a:ext>
            </a:extLst>
          </p:cNvPr>
          <p:cNvSpPr>
            <a:spLocks noGrp="1"/>
          </p:cNvSpPr>
          <p:nvPr>
            <p:ph type="sldNum" sz="quarter" idx="12"/>
          </p:nvPr>
        </p:nvSpPr>
        <p:spPr/>
        <p:txBody>
          <a:bodyPr/>
          <a:lstStyle/>
          <a:p>
            <a:fld id="{4D0D1C26-F6C0-4DD7-8961-ED382D3BD70F}" type="slidenum">
              <a:rPr lang="es-PE" smtClean="0"/>
              <a:t>‹Nº›</a:t>
            </a:fld>
            <a:endParaRPr lang="es-PE"/>
          </a:p>
        </p:txBody>
      </p:sp>
    </p:spTree>
    <p:extLst>
      <p:ext uri="{BB962C8B-B14F-4D97-AF65-F5344CB8AC3E}">
        <p14:creationId xmlns:p14="http://schemas.microsoft.com/office/powerpoint/2010/main" val="1892570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AF1584-92A4-DBBA-6E96-A84A98A13E7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F61CDF99-3DF3-74EF-88B7-5C7B297C66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a:extLst>
              <a:ext uri="{FF2B5EF4-FFF2-40B4-BE49-F238E27FC236}">
                <a16:creationId xmlns:a16="http://schemas.microsoft.com/office/drawing/2014/main" id="{5E1964FA-5936-FFAC-A42A-3B7B969D3A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802496A-1C8E-30B5-65D3-57A0C23A73B3}"/>
              </a:ext>
            </a:extLst>
          </p:cNvPr>
          <p:cNvSpPr>
            <a:spLocks noGrp="1"/>
          </p:cNvSpPr>
          <p:nvPr>
            <p:ph type="dt" sz="half" idx="10"/>
          </p:nvPr>
        </p:nvSpPr>
        <p:spPr/>
        <p:txBody>
          <a:bodyPr/>
          <a:lstStyle/>
          <a:p>
            <a:fld id="{8CE04538-545C-479E-8A2A-2A736FD1E79A}" type="datetimeFigureOut">
              <a:rPr lang="es-PE" smtClean="0"/>
              <a:t>4/05/2023</a:t>
            </a:fld>
            <a:endParaRPr lang="es-PE"/>
          </a:p>
        </p:txBody>
      </p:sp>
      <p:sp>
        <p:nvSpPr>
          <p:cNvPr id="6" name="Marcador de pie de página 5">
            <a:extLst>
              <a:ext uri="{FF2B5EF4-FFF2-40B4-BE49-F238E27FC236}">
                <a16:creationId xmlns:a16="http://schemas.microsoft.com/office/drawing/2014/main" id="{B3D07AF0-320D-88B2-F542-C5F0E8034BD0}"/>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E928C6B2-AF4C-A24A-28F9-A68C5ABF1650}"/>
              </a:ext>
            </a:extLst>
          </p:cNvPr>
          <p:cNvSpPr>
            <a:spLocks noGrp="1"/>
          </p:cNvSpPr>
          <p:nvPr>
            <p:ph type="sldNum" sz="quarter" idx="12"/>
          </p:nvPr>
        </p:nvSpPr>
        <p:spPr/>
        <p:txBody>
          <a:bodyPr/>
          <a:lstStyle/>
          <a:p>
            <a:fld id="{4D0D1C26-F6C0-4DD7-8961-ED382D3BD70F}" type="slidenum">
              <a:rPr lang="es-PE" smtClean="0"/>
              <a:t>‹Nº›</a:t>
            </a:fld>
            <a:endParaRPr lang="es-PE"/>
          </a:p>
        </p:txBody>
      </p:sp>
    </p:spTree>
    <p:extLst>
      <p:ext uri="{BB962C8B-B14F-4D97-AF65-F5344CB8AC3E}">
        <p14:creationId xmlns:p14="http://schemas.microsoft.com/office/powerpoint/2010/main" val="2228628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FAB987-D614-0314-5694-DC56B2F8D33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a:extLst>
              <a:ext uri="{FF2B5EF4-FFF2-40B4-BE49-F238E27FC236}">
                <a16:creationId xmlns:a16="http://schemas.microsoft.com/office/drawing/2014/main" id="{B2EA1C17-C66A-9B93-4247-F299D5B53D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a:extLst>
              <a:ext uri="{FF2B5EF4-FFF2-40B4-BE49-F238E27FC236}">
                <a16:creationId xmlns:a16="http://schemas.microsoft.com/office/drawing/2014/main" id="{7EAD2A2C-747B-D692-474C-287521070B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3858DBD-9840-EEF2-1667-0DA7B43BE8C5}"/>
              </a:ext>
            </a:extLst>
          </p:cNvPr>
          <p:cNvSpPr>
            <a:spLocks noGrp="1"/>
          </p:cNvSpPr>
          <p:nvPr>
            <p:ph type="dt" sz="half" idx="10"/>
          </p:nvPr>
        </p:nvSpPr>
        <p:spPr/>
        <p:txBody>
          <a:bodyPr/>
          <a:lstStyle/>
          <a:p>
            <a:fld id="{8CE04538-545C-479E-8A2A-2A736FD1E79A}" type="datetimeFigureOut">
              <a:rPr lang="es-PE" smtClean="0"/>
              <a:t>4/05/2023</a:t>
            </a:fld>
            <a:endParaRPr lang="es-PE"/>
          </a:p>
        </p:txBody>
      </p:sp>
      <p:sp>
        <p:nvSpPr>
          <p:cNvPr id="6" name="Marcador de pie de página 5">
            <a:extLst>
              <a:ext uri="{FF2B5EF4-FFF2-40B4-BE49-F238E27FC236}">
                <a16:creationId xmlns:a16="http://schemas.microsoft.com/office/drawing/2014/main" id="{2DBE6FA3-545F-7723-2A81-F98AC04F30CB}"/>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E23EC2AE-7448-F48A-622B-0BF0AFB618AB}"/>
              </a:ext>
            </a:extLst>
          </p:cNvPr>
          <p:cNvSpPr>
            <a:spLocks noGrp="1"/>
          </p:cNvSpPr>
          <p:nvPr>
            <p:ph type="sldNum" sz="quarter" idx="12"/>
          </p:nvPr>
        </p:nvSpPr>
        <p:spPr/>
        <p:txBody>
          <a:bodyPr/>
          <a:lstStyle/>
          <a:p>
            <a:fld id="{4D0D1C26-F6C0-4DD7-8961-ED382D3BD70F}" type="slidenum">
              <a:rPr lang="es-PE" smtClean="0"/>
              <a:t>‹Nº›</a:t>
            </a:fld>
            <a:endParaRPr lang="es-PE"/>
          </a:p>
        </p:txBody>
      </p:sp>
    </p:spTree>
    <p:extLst>
      <p:ext uri="{BB962C8B-B14F-4D97-AF65-F5344CB8AC3E}">
        <p14:creationId xmlns:p14="http://schemas.microsoft.com/office/powerpoint/2010/main" val="1607980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A43256A-5C98-EE2E-31F2-4EB9AEA5E0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ADDEFC9D-F605-B34E-1FC7-B2499673C4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787FA0A6-0FD8-51B8-0B9E-B1FC119ED7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E04538-545C-479E-8A2A-2A736FD1E79A}" type="datetimeFigureOut">
              <a:rPr lang="es-PE" smtClean="0"/>
              <a:t>4/05/2023</a:t>
            </a:fld>
            <a:endParaRPr lang="es-PE"/>
          </a:p>
        </p:txBody>
      </p:sp>
      <p:sp>
        <p:nvSpPr>
          <p:cNvPr id="5" name="Marcador de pie de página 4">
            <a:extLst>
              <a:ext uri="{FF2B5EF4-FFF2-40B4-BE49-F238E27FC236}">
                <a16:creationId xmlns:a16="http://schemas.microsoft.com/office/drawing/2014/main" id="{7D98D138-E2A9-CE33-EC78-EB10B55ECC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a:extLst>
              <a:ext uri="{FF2B5EF4-FFF2-40B4-BE49-F238E27FC236}">
                <a16:creationId xmlns:a16="http://schemas.microsoft.com/office/drawing/2014/main" id="{49E4E12F-68AB-1B52-D99B-016AC69FFC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0D1C26-F6C0-4DD7-8961-ED382D3BD70F}" type="slidenum">
              <a:rPr lang="es-PE" smtClean="0"/>
              <a:t>‹Nº›</a:t>
            </a:fld>
            <a:endParaRPr lang="es-PE"/>
          </a:p>
        </p:txBody>
      </p:sp>
    </p:spTree>
    <p:extLst>
      <p:ext uri="{BB962C8B-B14F-4D97-AF65-F5344CB8AC3E}">
        <p14:creationId xmlns:p14="http://schemas.microsoft.com/office/powerpoint/2010/main" val="2001063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emf"/><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6.emf"/><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8.emf"/><Relationship Id="rId5" Type="http://schemas.openxmlformats.org/officeDocument/2006/relationships/image" Target="../media/image7.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9.emf"/><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1.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26F021-22A2-2466-F2D8-F75EBA26AE19}"/>
              </a:ext>
            </a:extLst>
          </p:cNvPr>
          <p:cNvSpPr>
            <a:spLocks noGrp="1"/>
          </p:cNvSpPr>
          <p:nvPr>
            <p:ph type="ctrTitle"/>
          </p:nvPr>
        </p:nvSpPr>
        <p:spPr>
          <a:xfrm>
            <a:off x="489939" y="1728801"/>
            <a:ext cx="10977640" cy="2387600"/>
          </a:xfrm>
        </p:spPr>
        <p:txBody>
          <a:bodyPr anchor="ctr" anchorCtr="0">
            <a:noAutofit/>
          </a:bodyPr>
          <a:lstStyle/>
          <a:p>
            <a:r>
              <a:rPr lang="es-ES" sz="4000" b="1" dirty="0">
                <a:solidFill>
                  <a:schemeClr val="accent5">
                    <a:lumMod val="50000"/>
                  </a:schemeClr>
                </a:solidFill>
                <a:latin typeface="Yu Gothic Medium" panose="020B0500000000000000" pitchFamily="34" charset="-128"/>
                <a:ea typeface="Yu Gothic Medium" panose="020B0500000000000000" pitchFamily="34" charset="-128"/>
              </a:rPr>
              <a:t>Sustentación de modificaciones presupuestarias aprobadas por Decreto Supremo</a:t>
            </a:r>
            <a:endParaRPr lang="es-PE" sz="4000" b="1" dirty="0">
              <a:solidFill>
                <a:schemeClr val="accent5">
                  <a:lumMod val="50000"/>
                </a:schemeClr>
              </a:solidFill>
              <a:latin typeface="Yu Gothic Medium" panose="020B0500000000000000" pitchFamily="34" charset="-128"/>
              <a:ea typeface="Yu Gothic Medium" panose="020B0500000000000000" pitchFamily="34" charset="-128"/>
            </a:endParaRPr>
          </a:p>
        </p:txBody>
      </p:sp>
      <p:sp>
        <p:nvSpPr>
          <p:cNvPr id="3" name="Título 1">
            <a:extLst>
              <a:ext uri="{FF2B5EF4-FFF2-40B4-BE49-F238E27FC236}">
                <a16:creationId xmlns:a16="http://schemas.microsoft.com/office/drawing/2014/main" id="{D98C5873-1054-DCF2-F06D-A53579640D8E}"/>
              </a:ext>
            </a:extLst>
          </p:cNvPr>
          <p:cNvSpPr txBox="1">
            <a:spLocks/>
          </p:cNvSpPr>
          <p:nvPr/>
        </p:nvSpPr>
        <p:spPr>
          <a:xfrm>
            <a:off x="-1" y="4735292"/>
            <a:ext cx="12191999" cy="1197671"/>
          </a:xfrm>
          <a:prstGeom prst="rect">
            <a:avLst/>
          </a:prstGeom>
        </p:spPr>
        <p:txBody>
          <a:bodyPr vert="horz" lIns="91440" tIns="45720" rIns="91440" bIns="45720" rtlCol="0" anchor="ctr" anchorCtr="0">
            <a:noAutofit/>
          </a:bodyPr>
          <a:lstStyle>
            <a:lvl1pPr algn="ctr" defTabSz="914400" rtl="0" eaLnBrk="1" latinLnBrk="0" hangingPunct="1">
              <a:lnSpc>
                <a:spcPct val="90000"/>
              </a:lnSpc>
              <a:spcBef>
                <a:spcPct val="0"/>
              </a:spcBef>
              <a:buNone/>
              <a:defRPr sz="8000" b="1" kern="1200">
                <a:solidFill>
                  <a:srgbClr val="011643"/>
                </a:solidFill>
                <a:latin typeface="Century Gothic" panose="020B0502020202020204" pitchFamily="34" charset="0"/>
                <a:ea typeface="+mj-ea"/>
                <a:cs typeface="+mj-cs"/>
              </a:defRPr>
            </a:lvl1pPr>
          </a:lstStyle>
          <a:p>
            <a:r>
              <a:rPr lang="es-ES" sz="2800" dirty="0">
                <a:solidFill>
                  <a:schemeClr val="accent1">
                    <a:lumMod val="75000"/>
                  </a:schemeClr>
                </a:solidFill>
                <a:latin typeface="Yu Gothic Medium" panose="020B0500000000000000" pitchFamily="34" charset="-128"/>
                <a:ea typeface="Yu Gothic Medium" panose="020B0500000000000000" pitchFamily="34" charset="-128"/>
              </a:rPr>
              <a:t>Sector Presidencia del Consejo de Ministros – PCM</a:t>
            </a:r>
          </a:p>
          <a:p>
            <a:endParaRPr lang="es-ES" sz="1000" dirty="0">
              <a:solidFill>
                <a:schemeClr val="accent1">
                  <a:lumMod val="75000"/>
                </a:schemeClr>
              </a:solidFill>
              <a:latin typeface="Yu Gothic Medium" panose="020B0500000000000000" pitchFamily="34" charset="-128"/>
              <a:ea typeface="Yu Gothic Medium" panose="020B0500000000000000" pitchFamily="34" charset="-128"/>
            </a:endParaRPr>
          </a:p>
          <a:p>
            <a:r>
              <a:rPr lang="es-ES" sz="2000" dirty="0">
                <a:solidFill>
                  <a:schemeClr val="accent1">
                    <a:lumMod val="75000"/>
                  </a:schemeClr>
                </a:solidFill>
                <a:latin typeface="Yu Gothic Medium" panose="020B0500000000000000" pitchFamily="34" charset="-128"/>
                <a:ea typeface="Yu Gothic Medium" panose="020B0500000000000000" pitchFamily="34" charset="-128"/>
              </a:rPr>
              <a:t>Artículo 66 – Ley </a:t>
            </a:r>
            <a:r>
              <a:rPr lang="es-ES" sz="2000" dirty="0" err="1">
                <a:solidFill>
                  <a:schemeClr val="accent1">
                    <a:lumMod val="75000"/>
                  </a:schemeClr>
                </a:solidFill>
                <a:latin typeface="Yu Gothic Medium" panose="020B0500000000000000" pitchFamily="34" charset="-128"/>
                <a:ea typeface="Yu Gothic Medium" panose="020B0500000000000000" pitchFamily="34" charset="-128"/>
              </a:rPr>
              <a:t>N°</a:t>
            </a:r>
            <a:r>
              <a:rPr lang="es-ES" sz="2000" dirty="0">
                <a:solidFill>
                  <a:schemeClr val="accent1">
                    <a:lumMod val="75000"/>
                  </a:schemeClr>
                </a:solidFill>
                <a:latin typeface="Yu Gothic Medium" panose="020B0500000000000000" pitchFamily="34" charset="-128"/>
                <a:ea typeface="Yu Gothic Medium" panose="020B0500000000000000" pitchFamily="34" charset="-128"/>
              </a:rPr>
              <a:t> 31638, Ley de Presupuesto del Sector Público para el Año Fiscal 2023</a:t>
            </a:r>
            <a:endParaRPr lang="es-PE" sz="2000" dirty="0">
              <a:solidFill>
                <a:schemeClr val="accent1">
                  <a:lumMod val="75000"/>
                </a:schemeClr>
              </a:solidFill>
              <a:latin typeface="Yu Gothic Medium" panose="020B0500000000000000" pitchFamily="34" charset="-128"/>
              <a:ea typeface="Yu Gothic Medium" panose="020B0500000000000000" pitchFamily="34" charset="-128"/>
            </a:endParaRPr>
          </a:p>
        </p:txBody>
      </p:sp>
      <p:pic>
        <p:nvPicPr>
          <p:cNvPr id="8" name="Imagen 7">
            <a:extLst>
              <a:ext uri="{FF2B5EF4-FFF2-40B4-BE49-F238E27FC236}">
                <a16:creationId xmlns:a16="http://schemas.microsoft.com/office/drawing/2014/main" id="{B6C93EC4-B9F3-7B8A-5ECF-924AE3592610}"/>
              </a:ext>
            </a:extLst>
          </p:cNvPr>
          <p:cNvPicPr>
            <a:picLocks noChangeAspect="1"/>
          </p:cNvPicPr>
          <p:nvPr/>
        </p:nvPicPr>
        <p:blipFill>
          <a:blip r:embed="rId3"/>
          <a:stretch>
            <a:fillRect/>
          </a:stretch>
        </p:blipFill>
        <p:spPr>
          <a:xfrm>
            <a:off x="4927572" y="402548"/>
            <a:ext cx="2487484" cy="756000"/>
          </a:xfrm>
          <a:prstGeom prst="rect">
            <a:avLst/>
          </a:prstGeom>
        </p:spPr>
      </p:pic>
      <p:pic>
        <p:nvPicPr>
          <p:cNvPr id="10" name="Imagen 9">
            <a:extLst>
              <a:ext uri="{FF2B5EF4-FFF2-40B4-BE49-F238E27FC236}">
                <a16:creationId xmlns:a16="http://schemas.microsoft.com/office/drawing/2014/main" id="{07875231-2EA9-7973-2D5A-94C4842D2ACF}"/>
              </a:ext>
            </a:extLst>
          </p:cNvPr>
          <p:cNvPicPr>
            <a:picLocks noChangeAspect="1"/>
          </p:cNvPicPr>
          <p:nvPr/>
        </p:nvPicPr>
        <p:blipFill>
          <a:blip r:embed="rId4"/>
          <a:stretch>
            <a:fillRect/>
          </a:stretch>
        </p:blipFill>
        <p:spPr>
          <a:xfrm>
            <a:off x="489938" y="300151"/>
            <a:ext cx="2327690" cy="615179"/>
          </a:xfrm>
          <a:prstGeom prst="rect">
            <a:avLst/>
          </a:prstGeom>
        </p:spPr>
      </p:pic>
      <p:sp>
        <p:nvSpPr>
          <p:cNvPr id="17" name="Rectángulo 16">
            <a:extLst>
              <a:ext uri="{FF2B5EF4-FFF2-40B4-BE49-F238E27FC236}">
                <a16:creationId xmlns:a16="http://schemas.microsoft.com/office/drawing/2014/main" id="{5D6F4920-0A2A-83CC-5788-B67A5CC33D9A}"/>
              </a:ext>
            </a:extLst>
          </p:cNvPr>
          <p:cNvSpPr/>
          <p:nvPr/>
        </p:nvSpPr>
        <p:spPr>
          <a:xfrm>
            <a:off x="-14289" y="0"/>
            <a:ext cx="12206285" cy="14885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pic>
        <p:nvPicPr>
          <p:cNvPr id="18" name="Imagen 17">
            <a:extLst>
              <a:ext uri="{FF2B5EF4-FFF2-40B4-BE49-F238E27FC236}">
                <a16:creationId xmlns:a16="http://schemas.microsoft.com/office/drawing/2014/main" id="{621DF512-43EA-30B3-192B-17285CCBDE14}"/>
              </a:ext>
            </a:extLst>
          </p:cNvPr>
          <p:cNvPicPr>
            <a:picLocks noChangeAspect="1"/>
          </p:cNvPicPr>
          <p:nvPr/>
        </p:nvPicPr>
        <p:blipFill>
          <a:blip r:embed="rId5"/>
          <a:stretch>
            <a:fillRect/>
          </a:stretch>
        </p:blipFill>
        <p:spPr>
          <a:xfrm>
            <a:off x="2638425" y="3849701"/>
            <a:ext cx="6886575" cy="266700"/>
          </a:xfrm>
          <a:prstGeom prst="rect">
            <a:avLst/>
          </a:prstGeom>
        </p:spPr>
      </p:pic>
      <p:sp>
        <p:nvSpPr>
          <p:cNvPr id="19" name="Rectángulo 18">
            <a:extLst>
              <a:ext uri="{FF2B5EF4-FFF2-40B4-BE49-F238E27FC236}">
                <a16:creationId xmlns:a16="http://schemas.microsoft.com/office/drawing/2014/main" id="{65EA4287-A6CE-C744-67F1-21AC8CFBB509}"/>
              </a:ext>
            </a:extLst>
          </p:cNvPr>
          <p:cNvSpPr/>
          <p:nvPr/>
        </p:nvSpPr>
        <p:spPr>
          <a:xfrm flipV="1">
            <a:off x="-14288" y="6855292"/>
            <a:ext cx="12191999" cy="4571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pic>
        <p:nvPicPr>
          <p:cNvPr id="4" name="Imagen 3">
            <a:extLst>
              <a:ext uri="{FF2B5EF4-FFF2-40B4-BE49-F238E27FC236}">
                <a16:creationId xmlns:a16="http://schemas.microsoft.com/office/drawing/2014/main" id="{1831D21E-6CE1-7A0C-9BD3-092373FCADF6}"/>
              </a:ext>
            </a:extLst>
          </p:cNvPr>
          <p:cNvPicPr>
            <a:picLocks noChangeAspect="1"/>
          </p:cNvPicPr>
          <p:nvPr/>
        </p:nvPicPr>
        <p:blipFill>
          <a:blip r:embed="rId6"/>
          <a:stretch>
            <a:fillRect/>
          </a:stretch>
        </p:blipFill>
        <p:spPr>
          <a:xfrm>
            <a:off x="10545022" y="350191"/>
            <a:ext cx="1349987" cy="912562"/>
          </a:xfrm>
          <a:prstGeom prst="rect">
            <a:avLst/>
          </a:prstGeom>
        </p:spPr>
      </p:pic>
    </p:spTree>
    <p:extLst>
      <p:ext uri="{BB962C8B-B14F-4D97-AF65-F5344CB8AC3E}">
        <p14:creationId xmlns:p14="http://schemas.microsoft.com/office/powerpoint/2010/main" val="512757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B6C93EC4-B9F3-7B8A-5ECF-924AE3592610}"/>
              </a:ext>
            </a:extLst>
          </p:cNvPr>
          <p:cNvPicPr>
            <a:picLocks noChangeAspect="1"/>
          </p:cNvPicPr>
          <p:nvPr/>
        </p:nvPicPr>
        <p:blipFill>
          <a:blip r:embed="rId3"/>
          <a:stretch>
            <a:fillRect/>
          </a:stretch>
        </p:blipFill>
        <p:spPr>
          <a:xfrm>
            <a:off x="19004" y="25032"/>
            <a:ext cx="1821002" cy="553442"/>
          </a:xfrm>
          <a:prstGeom prst="rect">
            <a:avLst/>
          </a:prstGeom>
        </p:spPr>
      </p:pic>
      <p:sp>
        <p:nvSpPr>
          <p:cNvPr id="19" name="Rectángulo 18">
            <a:extLst>
              <a:ext uri="{FF2B5EF4-FFF2-40B4-BE49-F238E27FC236}">
                <a16:creationId xmlns:a16="http://schemas.microsoft.com/office/drawing/2014/main" id="{65EA4287-A6CE-C744-67F1-21AC8CFBB509}"/>
              </a:ext>
            </a:extLst>
          </p:cNvPr>
          <p:cNvSpPr/>
          <p:nvPr/>
        </p:nvSpPr>
        <p:spPr>
          <a:xfrm flipV="1">
            <a:off x="-14288" y="6855292"/>
            <a:ext cx="12191999" cy="4571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7" name="Título 1">
            <a:extLst>
              <a:ext uri="{FF2B5EF4-FFF2-40B4-BE49-F238E27FC236}">
                <a16:creationId xmlns:a16="http://schemas.microsoft.com/office/drawing/2014/main" id="{5243D393-CC11-ADFD-FDAA-F4F75F78FFF5}"/>
              </a:ext>
            </a:extLst>
          </p:cNvPr>
          <p:cNvSpPr txBox="1">
            <a:spLocks/>
          </p:cNvSpPr>
          <p:nvPr/>
        </p:nvSpPr>
        <p:spPr>
          <a:xfrm>
            <a:off x="773891" y="180873"/>
            <a:ext cx="11193378" cy="553442"/>
          </a:xfrm>
          <a:prstGeom prst="rect">
            <a:avLst/>
          </a:prstGeom>
        </p:spPr>
        <p:txBody>
          <a:bodyPr>
            <a:noAutofit/>
          </a:bodyPr>
          <a:lstStyle>
            <a:lvl1pPr algn="l" defTabSz="914400" rtl="0" eaLnBrk="1" latinLnBrk="0" hangingPunct="1">
              <a:lnSpc>
                <a:spcPct val="90000"/>
              </a:lnSpc>
              <a:spcBef>
                <a:spcPct val="0"/>
              </a:spcBef>
              <a:buNone/>
              <a:defRPr sz="4400" b="1" kern="1200">
                <a:solidFill>
                  <a:srgbClr val="011643"/>
                </a:solidFill>
                <a:latin typeface="Century Gothic" panose="020B0502020202020204" pitchFamily="34" charset="0"/>
                <a:ea typeface="+mj-ea"/>
                <a:cs typeface="+mj-cs"/>
              </a:defRPr>
            </a:lvl1pPr>
          </a:lstStyle>
          <a:p>
            <a:pPr algn="ctr"/>
            <a:r>
              <a:rPr lang="es-PE" sz="1800" dirty="0">
                <a:solidFill>
                  <a:schemeClr val="tx1"/>
                </a:solidFill>
                <a:latin typeface="Arial Narrow" panose="020B0606020202030204" pitchFamily="34" charset="0"/>
                <a:ea typeface="Yu Gothic" panose="020B0400000000000000" pitchFamily="34" charset="-128"/>
                <a:cs typeface="Arial" panose="020B0604020202020204" pitchFamily="34" charset="0"/>
              </a:rPr>
              <a:t>Decretos Supremos emitidos en el Primer Trimestre 2023 – Sector PCM</a:t>
            </a:r>
          </a:p>
          <a:p>
            <a:pPr algn="ctr"/>
            <a:r>
              <a:rPr lang="es-PE" sz="1400" b="0" dirty="0">
                <a:solidFill>
                  <a:srgbClr val="363B3C"/>
                </a:solidFill>
                <a:latin typeface="Arial Narrow" panose="020B0606020202030204" pitchFamily="34" charset="0"/>
                <a:ea typeface="Yu Gothic" panose="020B0400000000000000" pitchFamily="34" charset="-128"/>
                <a:cs typeface="Arial" panose="020B0604020202020204" pitchFamily="34" charset="0"/>
              </a:rPr>
              <a:t>(En soles)</a:t>
            </a:r>
          </a:p>
        </p:txBody>
      </p:sp>
      <p:cxnSp>
        <p:nvCxnSpPr>
          <p:cNvPr id="3" name="Conector recto 2">
            <a:extLst>
              <a:ext uri="{FF2B5EF4-FFF2-40B4-BE49-F238E27FC236}">
                <a16:creationId xmlns:a16="http://schemas.microsoft.com/office/drawing/2014/main" id="{CC255312-21F9-2E78-EB26-8CE716D09DDB}"/>
              </a:ext>
            </a:extLst>
          </p:cNvPr>
          <p:cNvCxnSpPr/>
          <p:nvPr/>
        </p:nvCxnSpPr>
        <p:spPr>
          <a:xfrm>
            <a:off x="-7800" y="775730"/>
            <a:ext cx="122076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pic>
        <p:nvPicPr>
          <p:cNvPr id="5" name="Imagen 4">
            <a:extLst>
              <a:ext uri="{FF2B5EF4-FFF2-40B4-BE49-F238E27FC236}">
                <a16:creationId xmlns:a16="http://schemas.microsoft.com/office/drawing/2014/main" id="{139119C1-86A8-CF52-EDDD-04D8CC26AF17}"/>
              </a:ext>
            </a:extLst>
          </p:cNvPr>
          <p:cNvPicPr>
            <a:picLocks noChangeAspect="1"/>
          </p:cNvPicPr>
          <p:nvPr/>
        </p:nvPicPr>
        <p:blipFill>
          <a:blip r:embed="rId4"/>
          <a:stretch>
            <a:fillRect/>
          </a:stretch>
        </p:blipFill>
        <p:spPr>
          <a:xfrm>
            <a:off x="11081917" y="0"/>
            <a:ext cx="1113095" cy="752428"/>
          </a:xfrm>
          <a:prstGeom prst="rect">
            <a:avLst/>
          </a:prstGeom>
        </p:spPr>
      </p:pic>
      <p:pic>
        <p:nvPicPr>
          <p:cNvPr id="2" name="Imagen 1">
            <a:extLst>
              <a:ext uri="{FF2B5EF4-FFF2-40B4-BE49-F238E27FC236}">
                <a16:creationId xmlns:a16="http://schemas.microsoft.com/office/drawing/2014/main" id="{4C6A2078-4901-4374-8B96-0C908F1E7147}"/>
              </a:ext>
            </a:extLst>
          </p:cNvPr>
          <p:cNvPicPr>
            <a:picLocks noChangeAspect="1"/>
          </p:cNvPicPr>
          <p:nvPr/>
        </p:nvPicPr>
        <p:blipFill>
          <a:blip r:embed="rId5"/>
          <a:stretch>
            <a:fillRect/>
          </a:stretch>
        </p:blipFill>
        <p:spPr>
          <a:xfrm>
            <a:off x="784860" y="1097280"/>
            <a:ext cx="10622280" cy="4815840"/>
          </a:xfrm>
          <a:prstGeom prst="rect">
            <a:avLst/>
          </a:prstGeom>
        </p:spPr>
      </p:pic>
    </p:spTree>
    <p:extLst>
      <p:ext uri="{BB962C8B-B14F-4D97-AF65-F5344CB8AC3E}">
        <p14:creationId xmlns:p14="http://schemas.microsoft.com/office/powerpoint/2010/main" val="2983723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B6C93EC4-B9F3-7B8A-5ECF-924AE3592610}"/>
              </a:ext>
            </a:extLst>
          </p:cNvPr>
          <p:cNvPicPr>
            <a:picLocks noChangeAspect="1"/>
          </p:cNvPicPr>
          <p:nvPr/>
        </p:nvPicPr>
        <p:blipFill>
          <a:blip r:embed="rId3"/>
          <a:stretch>
            <a:fillRect/>
          </a:stretch>
        </p:blipFill>
        <p:spPr>
          <a:xfrm>
            <a:off x="45899" y="87787"/>
            <a:ext cx="1821002" cy="553442"/>
          </a:xfrm>
          <a:prstGeom prst="rect">
            <a:avLst/>
          </a:prstGeom>
        </p:spPr>
      </p:pic>
      <p:sp>
        <p:nvSpPr>
          <p:cNvPr id="19" name="Rectángulo 18">
            <a:extLst>
              <a:ext uri="{FF2B5EF4-FFF2-40B4-BE49-F238E27FC236}">
                <a16:creationId xmlns:a16="http://schemas.microsoft.com/office/drawing/2014/main" id="{65EA4287-A6CE-C744-67F1-21AC8CFBB509}"/>
              </a:ext>
            </a:extLst>
          </p:cNvPr>
          <p:cNvSpPr/>
          <p:nvPr/>
        </p:nvSpPr>
        <p:spPr>
          <a:xfrm flipV="1">
            <a:off x="-14288" y="6855292"/>
            <a:ext cx="12191999" cy="4571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2" name="Título 1">
            <a:extLst>
              <a:ext uri="{FF2B5EF4-FFF2-40B4-BE49-F238E27FC236}">
                <a16:creationId xmlns:a16="http://schemas.microsoft.com/office/drawing/2014/main" id="{CCCCDECB-13A9-FF3B-441F-C913D57AF07C}"/>
              </a:ext>
            </a:extLst>
          </p:cNvPr>
          <p:cNvSpPr txBox="1">
            <a:spLocks/>
          </p:cNvSpPr>
          <p:nvPr/>
        </p:nvSpPr>
        <p:spPr>
          <a:xfrm>
            <a:off x="1151466" y="4817555"/>
            <a:ext cx="10131302" cy="505694"/>
          </a:xfrm>
          <a:prstGeom prst="rect">
            <a:avLst/>
          </a:prstGeom>
        </p:spPr>
        <p:txBody>
          <a:bodyPr>
            <a:noAutofit/>
          </a:bodyPr>
          <a:lstStyle>
            <a:lvl1pPr algn="l" defTabSz="914400" rtl="0" eaLnBrk="1" latinLnBrk="0" hangingPunct="1">
              <a:lnSpc>
                <a:spcPct val="90000"/>
              </a:lnSpc>
              <a:spcBef>
                <a:spcPct val="0"/>
              </a:spcBef>
              <a:buNone/>
              <a:defRPr sz="4400" b="1" kern="1200">
                <a:solidFill>
                  <a:srgbClr val="011643"/>
                </a:solidFill>
                <a:latin typeface="Century Gothic" panose="020B0502020202020204" pitchFamily="34" charset="0"/>
                <a:ea typeface="+mj-ea"/>
                <a:cs typeface="+mj-cs"/>
              </a:defRPr>
            </a:lvl1pPr>
          </a:lstStyle>
          <a:p>
            <a:r>
              <a:rPr lang="es-PE" sz="1100" b="0" dirty="0">
                <a:solidFill>
                  <a:schemeClr val="tx1"/>
                </a:solidFill>
                <a:latin typeface="Arial Narrow" panose="020B0606020202030204" pitchFamily="34" charset="0"/>
                <a:ea typeface="Yu Gothic" panose="020B0400000000000000" pitchFamily="34" charset="-128"/>
                <a:cs typeface="Arial" panose="020B0604020202020204" pitchFamily="34" charset="0"/>
              </a:rPr>
              <a:t>Nota.-</a:t>
            </a:r>
          </a:p>
          <a:p>
            <a:r>
              <a:rPr lang="es-PE" sz="1100" b="0" dirty="0">
                <a:solidFill>
                  <a:schemeClr val="tx1"/>
                </a:solidFill>
                <a:latin typeface="Arial Narrow" panose="020B0606020202030204" pitchFamily="34" charset="0"/>
                <a:ea typeface="Yu Gothic" panose="020B0400000000000000" pitchFamily="34" charset="-128"/>
                <a:cs typeface="Arial" panose="020B0604020202020204" pitchFamily="34" charset="0"/>
              </a:rPr>
              <a:t>Decreto Ley </a:t>
            </a:r>
            <a:r>
              <a:rPr lang="es-PE" sz="1100" b="0" dirty="0" err="1">
                <a:solidFill>
                  <a:schemeClr val="tx1"/>
                </a:solidFill>
                <a:latin typeface="Arial Narrow" panose="020B0606020202030204" pitchFamily="34" charset="0"/>
                <a:ea typeface="Yu Gothic" panose="020B0400000000000000" pitchFamily="34" charset="-128"/>
                <a:cs typeface="Arial" panose="020B0604020202020204" pitchFamily="34" charset="0"/>
              </a:rPr>
              <a:t>Nº</a:t>
            </a:r>
            <a:r>
              <a:rPr lang="es-PE" sz="1100" b="0" dirty="0">
                <a:solidFill>
                  <a:schemeClr val="tx1"/>
                </a:solidFill>
                <a:latin typeface="Arial Narrow" panose="020B0606020202030204" pitchFamily="34" charset="0"/>
                <a:ea typeface="Yu Gothic" panose="020B0400000000000000" pitchFamily="34" charset="-128"/>
                <a:cs typeface="Arial" panose="020B0604020202020204" pitchFamily="34" charset="0"/>
              </a:rPr>
              <a:t> 20530 “</a:t>
            </a:r>
            <a:r>
              <a:rPr lang="es-MX" sz="1100" b="0" dirty="0">
                <a:solidFill>
                  <a:schemeClr val="tx1"/>
                </a:solidFill>
                <a:latin typeface="Arial Narrow" panose="020B0606020202030204" pitchFamily="34" charset="0"/>
                <a:ea typeface="Yu Gothic" panose="020B0400000000000000" pitchFamily="34" charset="-128"/>
                <a:cs typeface="Arial" panose="020B0604020202020204" pitchFamily="34" charset="0"/>
              </a:rPr>
              <a:t>Régimen de Pensiones y Compensaciones por Servicios Civiles prestados al Estado no comprendidos en el Decreto Ley </a:t>
            </a:r>
            <a:r>
              <a:rPr lang="es-MX" sz="1100" b="0" dirty="0" err="1">
                <a:solidFill>
                  <a:schemeClr val="tx1"/>
                </a:solidFill>
                <a:latin typeface="Arial Narrow" panose="020B0606020202030204" pitchFamily="34" charset="0"/>
                <a:ea typeface="Yu Gothic" panose="020B0400000000000000" pitchFamily="34" charset="-128"/>
                <a:cs typeface="Arial" panose="020B0604020202020204" pitchFamily="34" charset="0"/>
              </a:rPr>
              <a:t>Nº</a:t>
            </a:r>
            <a:r>
              <a:rPr lang="es-MX" sz="1100" b="0" dirty="0">
                <a:solidFill>
                  <a:schemeClr val="tx1"/>
                </a:solidFill>
                <a:latin typeface="Arial Narrow" panose="020B0606020202030204" pitchFamily="34" charset="0"/>
                <a:ea typeface="Yu Gothic" panose="020B0400000000000000" pitchFamily="34" charset="-128"/>
                <a:cs typeface="Arial" panose="020B0604020202020204" pitchFamily="34" charset="0"/>
              </a:rPr>
              <a:t> 19990”</a:t>
            </a:r>
            <a:endParaRPr lang="es-PE" sz="1100" b="0" dirty="0">
              <a:solidFill>
                <a:schemeClr val="tx1"/>
              </a:solidFill>
              <a:latin typeface="Arial Narrow" panose="020B0606020202030204" pitchFamily="34" charset="0"/>
              <a:ea typeface="Yu Gothic" panose="020B0400000000000000" pitchFamily="34" charset="-128"/>
              <a:cs typeface="Arial" panose="020B0604020202020204" pitchFamily="34" charset="0"/>
            </a:endParaRPr>
          </a:p>
        </p:txBody>
      </p:sp>
      <p:cxnSp>
        <p:nvCxnSpPr>
          <p:cNvPr id="2" name="Conector recto 1">
            <a:extLst>
              <a:ext uri="{FF2B5EF4-FFF2-40B4-BE49-F238E27FC236}">
                <a16:creationId xmlns:a16="http://schemas.microsoft.com/office/drawing/2014/main" id="{25C1A46F-55C9-DA9E-5FFE-6D4C89735A43}"/>
              </a:ext>
            </a:extLst>
          </p:cNvPr>
          <p:cNvCxnSpPr/>
          <p:nvPr/>
        </p:nvCxnSpPr>
        <p:spPr>
          <a:xfrm>
            <a:off x="-7800" y="775730"/>
            <a:ext cx="122076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ítulo 1">
            <a:extLst>
              <a:ext uri="{FF2B5EF4-FFF2-40B4-BE49-F238E27FC236}">
                <a16:creationId xmlns:a16="http://schemas.microsoft.com/office/drawing/2014/main" id="{AB065B33-DE8A-99EC-7508-BCDB72C03472}"/>
              </a:ext>
            </a:extLst>
          </p:cNvPr>
          <p:cNvSpPr txBox="1">
            <a:spLocks/>
          </p:cNvSpPr>
          <p:nvPr/>
        </p:nvSpPr>
        <p:spPr>
          <a:xfrm>
            <a:off x="145757" y="306888"/>
            <a:ext cx="11193378" cy="378372"/>
          </a:xfrm>
          <a:prstGeom prst="rect">
            <a:avLst/>
          </a:prstGeom>
        </p:spPr>
        <p:txBody>
          <a:bodyPr>
            <a:noAutofit/>
          </a:bodyPr>
          <a:lstStyle>
            <a:lvl1pPr algn="l" defTabSz="914400" rtl="0" eaLnBrk="1" latinLnBrk="0" hangingPunct="1">
              <a:lnSpc>
                <a:spcPct val="90000"/>
              </a:lnSpc>
              <a:spcBef>
                <a:spcPct val="0"/>
              </a:spcBef>
              <a:buNone/>
              <a:defRPr sz="4400" b="1" kern="1200">
                <a:solidFill>
                  <a:srgbClr val="011643"/>
                </a:solidFill>
                <a:latin typeface="Century Gothic" panose="020B0502020202020204" pitchFamily="34" charset="0"/>
                <a:ea typeface="+mj-ea"/>
                <a:cs typeface="+mj-cs"/>
              </a:defRPr>
            </a:lvl1pPr>
          </a:lstStyle>
          <a:p>
            <a:pPr algn="ctr"/>
            <a:r>
              <a:rPr lang="es-PE" sz="2000" dirty="0">
                <a:solidFill>
                  <a:schemeClr val="tx1"/>
                </a:solidFill>
                <a:latin typeface="Arial Narrow" panose="020B0606020202030204" pitchFamily="34" charset="0"/>
                <a:ea typeface="Yu Gothic" panose="020B0400000000000000" pitchFamily="34" charset="-128"/>
                <a:cs typeface="Arial" panose="020B0604020202020204" pitchFamily="34" charset="0"/>
              </a:rPr>
              <a:t>Decreto Supremo N°007-2023-EF</a:t>
            </a:r>
            <a:endParaRPr lang="es-PE" sz="1400" b="0" dirty="0">
              <a:solidFill>
                <a:srgbClr val="363B3C"/>
              </a:solidFill>
              <a:latin typeface="Arial Narrow" panose="020B0606020202030204" pitchFamily="34" charset="0"/>
              <a:ea typeface="Yu Gothic" panose="020B0400000000000000" pitchFamily="34" charset="-128"/>
              <a:cs typeface="Arial" panose="020B0604020202020204" pitchFamily="34" charset="0"/>
            </a:endParaRPr>
          </a:p>
        </p:txBody>
      </p:sp>
      <p:pic>
        <p:nvPicPr>
          <p:cNvPr id="6" name="Imagen 5">
            <a:extLst>
              <a:ext uri="{FF2B5EF4-FFF2-40B4-BE49-F238E27FC236}">
                <a16:creationId xmlns:a16="http://schemas.microsoft.com/office/drawing/2014/main" id="{D127894D-8CD4-F97F-80DF-CF4EC8E76EC0}"/>
              </a:ext>
            </a:extLst>
          </p:cNvPr>
          <p:cNvPicPr>
            <a:picLocks noChangeAspect="1"/>
          </p:cNvPicPr>
          <p:nvPr/>
        </p:nvPicPr>
        <p:blipFill>
          <a:blip r:embed="rId4"/>
          <a:stretch>
            <a:fillRect/>
          </a:stretch>
        </p:blipFill>
        <p:spPr>
          <a:xfrm>
            <a:off x="11081917" y="0"/>
            <a:ext cx="1113095" cy="752428"/>
          </a:xfrm>
          <a:prstGeom prst="rect">
            <a:avLst/>
          </a:prstGeom>
        </p:spPr>
      </p:pic>
      <p:pic>
        <p:nvPicPr>
          <p:cNvPr id="3" name="Imagen 2">
            <a:extLst>
              <a:ext uri="{FF2B5EF4-FFF2-40B4-BE49-F238E27FC236}">
                <a16:creationId xmlns:a16="http://schemas.microsoft.com/office/drawing/2014/main" id="{2074A9E4-1FC7-46F0-BBA8-A6DD5352549D}"/>
              </a:ext>
            </a:extLst>
          </p:cNvPr>
          <p:cNvPicPr>
            <a:picLocks noChangeAspect="1"/>
          </p:cNvPicPr>
          <p:nvPr/>
        </p:nvPicPr>
        <p:blipFill>
          <a:blip r:embed="rId5"/>
          <a:stretch>
            <a:fillRect/>
          </a:stretch>
        </p:blipFill>
        <p:spPr>
          <a:xfrm>
            <a:off x="1207833" y="1271219"/>
            <a:ext cx="9661750" cy="3303695"/>
          </a:xfrm>
          <a:prstGeom prst="rect">
            <a:avLst/>
          </a:prstGeom>
        </p:spPr>
      </p:pic>
    </p:spTree>
    <p:extLst>
      <p:ext uri="{BB962C8B-B14F-4D97-AF65-F5344CB8AC3E}">
        <p14:creationId xmlns:p14="http://schemas.microsoft.com/office/powerpoint/2010/main" val="3161134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B6C93EC4-B9F3-7B8A-5ECF-924AE3592610}"/>
              </a:ext>
            </a:extLst>
          </p:cNvPr>
          <p:cNvPicPr>
            <a:picLocks noChangeAspect="1"/>
          </p:cNvPicPr>
          <p:nvPr/>
        </p:nvPicPr>
        <p:blipFill>
          <a:blip r:embed="rId3"/>
          <a:stretch>
            <a:fillRect/>
          </a:stretch>
        </p:blipFill>
        <p:spPr>
          <a:xfrm>
            <a:off x="45899" y="87787"/>
            <a:ext cx="1821002" cy="553442"/>
          </a:xfrm>
          <a:prstGeom prst="rect">
            <a:avLst/>
          </a:prstGeom>
        </p:spPr>
      </p:pic>
      <p:sp>
        <p:nvSpPr>
          <p:cNvPr id="19" name="Rectángulo 18">
            <a:extLst>
              <a:ext uri="{FF2B5EF4-FFF2-40B4-BE49-F238E27FC236}">
                <a16:creationId xmlns:a16="http://schemas.microsoft.com/office/drawing/2014/main" id="{65EA4287-A6CE-C744-67F1-21AC8CFBB509}"/>
              </a:ext>
            </a:extLst>
          </p:cNvPr>
          <p:cNvSpPr/>
          <p:nvPr/>
        </p:nvSpPr>
        <p:spPr>
          <a:xfrm flipV="1">
            <a:off x="-14288" y="6855292"/>
            <a:ext cx="12191999" cy="4571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cxnSp>
        <p:nvCxnSpPr>
          <p:cNvPr id="2" name="Conector recto 1">
            <a:extLst>
              <a:ext uri="{FF2B5EF4-FFF2-40B4-BE49-F238E27FC236}">
                <a16:creationId xmlns:a16="http://schemas.microsoft.com/office/drawing/2014/main" id="{25C1A46F-55C9-DA9E-5FFE-6D4C89735A43}"/>
              </a:ext>
            </a:extLst>
          </p:cNvPr>
          <p:cNvCxnSpPr/>
          <p:nvPr/>
        </p:nvCxnSpPr>
        <p:spPr>
          <a:xfrm>
            <a:off x="-7800" y="775730"/>
            <a:ext cx="122076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ítulo 1">
            <a:extLst>
              <a:ext uri="{FF2B5EF4-FFF2-40B4-BE49-F238E27FC236}">
                <a16:creationId xmlns:a16="http://schemas.microsoft.com/office/drawing/2014/main" id="{AB065B33-DE8A-99EC-7508-BCDB72C03472}"/>
              </a:ext>
            </a:extLst>
          </p:cNvPr>
          <p:cNvSpPr txBox="1">
            <a:spLocks/>
          </p:cNvSpPr>
          <p:nvPr/>
        </p:nvSpPr>
        <p:spPr>
          <a:xfrm>
            <a:off x="145757" y="306888"/>
            <a:ext cx="11193378" cy="378372"/>
          </a:xfrm>
          <a:prstGeom prst="rect">
            <a:avLst/>
          </a:prstGeom>
        </p:spPr>
        <p:txBody>
          <a:bodyPr>
            <a:noAutofit/>
          </a:bodyPr>
          <a:lstStyle>
            <a:lvl1pPr algn="l" defTabSz="914400" rtl="0" eaLnBrk="1" latinLnBrk="0" hangingPunct="1">
              <a:lnSpc>
                <a:spcPct val="90000"/>
              </a:lnSpc>
              <a:spcBef>
                <a:spcPct val="0"/>
              </a:spcBef>
              <a:buNone/>
              <a:defRPr sz="4400" b="1" kern="1200">
                <a:solidFill>
                  <a:srgbClr val="011643"/>
                </a:solidFill>
                <a:latin typeface="Century Gothic" panose="020B0502020202020204" pitchFamily="34" charset="0"/>
                <a:ea typeface="+mj-ea"/>
                <a:cs typeface="+mj-cs"/>
              </a:defRPr>
            </a:lvl1pPr>
          </a:lstStyle>
          <a:p>
            <a:pPr algn="ctr"/>
            <a:r>
              <a:rPr lang="es-PE" sz="2000" dirty="0">
                <a:solidFill>
                  <a:schemeClr val="tx1"/>
                </a:solidFill>
                <a:latin typeface="Arial Narrow" panose="020B0606020202030204" pitchFamily="34" charset="0"/>
                <a:ea typeface="Yu Gothic" panose="020B0400000000000000" pitchFamily="34" charset="-128"/>
                <a:cs typeface="Arial" panose="020B0604020202020204" pitchFamily="34" charset="0"/>
              </a:rPr>
              <a:t>Decreto Supremo N°034-2023-EF</a:t>
            </a:r>
            <a:endParaRPr lang="es-PE" sz="1400" b="0" dirty="0">
              <a:solidFill>
                <a:srgbClr val="363B3C"/>
              </a:solidFill>
              <a:latin typeface="Arial Narrow" panose="020B0606020202030204" pitchFamily="34" charset="0"/>
              <a:ea typeface="Yu Gothic" panose="020B0400000000000000" pitchFamily="34" charset="-128"/>
              <a:cs typeface="Arial" panose="020B0604020202020204" pitchFamily="34" charset="0"/>
            </a:endParaRPr>
          </a:p>
        </p:txBody>
      </p:sp>
      <p:pic>
        <p:nvPicPr>
          <p:cNvPr id="6" name="Imagen 5">
            <a:extLst>
              <a:ext uri="{FF2B5EF4-FFF2-40B4-BE49-F238E27FC236}">
                <a16:creationId xmlns:a16="http://schemas.microsoft.com/office/drawing/2014/main" id="{D127894D-8CD4-F97F-80DF-CF4EC8E76EC0}"/>
              </a:ext>
            </a:extLst>
          </p:cNvPr>
          <p:cNvPicPr>
            <a:picLocks noChangeAspect="1"/>
          </p:cNvPicPr>
          <p:nvPr/>
        </p:nvPicPr>
        <p:blipFill>
          <a:blip r:embed="rId4"/>
          <a:stretch>
            <a:fillRect/>
          </a:stretch>
        </p:blipFill>
        <p:spPr>
          <a:xfrm>
            <a:off x="11081917" y="0"/>
            <a:ext cx="1113095" cy="752428"/>
          </a:xfrm>
          <a:prstGeom prst="rect">
            <a:avLst/>
          </a:prstGeom>
        </p:spPr>
      </p:pic>
      <p:pic>
        <p:nvPicPr>
          <p:cNvPr id="10" name="Imagen 9">
            <a:extLst>
              <a:ext uri="{FF2B5EF4-FFF2-40B4-BE49-F238E27FC236}">
                <a16:creationId xmlns:a16="http://schemas.microsoft.com/office/drawing/2014/main" id="{25A3B7FD-342D-4E6C-A28E-9F993A00C3E6}"/>
              </a:ext>
            </a:extLst>
          </p:cNvPr>
          <p:cNvPicPr>
            <a:picLocks noChangeAspect="1"/>
          </p:cNvPicPr>
          <p:nvPr/>
        </p:nvPicPr>
        <p:blipFill rotWithShape="1">
          <a:blip r:embed="rId5"/>
          <a:srcRect l="14656" r="13322" b="2765"/>
          <a:stretch/>
        </p:blipFill>
        <p:spPr>
          <a:xfrm>
            <a:off x="602128" y="948117"/>
            <a:ext cx="5430829" cy="5638257"/>
          </a:xfrm>
          <a:prstGeom prst="rect">
            <a:avLst/>
          </a:prstGeom>
        </p:spPr>
      </p:pic>
      <p:pic>
        <p:nvPicPr>
          <p:cNvPr id="4" name="Imagen 3">
            <a:extLst>
              <a:ext uri="{FF2B5EF4-FFF2-40B4-BE49-F238E27FC236}">
                <a16:creationId xmlns:a16="http://schemas.microsoft.com/office/drawing/2014/main" id="{407B6B8A-5ACF-4481-9B38-600F1A960886}"/>
              </a:ext>
            </a:extLst>
          </p:cNvPr>
          <p:cNvPicPr>
            <a:picLocks noChangeAspect="1"/>
          </p:cNvPicPr>
          <p:nvPr/>
        </p:nvPicPr>
        <p:blipFill>
          <a:blip r:embed="rId6"/>
          <a:stretch>
            <a:fillRect/>
          </a:stretch>
        </p:blipFill>
        <p:spPr>
          <a:xfrm>
            <a:off x="4838700" y="1387403"/>
            <a:ext cx="6883658" cy="1558425"/>
          </a:xfrm>
          <a:prstGeom prst="rect">
            <a:avLst/>
          </a:prstGeom>
        </p:spPr>
      </p:pic>
      <p:graphicFrame>
        <p:nvGraphicFramePr>
          <p:cNvPr id="13" name="Tabla 12">
            <a:extLst>
              <a:ext uri="{FF2B5EF4-FFF2-40B4-BE49-F238E27FC236}">
                <a16:creationId xmlns:a16="http://schemas.microsoft.com/office/drawing/2014/main" id="{4DB6637A-F252-4DE0-B4A1-420761626549}"/>
              </a:ext>
            </a:extLst>
          </p:cNvPr>
          <p:cNvGraphicFramePr>
            <a:graphicFrameLocks noGrp="1"/>
          </p:cNvGraphicFramePr>
          <p:nvPr>
            <p:extLst>
              <p:ext uri="{D42A27DB-BD31-4B8C-83A1-F6EECF244321}">
                <p14:modId xmlns:p14="http://schemas.microsoft.com/office/powerpoint/2010/main" val="345702497"/>
              </p:ext>
            </p:extLst>
          </p:nvPr>
        </p:nvGraphicFramePr>
        <p:xfrm>
          <a:off x="7297317" y="3577195"/>
          <a:ext cx="3784600" cy="2505075"/>
        </p:xfrm>
        <a:graphic>
          <a:graphicData uri="http://schemas.openxmlformats.org/drawingml/2006/table">
            <a:tbl>
              <a:tblPr/>
              <a:tblGrid>
                <a:gridCol w="1208661">
                  <a:extLst>
                    <a:ext uri="{9D8B030D-6E8A-4147-A177-3AD203B41FA5}">
                      <a16:colId xmlns:a16="http://schemas.microsoft.com/office/drawing/2014/main" val="3448800386"/>
                    </a:ext>
                  </a:extLst>
                </a:gridCol>
                <a:gridCol w="1345072">
                  <a:extLst>
                    <a:ext uri="{9D8B030D-6E8A-4147-A177-3AD203B41FA5}">
                      <a16:colId xmlns:a16="http://schemas.microsoft.com/office/drawing/2014/main" val="1106578308"/>
                    </a:ext>
                  </a:extLst>
                </a:gridCol>
                <a:gridCol w="1230867">
                  <a:extLst>
                    <a:ext uri="{9D8B030D-6E8A-4147-A177-3AD203B41FA5}">
                      <a16:colId xmlns:a16="http://schemas.microsoft.com/office/drawing/2014/main" val="398643390"/>
                    </a:ext>
                  </a:extLst>
                </a:gridCol>
              </a:tblGrid>
              <a:tr h="409575">
                <a:tc>
                  <a:txBody>
                    <a:bodyPr/>
                    <a:lstStyle/>
                    <a:p>
                      <a:pPr algn="ctr" fontAlgn="ctr"/>
                      <a:r>
                        <a:rPr lang="es-PE" sz="1000" b="1" i="0" u="none" strike="noStrike" dirty="0">
                          <a:solidFill>
                            <a:srgbClr val="FFFFFF"/>
                          </a:solidFill>
                          <a:effectLst/>
                          <a:latin typeface="Arial Narrow" panose="020B0606020202030204" pitchFamily="34" charset="0"/>
                        </a:rPr>
                        <a:t>REGIÓN</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s-PE" sz="1000" b="1" i="0" u="none" strike="noStrike" dirty="0" err="1">
                          <a:solidFill>
                            <a:srgbClr val="FFFFFF"/>
                          </a:solidFill>
                          <a:effectLst/>
                          <a:latin typeface="Arial Narrow" panose="020B0606020202030204" pitchFamily="34" charset="0"/>
                        </a:rPr>
                        <a:t>N°</a:t>
                      </a:r>
                      <a:r>
                        <a:rPr lang="es-PE" sz="1000" b="1" i="0" u="none" strike="noStrike" dirty="0">
                          <a:solidFill>
                            <a:srgbClr val="FFFFFF"/>
                          </a:solidFill>
                          <a:effectLst/>
                          <a:latin typeface="Arial Narrow" panose="020B0606020202030204" pitchFamily="34" charset="0"/>
                        </a:rPr>
                        <a:t> INVERSIONES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s-PE" sz="1000" b="1" i="0" u="none" strike="noStrike" dirty="0">
                          <a:solidFill>
                            <a:srgbClr val="FFFFFF"/>
                          </a:solidFill>
                          <a:effectLst/>
                          <a:latin typeface="Arial Narrow" panose="020B0606020202030204" pitchFamily="34" charset="0"/>
                        </a:rPr>
                        <a:t>MONTO</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940125354"/>
                  </a:ext>
                </a:extLst>
              </a:tr>
              <a:tr h="190500">
                <a:tc>
                  <a:txBody>
                    <a:bodyPr/>
                    <a:lstStyle/>
                    <a:p>
                      <a:pPr algn="ctr" fontAlgn="b"/>
                      <a:r>
                        <a:rPr lang="es-PE" sz="1000" b="0" i="0" u="none" strike="noStrike" dirty="0">
                          <a:solidFill>
                            <a:srgbClr val="000000"/>
                          </a:solidFill>
                          <a:effectLst/>
                          <a:latin typeface="Arial Narrow" panose="020B0606020202030204" pitchFamily="34" charset="0"/>
                        </a:rPr>
                        <a:t>ANCASH</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PE" sz="1000" b="0" i="0" u="none" strike="noStrike" dirty="0">
                          <a:solidFill>
                            <a:srgbClr val="000000"/>
                          </a:solidFill>
                          <a:effectLst/>
                          <a:latin typeface="Arial Narrow" panose="020B0606020202030204" pitchFamily="34" charset="0"/>
                        </a:rPr>
                        <a:t>36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PE" sz="1000" b="0" i="0" u="none" strike="noStrike">
                          <a:solidFill>
                            <a:srgbClr val="000000"/>
                          </a:solidFill>
                          <a:effectLst/>
                          <a:latin typeface="Arial Narrow" panose="020B0606020202030204" pitchFamily="34" charset="0"/>
                        </a:rPr>
                        <a:t>20.2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4222013264"/>
                  </a:ext>
                </a:extLst>
              </a:tr>
              <a:tr h="190500">
                <a:tc>
                  <a:txBody>
                    <a:bodyPr/>
                    <a:lstStyle/>
                    <a:p>
                      <a:pPr algn="ctr" fontAlgn="b"/>
                      <a:r>
                        <a:rPr lang="es-PE" sz="1000" b="0" i="0" u="none" strike="noStrike" dirty="0">
                          <a:solidFill>
                            <a:srgbClr val="000000"/>
                          </a:solidFill>
                          <a:effectLst/>
                          <a:latin typeface="Arial Narrow" panose="020B0606020202030204" pitchFamily="34" charset="0"/>
                        </a:rPr>
                        <a:t>AREQUIPA</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PE" sz="1000" b="0" i="0" u="none" strike="noStrike" dirty="0">
                          <a:solidFill>
                            <a:srgbClr val="000000"/>
                          </a:solidFill>
                          <a:effectLst/>
                          <a:latin typeface="Arial Narrow" panose="020B0606020202030204" pitchFamily="34" charset="0"/>
                        </a:rPr>
                        <a:t>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PE" sz="1000" b="0" i="0" u="none" strike="noStrike">
                          <a:solidFill>
                            <a:srgbClr val="000000"/>
                          </a:solidFill>
                          <a:effectLst/>
                          <a:latin typeface="Arial Narrow" panose="020B0606020202030204" pitchFamily="34" charset="0"/>
                        </a:rPr>
                        <a:t>5.9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327137984"/>
                  </a:ext>
                </a:extLst>
              </a:tr>
              <a:tr h="190500">
                <a:tc>
                  <a:txBody>
                    <a:bodyPr/>
                    <a:lstStyle/>
                    <a:p>
                      <a:pPr algn="ctr" fontAlgn="b"/>
                      <a:r>
                        <a:rPr lang="es-PE" sz="1000" b="0" i="0" u="none" strike="noStrike" dirty="0">
                          <a:solidFill>
                            <a:srgbClr val="000000"/>
                          </a:solidFill>
                          <a:effectLst/>
                          <a:latin typeface="Arial Narrow" panose="020B0606020202030204" pitchFamily="34" charset="0"/>
                        </a:rPr>
                        <a:t>AYACUCHO</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PE" sz="1000" b="0" i="0" u="none" strike="noStrike" dirty="0">
                          <a:solidFill>
                            <a:srgbClr val="000000"/>
                          </a:solidFill>
                          <a:effectLst/>
                          <a:latin typeface="Arial Narrow" panose="020B0606020202030204" pitchFamily="34" charset="0"/>
                        </a:rPr>
                        <a:t>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PE" sz="1000" b="0" i="0" u="none" strike="noStrike">
                          <a:solidFill>
                            <a:srgbClr val="000000"/>
                          </a:solidFill>
                          <a:effectLst/>
                          <a:latin typeface="Arial Narrow" panose="020B0606020202030204" pitchFamily="34" charset="0"/>
                        </a:rPr>
                        <a:t>0.1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547376988"/>
                  </a:ext>
                </a:extLst>
              </a:tr>
              <a:tr h="190500">
                <a:tc>
                  <a:txBody>
                    <a:bodyPr/>
                    <a:lstStyle/>
                    <a:p>
                      <a:pPr algn="ctr" fontAlgn="b"/>
                      <a:r>
                        <a:rPr lang="es-PE" sz="1000" b="0" i="0" u="none" strike="noStrike" dirty="0">
                          <a:solidFill>
                            <a:srgbClr val="000000"/>
                          </a:solidFill>
                          <a:effectLst/>
                          <a:latin typeface="Arial Narrow" panose="020B0606020202030204" pitchFamily="34" charset="0"/>
                        </a:rPr>
                        <a:t>CAJAMARCA</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MX" sz="1000" b="0" i="0" u="none" strike="noStrike" dirty="0">
                          <a:solidFill>
                            <a:srgbClr val="000000"/>
                          </a:solidFill>
                          <a:effectLst/>
                          <a:latin typeface="Arial Narrow" panose="020B0606020202030204" pitchFamily="34" charset="0"/>
                        </a:rPr>
                        <a:t>5</a:t>
                      </a:r>
                      <a:endParaRPr lang="es-PE" sz="1000" b="0" i="0" u="none" strike="noStrike" dirty="0">
                        <a:solidFill>
                          <a:srgbClr val="000000"/>
                        </a:solidFill>
                        <a:effectLst/>
                        <a:latin typeface="Arial Narrow" panose="020B0606020202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PE" sz="1000" b="0" i="0" u="none" strike="noStrike" dirty="0">
                          <a:solidFill>
                            <a:srgbClr val="000000"/>
                          </a:solidFill>
                          <a:effectLst/>
                          <a:latin typeface="Arial Narrow" panose="020B0606020202030204" pitchFamily="34" charset="0"/>
                        </a:rPr>
                        <a:t>5.3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388987780"/>
                  </a:ext>
                </a:extLst>
              </a:tr>
              <a:tr h="190500">
                <a:tc>
                  <a:txBody>
                    <a:bodyPr/>
                    <a:lstStyle/>
                    <a:p>
                      <a:pPr algn="ctr" fontAlgn="b"/>
                      <a:r>
                        <a:rPr lang="es-PE" sz="1000" b="0" i="0" u="none" strike="noStrike" dirty="0">
                          <a:solidFill>
                            <a:srgbClr val="000000"/>
                          </a:solidFill>
                          <a:effectLst/>
                          <a:latin typeface="Arial Narrow" panose="020B0606020202030204" pitchFamily="34" charset="0"/>
                        </a:rPr>
                        <a:t>HUANCAVELICA</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PE" sz="1000" b="0" i="0" u="none" strike="noStrike">
                          <a:solidFill>
                            <a:srgbClr val="000000"/>
                          </a:solidFill>
                          <a:effectLst/>
                          <a:latin typeface="Arial Narrow" panose="020B0606020202030204" pitchFamily="34" charset="0"/>
                        </a:rPr>
                        <a:t>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PE" sz="1000" b="0" i="0" u="none" strike="noStrike" dirty="0">
                          <a:solidFill>
                            <a:srgbClr val="000000"/>
                          </a:solidFill>
                          <a:effectLst/>
                          <a:latin typeface="Arial Narrow" panose="020B0606020202030204" pitchFamily="34" charset="0"/>
                        </a:rPr>
                        <a:t>3.6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450514019"/>
                  </a:ext>
                </a:extLst>
              </a:tr>
              <a:tr h="190500">
                <a:tc>
                  <a:txBody>
                    <a:bodyPr/>
                    <a:lstStyle/>
                    <a:p>
                      <a:pPr algn="ctr" fontAlgn="b"/>
                      <a:r>
                        <a:rPr lang="es-PE" sz="1000" b="0" i="0" u="none" strike="noStrike" dirty="0">
                          <a:solidFill>
                            <a:srgbClr val="000000"/>
                          </a:solidFill>
                          <a:effectLst/>
                          <a:latin typeface="Arial Narrow" panose="020B0606020202030204" pitchFamily="34" charset="0"/>
                        </a:rPr>
                        <a:t>LA LIBERTAD</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PE" sz="1000" b="0" i="0" u="none" strike="noStrike" dirty="0">
                          <a:solidFill>
                            <a:srgbClr val="000000"/>
                          </a:solidFill>
                          <a:effectLst/>
                          <a:latin typeface="Arial Narrow" panose="020B0606020202030204" pitchFamily="34" charset="0"/>
                        </a:rPr>
                        <a:t>25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PE" sz="1000" b="0" i="0" u="none" strike="noStrike" dirty="0">
                          <a:solidFill>
                            <a:srgbClr val="000000"/>
                          </a:solidFill>
                          <a:effectLst/>
                          <a:latin typeface="Arial Narrow" panose="020B0606020202030204" pitchFamily="34" charset="0"/>
                        </a:rPr>
                        <a:t>74.9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919538715"/>
                  </a:ext>
                </a:extLst>
              </a:tr>
              <a:tr h="190500">
                <a:tc>
                  <a:txBody>
                    <a:bodyPr/>
                    <a:lstStyle/>
                    <a:p>
                      <a:pPr algn="ctr" fontAlgn="b"/>
                      <a:r>
                        <a:rPr lang="es-PE" sz="1000" b="0" i="0" u="none" strike="noStrike" dirty="0">
                          <a:solidFill>
                            <a:srgbClr val="000000"/>
                          </a:solidFill>
                          <a:effectLst/>
                          <a:latin typeface="Arial Narrow" panose="020B0606020202030204" pitchFamily="34" charset="0"/>
                        </a:rPr>
                        <a:t>LAMBAYEQUE</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PE" sz="1000" b="0" i="0" u="none" strike="noStrike">
                          <a:solidFill>
                            <a:srgbClr val="000000"/>
                          </a:solidFill>
                          <a:effectLst/>
                          <a:latin typeface="Arial Narrow" panose="020B0606020202030204" pitchFamily="34" charset="0"/>
                        </a:rPr>
                        <a:t>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PE" sz="1000" b="0" i="0" u="none" strike="noStrike" dirty="0">
                          <a:solidFill>
                            <a:srgbClr val="000000"/>
                          </a:solidFill>
                          <a:effectLst/>
                          <a:latin typeface="Arial Narrow" panose="020B0606020202030204" pitchFamily="34" charset="0"/>
                        </a:rPr>
                        <a:t>24.1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670720521"/>
                  </a:ext>
                </a:extLst>
              </a:tr>
              <a:tr h="190500">
                <a:tc>
                  <a:txBody>
                    <a:bodyPr/>
                    <a:lstStyle/>
                    <a:p>
                      <a:pPr algn="ctr" fontAlgn="b"/>
                      <a:r>
                        <a:rPr lang="es-PE" sz="1000" b="0" i="0" u="none" strike="noStrike" dirty="0">
                          <a:solidFill>
                            <a:srgbClr val="000000"/>
                          </a:solidFill>
                          <a:effectLst/>
                          <a:latin typeface="Arial Narrow" panose="020B0606020202030204" pitchFamily="34" charset="0"/>
                        </a:rPr>
                        <a:t>LIMA</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PE" sz="1000" b="0" i="0" u="none" strike="noStrike">
                          <a:solidFill>
                            <a:srgbClr val="000000"/>
                          </a:solidFill>
                          <a:effectLst/>
                          <a:latin typeface="Arial Narrow" panose="020B0606020202030204" pitchFamily="34" charset="0"/>
                        </a:rPr>
                        <a:t>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PE" sz="1000" b="0" i="0" u="none" strike="noStrike" dirty="0">
                          <a:solidFill>
                            <a:srgbClr val="000000"/>
                          </a:solidFill>
                          <a:effectLst/>
                          <a:latin typeface="Arial Narrow" panose="020B0606020202030204" pitchFamily="34" charset="0"/>
                        </a:rPr>
                        <a:t>6.3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508065289"/>
                  </a:ext>
                </a:extLst>
              </a:tr>
              <a:tr h="190500">
                <a:tc>
                  <a:txBody>
                    <a:bodyPr/>
                    <a:lstStyle/>
                    <a:p>
                      <a:pPr algn="ctr" fontAlgn="b"/>
                      <a:r>
                        <a:rPr lang="es-PE" sz="1000" b="0" i="0" u="none" strike="noStrike" dirty="0">
                          <a:solidFill>
                            <a:srgbClr val="000000"/>
                          </a:solidFill>
                          <a:effectLst/>
                          <a:latin typeface="Arial Narrow" panose="020B0606020202030204" pitchFamily="34" charset="0"/>
                        </a:rPr>
                        <a:t>PIURA</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PE" sz="1000" b="0" i="0" u="none" strike="noStrike" dirty="0">
                          <a:solidFill>
                            <a:srgbClr val="000000"/>
                          </a:solidFill>
                          <a:effectLst/>
                          <a:latin typeface="Arial Narrow" panose="020B0606020202030204" pitchFamily="34" charset="0"/>
                        </a:rPr>
                        <a:t>38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PE" sz="1000" b="0" i="0" u="none" strike="noStrike" dirty="0">
                          <a:solidFill>
                            <a:srgbClr val="000000"/>
                          </a:solidFill>
                          <a:effectLst/>
                          <a:latin typeface="Arial Narrow" panose="020B0606020202030204" pitchFamily="34" charset="0"/>
                        </a:rPr>
                        <a:t>125.5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513819695"/>
                  </a:ext>
                </a:extLst>
              </a:tr>
              <a:tr h="190500">
                <a:tc>
                  <a:txBody>
                    <a:bodyPr/>
                    <a:lstStyle/>
                    <a:p>
                      <a:pPr algn="ctr" fontAlgn="b"/>
                      <a:r>
                        <a:rPr lang="es-PE" sz="1000" b="0" i="0" u="none" strike="noStrike" dirty="0">
                          <a:solidFill>
                            <a:srgbClr val="000000"/>
                          </a:solidFill>
                          <a:effectLst/>
                          <a:latin typeface="Arial Narrow" panose="020B0606020202030204" pitchFamily="34" charset="0"/>
                        </a:rPr>
                        <a:t>TUMBES</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PE" sz="1000" b="0" i="0" u="none" strike="noStrike">
                          <a:solidFill>
                            <a:srgbClr val="000000"/>
                          </a:solidFill>
                          <a:effectLst/>
                          <a:latin typeface="Arial Narrow" panose="020B0606020202030204" pitchFamily="34" charset="0"/>
                        </a:rPr>
                        <a:t>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PE" sz="1000" b="0" i="0" u="none" strike="noStrike" dirty="0">
                          <a:solidFill>
                            <a:srgbClr val="000000"/>
                          </a:solidFill>
                          <a:effectLst/>
                          <a:latin typeface="Arial Narrow" panose="020B0606020202030204" pitchFamily="34" charset="0"/>
                        </a:rPr>
                        <a:t>98.7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236815241"/>
                  </a:ext>
                </a:extLst>
              </a:tr>
              <a:tr h="190500">
                <a:tc>
                  <a:txBody>
                    <a:bodyPr/>
                    <a:lstStyle/>
                    <a:p>
                      <a:pPr algn="ctr" fontAlgn="ctr"/>
                      <a:r>
                        <a:rPr lang="es-PE" sz="1000" b="1" i="0" u="none" strike="noStrike">
                          <a:solidFill>
                            <a:srgbClr val="FFFFFF"/>
                          </a:solidFill>
                          <a:effectLst/>
                          <a:latin typeface="Arial Narrow" panose="020B0606020202030204" pitchFamily="34" charset="0"/>
                        </a:rPr>
                        <a:t>TOTAL</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s-PE" sz="1000" b="1" i="0" u="none" strike="noStrike" dirty="0">
                          <a:solidFill>
                            <a:srgbClr val="FFFFFF"/>
                          </a:solidFill>
                          <a:effectLst/>
                          <a:latin typeface="Arial Narrow" panose="020B0606020202030204" pitchFamily="34" charset="0"/>
                        </a:rPr>
                        <a:t>133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s-PE" sz="1000" b="1" i="0" u="none" strike="noStrike" dirty="0">
                          <a:solidFill>
                            <a:srgbClr val="FFFFFF"/>
                          </a:solidFill>
                          <a:effectLst/>
                          <a:latin typeface="Arial Narrow" panose="020B0606020202030204" pitchFamily="34" charset="0"/>
                        </a:rPr>
                        <a:t>364.5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4068723295"/>
                  </a:ext>
                </a:extLst>
              </a:tr>
            </a:tbl>
          </a:graphicData>
        </a:graphic>
      </p:graphicFrame>
      <p:sp>
        <p:nvSpPr>
          <p:cNvPr id="11" name="CuadroTexto 10">
            <a:extLst>
              <a:ext uri="{FF2B5EF4-FFF2-40B4-BE49-F238E27FC236}">
                <a16:creationId xmlns:a16="http://schemas.microsoft.com/office/drawing/2014/main" id="{38B2F20F-890D-4AC4-B89C-44FC10CFEDDE}"/>
              </a:ext>
            </a:extLst>
          </p:cNvPr>
          <p:cNvSpPr txBox="1"/>
          <p:nvPr/>
        </p:nvSpPr>
        <p:spPr>
          <a:xfrm>
            <a:off x="9189617" y="3280805"/>
            <a:ext cx="1892300" cy="261610"/>
          </a:xfrm>
          <a:prstGeom prst="rect">
            <a:avLst/>
          </a:prstGeom>
          <a:noFill/>
        </p:spPr>
        <p:txBody>
          <a:bodyPr wrap="square" rtlCol="0">
            <a:spAutoFit/>
          </a:bodyPr>
          <a:lstStyle/>
          <a:p>
            <a:pPr algn="r"/>
            <a:r>
              <a:rPr lang="es-MX" sz="1100" dirty="0">
                <a:latin typeface="Arial Narrow" panose="020B0606020202030204" pitchFamily="34" charset="0"/>
              </a:rPr>
              <a:t>(En millones de soles)</a:t>
            </a:r>
            <a:endParaRPr lang="es-PE" sz="1100" dirty="0">
              <a:latin typeface="Arial Narrow" panose="020B0606020202030204" pitchFamily="34" charset="0"/>
            </a:endParaRPr>
          </a:p>
        </p:txBody>
      </p:sp>
    </p:spTree>
    <p:extLst>
      <p:ext uri="{BB962C8B-B14F-4D97-AF65-F5344CB8AC3E}">
        <p14:creationId xmlns:p14="http://schemas.microsoft.com/office/powerpoint/2010/main" val="1043915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B6C93EC4-B9F3-7B8A-5ECF-924AE3592610}"/>
              </a:ext>
            </a:extLst>
          </p:cNvPr>
          <p:cNvPicPr>
            <a:picLocks noChangeAspect="1"/>
          </p:cNvPicPr>
          <p:nvPr/>
        </p:nvPicPr>
        <p:blipFill>
          <a:blip r:embed="rId3"/>
          <a:stretch>
            <a:fillRect/>
          </a:stretch>
        </p:blipFill>
        <p:spPr>
          <a:xfrm>
            <a:off x="45899" y="87787"/>
            <a:ext cx="1821002" cy="553442"/>
          </a:xfrm>
          <a:prstGeom prst="rect">
            <a:avLst/>
          </a:prstGeom>
        </p:spPr>
      </p:pic>
      <p:sp>
        <p:nvSpPr>
          <p:cNvPr id="19" name="Rectángulo 18">
            <a:extLst>
              <a:ext uri="{FF2B5EF4-FFF2-40B4-BE49-F238E27FC236}">
                <a16:creationId xmlns:a16="http://schemas.microsoft.com/office/drawing/2014/main" id="{65EA4287-A6CE-C744-67F1-21AC8CFBB509}"/>
              </a:ext>
            </a:extLst>
          </p:cNvPr>
          <p:cNvSpPr/>
          <p:nvPr/>
        </p:nvSpPr>
        <p:spPr>
          <a:xfrm flipV="1">
            <a:off x="-14288" y="6855292"/>
            <a:ext cx="12191999" cy="4571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cxnSp>
        <p:nvCxnSpPr>
          <p:cNvPr id="2" name="Conector recto 1">
            <a:extLst>
              <a:ext uri="{FF2B5EF4-FFF2-40B4-BE49-F238E27FC236}">
                <a16:creationId xmlns:a16="http://schemas.microsoft.com/office/drawing/2014/main" id="{25C1A46F-55C9-DA9E-5FFE-6D4C89735A43}"/>
              </a:ext>
            </a:extLst>
          </p:cNvPr>
          <p:cNvCxnSpPr/>
          <p:nvPr/>
        </p:nvCxnSpPr>
        <p:spPr>
          <a:xfrm>
            <a:off x="-7800" y="775730"/>
            <a:ext cx="122076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ítulo 1">
            <a:extLst>
              <a:ext uri="{FF2B5EF4-FFF2-40B4-BE49-F238E27FC236}">
                <a16:creationId xmlns:a16="http://schemas.microsoft.com/office/drawing/2014/main" id="{AB065B33-DE8A-99EC-7508-BCDB72C03472}"/>
              </a:ext>
            </a:extLst>
          </p:cNvPr>
          <p:cNvSpPr txBox="1">
            <a:spLocks/>
          </p:cNvSpPr>
          <p:nvPr/>
        </p:nvSpPr>
        <p:spPr>
          <a:xfrm>
            <a:off x="145757" y="306888"/>
            <a:ext cx="11193378" cy="378372"/>
          </a:xfrm>
          <a:prstGeom prst="rect">
            <a:avLst/>
          </a:prstGeom>
        </p:spPr>
        <p:txBody>
          <a:bodyPr>
            <a:noAutofit/>
          </a:bodyPr>
          <a:lstStyle>
            <a:lvl1pPr algn="l" defTabSz="914400" rtl="0" eaLnBrk="1" latinLnBrk="0" hangingPunct="1">
              <a:lnSpc>
                <a:spcPct val="90000"/>
              </a:lnSpc>
              <a:spcBef>
                <a:spcPct val="0"/>
              </a:spcBef>
              <a:buNone/>
              <a:defRPr sz="4400" b="1" kern="1200">
                <a:solidFill>
                  <a:srgbClr val="011643"/>
                </a:solidFill>
                <a:latin typeface="Century Gothic" panose="020B0502020202020204" pitchFamily="34" charset="0"/>
                <a:ea typeface="+mj-ea"/>
                <a:cs typeface="+mj-cs"/>
              </a:defRPr>
            </a:lvl1pPr>
          </a:lstStyle>
          <a:p>
            <a:pPr algn="ctr"/>
            <a:r>
              <a:rPr lang="es-PE" sz="2000" dirty="0">
                <a:solidFill>
                  <a:schemeClr val="tx1"/>
                </a:solidFill>
                <a:latin typeface="Arial Narrow" panose="020B0606020202030204" pitchFamily="34" charset="0"/>
                <a:ea typeface="Yu Gothic" panose="020B0400000000000000" pitchFamily="34" charset="-128"/>
                <a:cs typeface="Arial" panose="020B0604020202020204" pitchFamily="34" charset="0"/>
              </a:rPr>
              <a:t>Decreto Supremo N°034-2023-EF</a:t>
            </a:r>
            <a:endParaRPr lang="es-PE" sz="1400" b="0" dirty="0">
              <a:solidFill>
                <a:srgbClr val="363B3C"/>
              </a:solidFill>
              <a:latin typeface="Arial Narrow" panose="020B0606020202030204" pitchFamily="34" charset="0"/>
              <a:ea typeface="Yu Gothic" panose="020B0400000000000000" pitchFamily="34" charset="-128"/>
              <a:cs typeface="Arial" panose="020B0604020202020204" pitchFamily="34" charset="0"/>
            </a:endParaRPr>
          </a:p>
        </p:txBody>
      </p:sp>
      <p:pic>
        <p:nvPicPr>
          <p:cNvPr id="6" name="Imagen 5">
            <a:extLst>
              <a:ext uri="{FF2B5EF4-FFF2-40B4-BE49-F238E27FC236}">
                <a16:creationId xmlns:a16="http://schemas.microsoft.com/office/drawing/2014/main" id="{D127894D-8CD4-F97F-80DF-CF4EC8E76EC0}"/>
              </a:ext>
            </a:extLst>
          </p:cNvPr>
          <p:cNvPicPr>
            <a:picLocks noChangeAspect="1"/>
          </p:cNvPicPr>
          <p:nvPr/>
        </p:nvPicPr>
        <p:blipFill>
          <a:blip r:embed="rId4"/>
          <a:stretch>
            <a:fillRect/>
          </a:stretch>
        </p:blipFill>
        <p:spPr>
          <a:xfrm>
            <a:off x="11081917" y="0"/>
            <a:ext cx="1113095" cy="752428"/>
          </a:xfrm>
          <a:prstGeom prst="rect">
            <a:avLst/>
          </a:prstGeom>
        </p:spPr>
      </p:pic>
      <p:sp>
        <p:nvSpPr>
          <p:cNvPr id="12" name="Título 1">
            <a:extLst>
              <a:ext uri="{FF2B5EF4-FFF2-40B4-BE49-F238E27FC236}">
                <a16:creationId xmlns:a16="http://schemas.microsoft.com/office/drawing/2014/main" id="{589CD340-DB95-430D-9D6A-0FAF90E9AFB8}"/>
              </a:ext>
            </a:extLst>
          </p:cNvPr>
          <p:cNvSpPr txBox="1">
            <a:spLocks/>
          </p:cNvSpPr>
          <p:nvPr/>
        </p:nvSpPr>
        <p:spPr>
          <a:xfrm>
            <a:off x="394570" y="1119905"/>
            <a:ext cx="11388851" cy="663175"/>
          </a:xfrm>
          <a:prstGeom prst="rect">
            <a:avLst/>
          </a:prstGeom>
        </p:spPr>
        <p:txBody>
          <a:bodyPr>
            <a:noAutofit/>
          </a:bodyPr>
          <a:lstStyle>
            <a:lvl1pPr algn="l" defTabSz="914400" rtl="0" eaLnBrk="1" latinLnBrk="0" hangingPunct="1">
              <a:lnSpc>
                <a:spcPct val="90000"/>
              </a:lnSpc>
              <a:spcBef>
                <a:spcPct val="0"/>
              </a:spcBef>
              <a:buNone/>
              <a:defRPr sz="4400" b="1" kern="1200">
                <a:solidFill>
                  <a:srgbClr val="011643"/>
                </a:solidFill>
                <a:latin typeface="Century Gothic" panose="020B0502020202020204" pitchFamily="34" charset="0"/>
                <a:ea typeface="+mj-ea"/>
                <a:cs typeface="+mj-cs"/>
              </a:defRPr>
            </a:lvl1pPr>
          </a:lstStyle>
          <a:p>
            <a:pPr algn="ctr"/>
            <a:r>
              <a:rPr lang="es-PE" sz="2000" dirty="0">
                <a:solidFill>
                  <a:schemeClr val="tx1"/>
                </a:solidFill>
                <a:latin typeface="Arial Narrow" panose="020B0606020202030204" pitchFamily="34" charset="0"/>
                <a:ea typeface="Yu Gothic" panose="020B0400000000000000" pitchFamily="34" charset="-128"/>
                <a:cs typeface="Arial" panose="020B0604020202020204" pitchFamily="34" charset="0"/>
              </a:rPr>
              <a:t>Distribución de las intervenciones financiadas por ámbito regional</a:t>
            </a:r>
          </a:p>
          <a:p>
            <a:pPr algn="ctr"/>
            <a:r>
              <a:rPr lang="es-MX" sz="1600" b="0" dirty="0">
                <a:solidFill>
                  <a:schemeClr val="tx1"/>
                </a:solidFill>
                <a:latin typeface="Arial Narrow" panose="020B0606020202030204" pitchFamily="34" charset="0"/>
                <a:ea typeface="Yu Gothic" panose="020B0400000000000000" pitchFamily="34" charset="-128"/>
                <a:cs typeface="Arial" panose="020B0604020202020204" pitchFamily="34" charset="0"/>
              </a:rPr>
              <a:t>(en soles)</a:t>
            </a:r>
            <a:endParaRPr lang="es-PE" sz="1400" b="0" dirty="0">
              <a:solidFill>
                <a:srgbClr val="363B3C"/>
              </a:solidFill>
              <a:latin typeface="Arial Narrow" panose="020B0606020202030204" pitchFamily="34" charset="0"/>
              <a:ea typeface="Yu Gothic" panose="020B0400000000000000" pitchFamily="34" charset="-128"/>
              <a:cs typeface="Arial" panose="020B0604020202020204" pitchFamily="34" charset="0"/>
            </a:endParaRPr>
          </a:p>
        </p:txBody>
      </p:sp>
      <p:pic>
        <p:nvPicPr>
          <p:cNvPr id="4" name="Imagen 3">
            <a:extLst>
              <a:ext uri="{FF2B5EF4-FFF2-40B4-BE49-F238E27FC236}">
                <a16:creationId xmlns:a16="http://schemas.microsoft.com/office/drawing/2014/main" id="{CCF9F6E1-E165-4208-8258-34B192FD9050}"/>
              </a:ext>
            </a:extLst>
          </p:cNvPr>
          <p:cNvPicPr>
            <a:picLocks noChangeAspect="1"/>
          </p:cNvPicPr>
          <p:nvPr/>
        </p:nvPicPr>
        <p:blipFill>
          <a:blip r:embed="rId5"/>
          <a:stretch>
            <a:fillRect/>
          </a:stretch>
        </p:blipFill>
        <p:spPr>
          <a:xfrm>
            <a:off x="401574" y="2016252"/>
            <a:ext cx="11388852" cy="2825496"/>
          </a:xfrm>
          <a:prstGeom prst="rect">
            <a:avLst/>
          </a:prstGeom>
        </p:spPr>
      </p:pic>
    </p:spTree>
    <p:extLst>
      <p:ext uri="{BB962C8B-B14F-4D97-AF65-F5344CB8AC3E}">
        <p14:creationId xmlns:p14="http://schemas.microsoft.com/office/powerpoint/2010/main" val="448472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3DBF13-CB67-5F48-9938-4D3B88BBDADB}"/>
              </a:ext>
            </a:extLst>
          </p:cNvPr>
          <p:cNvSpPr>
            <a:spLocks noGrp="1"/>
          </p:cNvSpPr>
          <p:nvPr>
            <p:ph type="ctrTitle"/>
          </p:nvPr>
        </p:nvSpPr>
        <p:spPr>
          <a:xfrm>
            <a:off x="1524000" y="4221043"/>
            <a:ext cx="9144000" cy="822002"/>
          </a:xfrm>
        </p:spPr>
        <p:txBody>
          <a:bodyPr anchor="ctr" anchorCtr="0">
            <a:noAutofit/>
          </a:bodyPr>
          <a:lstStyle/>
          <a:p>
            <a:r>
              <a:rPr lang="es-ES" sz="2400" b="1" dirty="0">
                <a:solidFill>
                  <a:srgbClr val="002060"/>
                </a:solidFill>
                <a:latin typeface="Yu Gothic" panose="020B0400000000000000" pitchFamily="34" charset="-128"/>
                <a:ea typeface="Yu Gothic" panose="020B0400000000000000" pitchFamily="34" charset="-128"/>
              </a:rPr>
              <a:t>Presidencia del Consejo de Ministros</a:t>
            </a:r>
            <a:endParaRPr lang="es-PE" sz="2400" b="1" dirty="0">
              <a:solidFill>
                <a:srgbClr val="002060"/>
              </a:solidFill>
              <a:latin typeface="Yu Gothic" panose="020B0400000000000000" pitchFamily="34" charset="-128"/>
              <a:ea typeface="Yu Gothic" panose="020B0400000000000000" pitchFamily="34" charset="-128"/>
            </a:endParaRPr>
          </a:p>
        </p:txBody>
      </p:sp>
      <p:pic>
        <p:nvPicPr>
          <p:cNvPr id="4" name="Imagen 3">
            <a:extLst>
              <a:ext uri="{FF2B5EF4-FFF2-40B4-BE49-F238E27FC236}">
                <a16:creationId xmlns:a16="http://schemas.microsoft.com/office/drawing/2014/main" id="{405C5CF0-A38C-5092-5684-4B2134A27BC3}"/>
              </a:ext>
            </a:extLst>
          </p:cNvPr>
          <p:cNvPicPr>
            <a:picLocks noChangeAspect="1"/>
          </p:cNvPicPr>
          <p:nvPr/>
        </p:nvPicPr>
        <p:blipFill>
          <a:blip r:embed="rId3"/>
          <a:stretch>
            <a:fillRect/>
          </a:stretch>
        </p:blipFill>
        <p:spPr>
          <a:xfrm>
            <a:off x="5109408" y="3168012"/>
            <a:ext cx="1973181" cy="521976"/>
          </a:xfrm>
          <a:prstGeom prst="rect">
            <a:avLst/>
          </a:prstGeom>
        </p:spPr>
      </p:pic>
      <p:pic>
        <p:nvPicPr>
          <p:cNvPr id="5" name="Imagen 4">
            <a:extLst>
              <a:ext uri="{FF2B5EF4-FFF2-40B4-BE49-F238E27FC236}">
                <a16:creationId xmlns:a16="http://schemas.microsoft.com/office/drawing/2014/main" id="{0DE6E93D-D471-64F7-79E1-AA3DE30BE7B7}"/>
              </a:ext>
            </a:extLst>
          </p:cNvPr>
          <p:cNvPicPr>
            <a:picLocks noChangeAspect="1"/>
          </p:cNvPicPr>
          <p:nvPr/>
        </p:nvPicPr>
        <p:blipFill>
          <a:blip r:embed="rId4"/>
          <a:stretch>
            <a:fillRect/>
          </a:stretch>
        </p:blipFill>
        <p:spPr>
          <a:xfrm>
            <a:off x="2591752" y="3797113"/>
            <a:ext cx="6886575" cy="266700"/>
          </a:xfrm>
          <a:prstGeom prst="rect">
            <a:avLst/>
          </a:prstGeom>
        </p:spPr>
      </p:pic>
      <p:pic>
        <p:nvPicPr>
          <p:cNvPr id="6" name="Imagen 5">
            <a:extLst>
              <a:ext uri="{FF2B5EF4-FFF2-40B4-BE49-F238E27FC236}">
                <a16:creationId xmlns:a16="http://schemas.microsoft.com/office/drawing/2014/main" id="{10472676-15DF-21B0-DF6B-CAB40E75A0DC}"/>
              </a:ext>
            </a:extLst>
          </p:cNvPr>
          <p:cNvPicPr>
            <a:picLocks noChangeAspect="1"/>
          </p:cNvPicPr>
          <p:nvPr/>
        </p:nvPicPr>
        <p:blipFill>
          <a:blip r:embed="rId5"/>
          <a:stretch>
            <a:fillRect/>
          </a:stretch>
        </p:blipFill>
        <p:spPr>
          <a:xfrm>
            <a:off x="45899" y="87787"/>
            <a:ext cx="1821002" cy="553442"/>
          </a:xfrm>
          <a:prstGeom prst="rect">
            <a:avLst/>
          </a:prstGeom>
        </p:spPr>
      </p:pic>
      <p:cxnSp>
        <p:nvCxnSpPr>
          <p:cNvPr id="7" name="Conector recto 6">
            <a:extLst>
              <a:ext uri="{FF2B5EF4-FFF2-40B4-BE49-F238E27FC236}">
                <a16:creationId xmlns:a16="http://schemas.microsoft.com/office/drawing/2014/main" id="{81828A4D-4552-2087-D0BE-22C5A2A34AE1}"/>
              </a:ext>
            </a:extLst>
          </p:cNvPr>
          <p:cNvCxnSpPr/>
          <p:nvPr/>
        </p:nvCxnSpPr>
        <p:spPr>
          <a:xfrm>
            <a:off x="-9525" y="686895"/>
            <a:ext cx="122076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pic>
        <p:nvPicPr>
          <p:cNvPr id="8" name="Imagen 7">
            <a:extLst>
              <a:ext uri="{FF2B5EF4-FFF2-40B4-BE49-F238E27FC236}">
                <a16:creationId xmlns:a16="http://schemas.microsoft.com/office/drawing/2014/main" id="{7406F8C2-9E1F-4FB2-AA97-99CDA8C6AAB4}"/>
              </a:ext>
            </a:extLst>
          </p:cNvPr>
          <p:cNvPicPr>
            <a:picLocks noChangeAspect="1"/>
          </p:cNvPicPr>
          <p:nvPr/>
        </p:nvPicPr>
        <p:blipFill>
          <a:blip r:embed="rId6"/>
          <a:stretch>
            <a:fillRect/>
          </a:stretch>
        </p:blipFill>
        <p:spPr>
          <a:xfrm>
            <a:off x="11045463" y="4699"/>
            <a:ext cx="1009198" cy="682196"/>
          </a:xfrm>
          <a:prstGeom prst="rect">
            <a:avLst/>
          </a:prstGeom>
        </p:spPr>
      </p:pic>
    </p:spTree>
    <p:extLst>
      <p:ext uri="{BB962C8B-B14F-4D97-AF65-F5344CB8AC3E}">
        <p14:creationId xmlns:p14="http://schemas.microsoft.com/office/powerpoint/2010/main" val="52173361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21542</TotalTime>
  <Words>793</Words>
  <Application>Microsoft Office PowerPoint</Application>
  <PresentationFormat>Panorámica</PresentationFormat>
  <Paragraphs>87</Paragraphs>
  <Slides>6</Slides>
  <Notes>6</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6</vt:i4>
      </vt:variant>
    </vt:vector>
  </HeadingPairs>
  <TitlesOfParts>
    <vt:vector size="15" baseType="lpstr">
      <vt:lpstr>Yu Gothic</vt:lpstr>
      <vt:lpstr>Yu Gothic Medium</vt:lpstr>
      <vt:lpstr>Arial</vt:lpstr>
      <vt:lpstr>Arial Narrow</vt:lpstr>
      <vt:lpstr>Arial-BoldMT</vt:lpstr>
      <vt:lpstr>ArialMT</vt:lpstr>
      <vt:lpstr>Calibri</vt:lpstr>
      <vt:lpstr>Calibri Light</vt:lpstr>
      <vt:lpstr>Tema de Office</vt:lpstr>
      <vt:lpstr>Sustentación de modificaciones presupuestarias aprobadas por Decreto Supremo</vt:lpstr>
      <vt:lpstr>Presentación de PowerPoint</vt:lpstr>
      <vt:lpstr>Presentación de PowerPoint</vt:lpstr>
      <vt:lpstr>Presentación de PowerPoint</vt:lpstr>
      <vt:lpstr>Presentación de PowerPoint</vt:lpstr>
      <vt:lpstr>Presidencia del Consejo de Ministros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Jose Lino Fernandez Lopez</dc:creator>
  <cp:lastModifiedBy>Luis Enrique  Pineda Larzo</cp:lastModifiedBy>
  <cp:revision>124</cp:revision>
  <cp:lastPrinted>2023-04-24T23:18:55Z</cp:lastPrinted>
  <dcterms:created xsi:type="dcterms:W3CDTF">2022-12-19T21:26:18Z</dcterms:created>
  <dcterms:modified xsi:type="dcterms:W3CDTF">2023-05-04T21:09:58Z</dcterms:modified>
</cp:coreProperties>
</file>