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0" r:id="rId2"/>
    <p:sldMasterId id="2147483658" r:id="rId3"/>
  </p:sldMasterIdLst>
  <p:notesMasterIdLst>
    <p:notesMasterId r:id="rId11"/>
  </p:notesMasterIdLst>
  <p:sldIdLst>
    <p:sldId id="256" r:id="rId4"/>
    <p:sldId id="272" r:id="rId5"/>
    <p:sldId id="339" r:id="rId6"/>
    <p:sldId id="268" r:id="rId7"/>
    <p:sldId id="278" r:id="rId8"/>
    <p:sldId id="337" r:id="rId9"/>
    <p:sldId id="338" r:id="rId10"/>
  </p:sldIdLst>
  <p:sldSz cx="12192000" cy="6858000"/>
  <p:notesSz cx="7023100" cy="93091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Century Gothic" panose="020B050202020202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iIfsTj68BFcUr4KpzmO3DyRIne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3C2E"/>
    <a:srgbClr val="C7C7CA"/>
    <a:srgbClr val="20407D"/>
    <a:srgbClr val="FF0000"/>
    <a:srgbClr val="29A9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6374" autoAdjust="0"/>
  </p:normalViewPr>
  <p:slideViewPr>
    <p:cSldViewPr snapToGrid="0">
      <p:cViewPr varScale="1">
        <p:scale>
          <a:sx n="90" d="100"/>
          <a:sy n="90" d="100"/>
        </p:scale>
        <p:origin x="58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10.fntdata"/><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font" Target="fonts/font1.fntdata"/><Relationship Id="rId17"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font" Target="fonts/font4.fntdata"/><Relationship Id="rId10" Type="http://schemas.openxmlformats.org/officeDocument/2006/relationships/slide" Target="slides/slide7.xml"/><Relationship Id="rId19" Type="http://schemas.openxmlformats.org/officeDocument/2006/relationships/font" Target="fonts/font8.fntdata"/><Relationship Id="rId31" Type="http://customschemas.google.com/relationships/presentationmetadata" Target="meta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3.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9575"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2311" y="4421823"/>
            <a:ext cx="5618480" cy="418909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702311" y="4421823"/>
            <a:ext cx="5618480" cy="418909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702311" y="4421823"/>
            <a:ext cx="5618480" cy="418909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7900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txBox="1">
            <a:spLocks noGrp="1"/>
          </p:cNvSpPr>
          <p:nvPr>
            <p:ph type="body" idx="1"/>
          </p:nvPr>
        </p:nvSpPr>
        <p:spPr>
          <a:xfrm>
            <a:off x="708543" y="4073196"/>
            <a:ext cx="5668340" cy="385881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7" name="Google Shape;107;p2:notes"/>
          <p:cNvSpPr>
            <a:spLocks noGrp="1" noRot="1" noChangeAspect="1"/>
          </p:cNvSpPr>
          <p:nvPr>
            <p:ph type="sldImg" idx="2"/>
          </p:nvPr>
        </p:nvSpPr>
        <p:spPr>
          <a:xfrm>
            <a:off x="684213" y="642938"/>
            <a:ext cx="5716587" cy="3216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7851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txBox="1">
            <a:spLocks noGrp="1"/>
          </p:cNvSpPr>
          <p:nvPr>
            <p:ph type="body" idx="1"/>
          </p:nvPr>
        </p:nvSpPr>
        <p:spPr>
          <a:xfrm>
            <a:off x="708543" y="4073196"/>
            <a:ext cx="5668340" cy="385881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7" name="Google Shape;107;p2:notes"/>
          <p:cNvSpPr>
            <a:spLocks noGrp="1" noRot="1" noChangeAspect="1"/>
          </p:cNvSpPr>
          <p:nvPr>
            <p:ph type="sldImg" idx="2"/>
          </p:nvPr>
        </p:nvSpPr>
        <p:spPr>
          <a:xfrm>
            <a:off x="684213" y="642938"/>
            <a:ext cx="5716587" cy="3216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0171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bg>
      <p:bgPr>
        <a:solidFill>
          <a:srgbClr val="F2F2F2"/>
        </a:solidFill>
        <a:effectLst/>
      </p:bgPr>
    </p:bg>
    <p:spTree>
      <p:nvGrpSpPr>
        <p:cNvPr id="1" name="Shape 11"/>
        <p:cNvGrpSpPr/>
        <p:nvPr/>
      </p:nvGrpSpPr>
      <p:grpSpPr>
        <a:xfrm>
          <a:off x="0" y="0"/>
          <a:ext cx="0" cy="0"/>
          <a:chOff x="0" y="0"/>
          <a:chExt cx="0" cy="0"/>
        </a:xfrm>
      </p:grpSpPr>
      <p:sp>
        <p:nvSpPr>
          <p:cNvPr id="12" name="Google Shape;12;p7"/>
          <p:cNvSpPr txBox="1">
            <a:spLocks noGrp="1"/>
          </p:cNvSpPr>
          <p:nvPr>
            <p:ph type="ctrTitle"/>
          </p:nvPr>
        </p:nvSpPr>
        <p:spPr>
          <a:xfrm>
            <a:off x="1524000" y="1468352"/>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11643"/>
              </a:buClr>
              <a:buSzPts val="8000"/>
              <a:buFont typeface="Century Gothic"/>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7"/>
          <p:cNvSpPr txBox="1">
            <a:spLocks noGrp="1"/>
          </p:cNvSpPr>
          <p:nvPr>
            <p:ph type="subTitle" idx="1"/>
          </p:nvPr>
        </p:nvSpPr>
        <p:spPr>
          <a:xfrm>
            <a:off x="1524000" y="4164227"/>
            <a:ext cx="9144000" cy="64633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011643"/>
              </a:buClr>
              <a:buSzPts val="2400"/>
              <a:buNone/>
              <a:defRPr sz="2400"/>
            </a:lvl1pPr>
            <a:lvl2pPr lvl="1" algn="ctr">
              <a:lnSpc>
                <a:spcPct val="90000"/>
              </a:lnSpc>
              <a:spcBef>
                <a:spcPts val="500"/>
              </a:spcBef>
              <a:spcAft>
                <a:spcPts val="0"/>
              </a:spcAft>
              <a:buClr>
                <a:srgbClr val="011643"/>
              </a:buClr>
              <a:buSzPts val="2000"/>
              <a:buNone/>
              <a:defRPr sz="2000"/>
            </a:lvl2pPr>
            <a:lvl3pPr lvl="2" algn="ctr">
              <a:lnSpc>
                <a:spcPct val="90000"/>
              </a:lnSpc>
              <a:spcBef>
                <a:spcPts val="500"/>
              </a:spcBef>
              <a:spcAft>
                <a:spcPts val="0"/>
              </a:spcAft>
              <a:buClr>
                <a:srgbClr val="011643"/>
              </a:buClr>
              <a:buSzPts val="1800"/>
              <a:buNone/>
              <a:defRPr sz="1800"/>
            </a:lvl3pPr>
            <a:lvl4pPr lvl="3" algn="ctr">
              <a:lnSpc>
                <a:spcPct val="90000"/>
              </a:lnSpc>
              <a:spcBef>
                <a:spcPts val="500"/>
              </a:spcBef>
              <a:spcAft>
                <a:spcPts val="0"/>
              </a:spcAft>
              <a:buClr>
                <a:srgbClr val="011643"/>
              </a:buClr>
              <a:buSzPts val="1600"/>
              <a:buNone/>
              <a:defRPr sz="1600"/>
            </a:lvl4pPr>
            <a:lvl5pPr lvl="4" algn="ctr">
              <a:lnSpc>
                <a:spcPct val="90000"/>
              </a:lnSpc>
              <a:spcBef>
                <a:spcPts val="500"/>
              </a:spcBef>
              <a:spcAft>
                <a:spcPts val="0"/>
              </a:spcAft>
              <a:buClr>
                <a:srgbClr val="011643"/>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5" name="Google Shape;15;p7"/>
          <p:cNvPicPr preferRelativeResize="0"/>
          <p:nvPr/>
        </p:nvPicPr>
        <p:blipFill rotWithShape="1">
          <a:blip r:embed="rId2">
            <a:alphaModFix/>
          </a:blip>
          <a:srcRect/>
          <a:stretch/>
        </p:blipFill>
        <p:spPr>
          <a:xfrm>
            <a:off x="1524" y="-62643"/>
            <a:ext cx="12190476" cy="121935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1029A3-8DF8-46A2-987E-7826D7F4C1BD}"/>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5FEDE68D-2429-427E-9AF6-78CE9AE15DE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7DAD56EC-2E61-4D25-A411-976B9E6954B2}"/>
              </a:ext>
            </a:extLst>
          </p:cNvPr>
          <p:cNvSpPr>
            <a:spLocks noGrp="1"/>
          </p:cNvSpPr>
          <p:nvPr>
            <p:ph type="dt" sz="half" idx="10"/>
          </p:nvPr>
        </p:nvSpPr>
        <p:spPr/>
        <p:txBody>
          <a:bodyPr/>
          <a:lstStyle/>
          <a:p>
            <a:fld id="{B53371B5-DE92-4E36-97D4-D4F6D304EB42}" type="datetimeFigureOut">
              <a:rPr lang="es-PE" smtClean="0"/>
              <a:t>21/06/2023</a:t>
            </a:fld>
            <a:endParaRPr lang="es-PE"/>
          </a:p>
        </p:txBody>
      </p:sp>
      <p:sp>
        <p:nvSpPr>
          <p:cNvPr id="5" name="Marcador de pie de página 4">
            <a:extLst>
              <a:ext uri="{FF2B5EF4-FFF2-40B4-BE49-F238E27FC236}">
                <a16:creationId xmlns:a16="http://schemas.microsoft.com/office/drawing/2014/main" id="{F9DF824D-FE23-4985-9931-B5EF782AA0D3}"/>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85DF871-9FED-412B-9160-4A3D34DDD810}"/>
              </a:ext>
            </a:extLst>
          </p:cNvPr>
          <p:cNvSpPr>
            <a:spLocks noGrp="1"/>
          </p:cNvSpPr>
          <p:nvPr>
            <p:ph type="sldNum" sz="quarter" idx="12"/>
          </p:nvPr>
        </p:nvSpPr>
        <p:spPr/>
        <p:txBody>
          <a:bodyPr/>
          <a:lstStyle/>
          <a:p>
            <a:fld id="{24904EF0-049E-4AD2-8305-085075432F2A}" type="slidenum">
              <a:rPr lang="es-PE" smtClean="0"/>
              <a:t>‹Nº›</a:t>
            </a:fld>
            <a:endParaRPr lang="es-PE"/>
          </a:p>
        </p:txBody>
      </p:sp>
    </p:spTree>
    <p:extLst>
      <p:ext uri="{BB962C8B-B14F-4D97-AF65-F5344CB8AC3E}">
        <p14:creationId xmlns:p14="http://schemas.microsoft.com/office/powerpoint/2010/main" val="3903596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56A981-149C-4A49-8F8F-6BC8499F4B3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AD8C8455-F3A7-44D0-927F-B3A3AA7050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944CDDE-D2D6-41B7-82A9-7C6F1FC8C4DE}"/>
              </a:ext>
            </a:extLst>
          </p:cNvPr>
          <p:cNvSpPr>
            <a:spLocks noGrp="1"/>
          </p:cNvSpPr>
          <p:nvPr>
            <p:ph type="dt" sz="half" idx="10"/>
          </p:nvPr>
        </p:nvSpPr>
        <p:spPr/>
        <p:txBody>
          <a:bodyPr/>
          <a:lstStyle/>
          <a:p>
            <a:fld id="{B53371B5-DE92-4E36-97D4-D4F6D304EB42}" type="datetimeFigureOut">
              <a:rPr lang="es-PE" smtClean="0"/>
              <a:t>21/06/2023</a:t>
            </a:fld>
            <a:endParaRPr lang="es-PE"/>
          </a:p>
        </p:txBody>
      </p:sp>
      <p:sp>
        <p:nvSpPr>
          <p:cNvPr id="5" name="Marcador de pie de página 4">
            <a:extLst>
              <a:ext uri="{FF2B5EF4-FFF2-40B4-BE49-F238E27FC236}">
                <a16:creationId xmlns:a16="http://schemas.microsoft.com/office/drawing/2014/main" id="{B019404B-F61A-4B00-B853-2FAEC5D50F03}"/>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F26CF1D6-485A-4762-AB10-6E9F0276870A}"/>
              </a:ext>
            </a:extLst>
          </p:cNvPr>
          <p:cNvSpPr>
            <a:spLocks noGrp="1"/>
          </p:cNvSpPr>
          <p:nvPr>
            <p:ph type="sldNum" sz="quarter" idx="12"/>
          </p:nvPr>
        </p:nvSpPr>
        <p:spPr/>
        <p:txBody>
          <a:bodyPr/>
          <a:lstStyle/>
          <a:p>
            <a:fld id="{24904EF0-049E-4AD2-8305-085075432F2A}" type="slidenum">
              <a:rPr lang="es-PE" smtClean="0"/>
              <a:t>‹Nº›</a:t>
            </a:fld>
            <a:endParaRPr lang="es-PE"/>
          </a:p>
        </p:txBody>
      </p:sp>
    </p:spTree>
    <p:extLst>
      <p:ext uri="{BB962C8B-B14F-4D97-AF65-F5344CB8AC3E}">
        <p14:creationId xmlns:p14="http://schemas.microsoft.com/office/powerpoint/2010/main" val="2378078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2EE02E-FF36-428F-99AA-7629780D1D60}"/>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80F505F3-1F0A-4988-8905-BE46100CCC7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52161C8E-2E47-4236-84A1-A415A07BF8D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CE1439C1-CFF4-4AD6-AFC5-B6175B9921FB}"/>
              </a:ext>
            </a:extLst>
          </p:cNvPr>
          <p:cNvSpPr>
            <a:spLocks noGrp="1"/>
          </p:cNvSpPr>
          <p:nvPr>
            <p:ph type="dt" sz="half" idx="10"/>
          </p:nvPr>
        </p:nvSpPr>
        <p:spPr/>
        <p:txBody>
          <a:bodyPr/>
          <a:lstStyle/>
          <a:p>
            <a:fld id="{B53371B5-DE92-4E36-97D4-D4F6D304EB42}" type="datetimeFigureOut">
              <a:rPr lang="es-PE" smtClean="0"/>
              <a:t>21/06/2023</a:t>
            </a:fld>
            <a:endParaRPr lang="es-PE"/>
          </a:p>
        </p:txBody>
      </p:sp>
      <p:sp>
        <p:nvSpPr>
          <p:cNvPr id="6" name="Marcador de pie de página 5">
            <a:extLst>
              <a:ext uri="{FF2B5EF4-FFF2-40B4-BE49-F238E27FC236}">
                <a16:creationId xmlns:a16="http://schemas.microsoft.com/office/drawing/2014/main" id="{0C4E9902-4F6F-49DB-8358-EF6BFB10723C}"/>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3CBD9B89-5826-4AA2-A445-B6B6821931F2}"/>
              </a:ext>
            </a:extLst>
          </p:cNvPr>
          <p:cNvSpPr>
            <a:spLocks noGrp="1"/>
          </p:cNvSpPr>
          <p:nvPr>
            <p:ph type="sldNum" sz="quarter" idx="12"/>
          </p:nvPr>
        </p:nvSpPr>
        <p:spPr/>
        <p:txBody>
          <a:bodyPr/>
          <a:lstStyle/>
          <a:p>
            <a:fld id="{24904EF0-049E-4AD2-8305-085075432F2A}" type="slidenum">
              <a:rPr lang="es-PE" smtClean="0"/>
              <a:t>‹Nº›</a:t>
            </a:fld>
            <a:endParaRPr lang="es-PE"/>
          </a:p>
        </p:txBody>
      </p:sp>
    </p:spTree>
    <p:extLst>
      <p:ext uri="{BB962C8B-B14F-4D97-AF65-F5344CB8AC3E}">
        <p14:creationId xmlns:p14="http://schemas.microsoft.com/office/powerpoint/2010/main" val="3568142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472D24-523A-4529-83B3-CAA916F0549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54846DB5-B78E-413E-A88E-5A710BE1C7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53B5B90-9967-479D-90A8-5A0F6F352E1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FB7902B7-1222-485F-9F87-18E9F8EFD1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3C20C6D-8D8A-4478-872F-B79DA886E0B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BCE63519-9408-47DF-9740-1E9FF8D62BED}"/>
              </a:ext>
            </a:extLst>
          </p:cNvPr>
          <p:cNvSpPr>
            <a:spLocks noGrp="1"/>
          </p:cNvSpPr>
          <p:nvPr>
            <p:ph type="dt" sz="half" idx="10"/>
          </p:nvPr>
        </p:nvSpPr>
        <p:spPr/>
        <p:txBody>
          <a:bodyPr/>
          <a:lstStyle/>
          <a:p>
            <a:fld id="{B53371B5-DE92-4E36-97D4-D4F6D304EB42}" type="datetimeFigureOut">
              <a:rPr lang="es-PE" smtClean="0"/>
              <a:t>21/06/2023</a:t>
            </a:fld>
            <a:endParaRPr lang="es-PE"/>
          </a:p>
        </p:txBody>
      </p:sp>
      <p:sp>
        <p:nvSpPr>
          <p:cNvPr id="8" name="Marcador de pie de página 7">
            <a:extLst>
              <a:ext uri="{FF2B5EF4-FFF2-40B4-BE49-F238E27FC236}">
                <a16:creationId xmlns:a16="http://schemas.microsoft.com/office/drawing/2014/main" id="{2C88F82A-99F7-42D7-A2E3-69B973E9E92A}"/>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18165C24-E0D3-4ECD-ACB7-DF73E29738B1}"/>
              </a:ext>
            </a:extLst>
          </p:cNvPr>
          <p:cNvSpPr>
            <a:spLocks noGrp="1"/>
          </p:cNvSpPr>
          <p:nvPr>
            <p:ph type="sldNum" sz="quarter" idx="12"/>
          </p:nvPr>
        </p:nvSpPr>
        <p:spPr/>
        <p:txBody>
          <a:bodyPr/>
          <a:lstStyle/>
          <a:p>
            <a:fld id="{24904EF0-049E-4AD2-8305-085075432F2A}" type="slidenum">
              <a:rPr lang="es-PE" smtClean="0"/>
              <a:t>‹Nº›</a:t>
            </a:fld>
            <a:endParaRPr lang="es-PE"/>
          </a:p>
        </p:txBody>
      </p:sp>
    </p:spTree>
    <p:extLst>
      <p:ext uri="{BB962C8B-B14F-4D97-AF65-F5344CB8AC3E}">
        <p14:creationId xmlns:p14="http://schemas.microsoft.com/office/powerpoint/2010/main" val="2593750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33C462-95DD-4897-95EF-1D16685C3B09}"/>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D4FB0D5E-BBD4-4160-A5DC-E5D6A553A9CF}"/>
              </a:ext>
            </a:extLst>
          </p:cNvPr>
          <p:cNvSpPr>
            <a:spLocks noGrp="1"/>
          </p:cNvSpPr>
          <p:nvPr>
            <p:ph type="dt" sz="half" idx="10"/>
          </p:nvPr>
        </p:nvSpPr>
        <p:spPr/>
        <p:txBody>
          <a:bodyPr/>
          <a:lstStyle/>
          <a:p>
            <a:fld id="{B53371B5-DE92-4E36-97D4-D4F6D304EB42}" type="datetimeFigureOut">
              <a:rPr lang="es-PE" smtClean="0"/>
              <a:t>21/06/2023</a:t>
            </a:fld>
            <a:endParaRPr lang="es-PE"/>
          </a:p>
        </p:txBody>
      </p:sp>
      <p:sp>
        <p:nvSpPr>
          <p:cNvPr id="4" name="Marcador de pie de página 3">
            <a:extLst>
              <a:ext uri="{FF2B5EF4-FFF2-40B4-BE49-F238E27FC236}">
                <a16:creationId xmlns:a16="http://schemas.microsoft.com/office/drawing/2014/main" id="{605096D6-D1E1-402F-B874-87417CC29590}"/>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14021AE0-B893-4C51-A026-A05AFC22C633}"/>
              </a:ext>
            </a:extLst>
          </p:cNvPr>
          <p:cNvSpPr>
            <a:spLocks noGrp="1"/>
          </p:cNvSpPr>
          <p:nvPr>
            <p:ph type="sldNum" sz="quarter" idx="12"/>
          </p:nvPr>
        </p:nvSpPr>
        <p:spPr/>
        <p:txBody>
          <a:bodyPr/>
          <a:lstStyle/>
          <a:p>
            <a:fld id="{24904EF0-049E-4AD2-8305-085075432F2A}" type="slidenum">
              <a:rPr lang="es-PE" smtClean="0"/>
              <a:t>‹Nº›</a:t>
            </a:fld>
            <a:endParaRPr lang="es-PE"/>
          </a:p>
        </p:txBody>
      </p:sp>
    </p:spTree>
    <p:extLst>
      <p:ext uri="{BB962C8B-B14F-4D97-AF65-F5344CB8AC3E}">
        <p14:creationId xmlns:p14="http://schemas.microsoft.com/office/powerpoint/2010/main" val="1086582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17D02AA-D298-4417-9CD0-B123DA35BD1A}"/>
              </a:ext>
            </a:extLst>
          </p:cNvPr>
          <p:cNvSpPr>
            <a:spLocks noGrp="1"/>
          </p:cNvSpPr>
          <p:nvPr>
            <p:ph type="dt" sz="half" idx="10"/>
          </p:nvPr>
        </p:nvSpPr>
        <p:spPr/>
        <p:txBody>
          <a:bodyPr/>
          <a:lstStyle/>
          <a:p>
            <a:fld id="{B53371B5-DE92-4E36-97D4-D4F6D304EB42}" type="datetimeFigureOut">
              <a:rPr lang="es-PE" smtClean="0"/>
              <a:t>21/06/2023</a:t>
            </a:fld>
            <a:endParaRPr lang="es-PE"/>
          </a:p>
        </p:txBody>
      </p:sp>
      <p:sp>
        <p:nvSpPr>
          <p:cNvPr id="3" name="Marcador de pie de página 2">
            <a:extLst>
              <a:ext uri="{FF2B5EF4-FFF2-40B4-BE49-F238E27FC236}">
                <a16:creationId xmlns:a16="http://schemas.microsoft.com/office/drawing/2014/main" id="{14A29D25-84F0-4CAF-8D58-AF5514ED1D0E}"/>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D2D9A604-401A-46C2-BCA2-BED8A6E6263D}"/>
              </a:ext>
            </a:extLst>
          </p:cNvPr>
          <p:cNvSpPr>
            <a:spLocks noGrp="1"/>
          </p:cNvSpPr>
          <p:nvPr>
            <p:ph type="sldNum" sz="quarter" idx="12"/>
          </p:nvPr>
        </p:nvSpPr>
        <p:spPr/>
        <p:txBody>
          <a:bodyPr/>
          <a:lstStyle/>
          <a:p>
            <a:fld id="{24904EF0-049E-4AD2-8305-085075432F2A}" type="slidenum">
              <a:rPr lang="es-PE" smtClean="0"/>
              <a:t>‹Nº›</a:t>
            </a:fld>
            <a:endParaRPr lang="es-PE"/>
          </a:p>
        </p:txBody>
      </p:sp>
    </p:spTree>
    <p:extLst>
      <p:ext uri="{BB962C8B-B14F-4D97-AF65-F5344CB8AC3E}">
        <p14:creationId xmlns:p14="http://schemas.microsoft.com/office/powerpoint/2010/main" val="1121545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7DA990-94CB-4237-BDC4-517A05893C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A901183C-CBD1-4229-A6C8-50B1BAFC47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3EC44AEF-1F18-4844-9E01-DED582C7FF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3733BDA-6EEF-42C4-B212-EC56D7D3903E}"/>
              </a:ext>
            </a:extLst>
          </p:cNvPr>
          <p:cNvSpPr>
            <a:spLocks noGrp="1"/>
          </p:cNvSpPr>
          <p:nvPr>
            <p:ph type="dt" sz="half" idx="10"/>
          </p:nvPr>
        </p:nvSpPr>
        <p:spPr/>
        <p:txBody>
          <a:bodyPr/>
          <a:lstStyle/>
          <a:p>
            <a:fld id="{B53371B5-DE92-4E36-97D4-D4F6D304EB42}" type="datetimeFigureOut">
              <a:rPr lang="es-PE" smtClean="0"/>
              <a:t>21/06/2023</a:t>
            </a:fld>
            <a:endParaRPr lang="es-PE"/>
          </a:p>
        </p:txBody>
      </p:sp>
      <p:sp>
        <p:nvSpPr>
          <p:cNvPr id="6" name="Marcador de pie de página 5">
            <a:extLst>
              <a:ext uri="{FF2B5EF4-FFF2-40B4-BE49-F238E27FC236}">
                <a16:creationId xmlns:a16="http://schemas.microsoft.com/office/drawing/2014/main" id="{4D22BB35-B561-40A8-8E0B-443BE407BEA4}"/>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EDCBFA2B-FC76-4D9A-895F-639530C643EA}"/>
              </a:ext>
            </a:extLst>
          </p:cNvPr>
          <p:cNvSpPr>
            <a:spLocks noGrp="1"/>
          </p:cNvSpPr>
          <p:nvPr>
            <p:ph type="sldNum" sz="quarter" idx="12"/>
          </p:nvPr>
        </p:nvSpPr>
        <p:spPr/>
        <p:txBody>
          <a:bodyPr/>
          <a:lstStyle/>
          <a:p>
            <a:fld id="{24904EF0-049E-4AD2-8305-085075432F2A}" type="slidenum">
              <a:rPr lang="es-PE" smtClean="0"/>
              <a:t>‹Nº›</a:t>
            </a:fld>
            <a:endParaRPr lang="es-PE"/>
          </a:p>
        </p:txBody>
      </p:sp>
    </p:spTree>
    <p:extLst>
      <p:ext uri="{BB962C8B-B14F-4D97-AF65-F5344CB8AC3E}">
        <p14:creationId xmlns:p14="http://schemas.microsoft.com/office/powerpoint/2010/main" val="4065203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8A8C53-1C9D-4844-91C1-B9655650CB4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2EDAA081-CB3D-4FFF-83BB-54432DF706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FC3F093D-D3B6-4DE9-8C01-F0ED600355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46C5385-A7C8-491A-A375-3F4BFABF4D19}"/>
              </a:ext>
            </a:extLst>
          </p:cNvPr>
          <p:cNvSpPr>
            <a:spLocks noGrp="1"/>
          </p:cNvSpPr>
          <p:nvPr>
            <p:ph type="dt" sz="half" idx="10"/>
          </p:nvPr>
        </p:nvSpPr>
        <p:spPr/>
        <p:txBody>
          <a:bodyPr/>
          <a:lstStyle/>
          <a:p>
            <a:fld id="{B53371B5-DE92-4E36-97D4-D4F6D304EB42}" type="datetimeFigureOut">
              <a:rPr lang="es-PE" smtClean="0"/>
              <a:t>21/06/2023</a:t>
            </a:fld>
            <a:endParaRPr lang="es-PE"/>
          </a:p>
        </p:txBody>
      </p:sp>
      <p:sp>
        <p:nvSpPr>
          <p:cNvPr id="6" name="Marcador de pie de página 5">
            <a:extLst>
              <a:ext uri="{FF2B5EF4-FFF2-40B4-BE49-F238E27FC236}">
                <a16:creationId xmlns:a16="http://schemas.microsoft.com/office/drawing/2014/main" id="{7D672C96-071B-43B6-BD48-10318149987F}"/>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4DFC953B-67AC-4762-AF64-24BE63BBAD58}"/>
              </a:ext>
            </a:extLst>
          </p:cNvPr>
          <p:cNvSpPr>
            <a:spLocks noGrp="1"/>
          </p:cNvSpPr>
          <p:nvPr>
            <p:ph type="sldNum" sz="quarter" idx="12"/>
          </p:nvPr>
        </p:nvSpPr>
        <p:spPr/>
        <p:txBody>
          <a:bodyPr/>
          <a:lstStyle/>
          <a:p>
            <a:fld id="{24904EF0-049E-4AD2-8305-085075432F2A}" type="slidenum">
              <a:rPr lang="es-PE" smtClean="0"/>
              <a:t>‹Nº›</a:t>
            </a:fld>
            <a:endParaRPr lang="es-PE"/>
          </a:p>
        </p:txBody>
      </p:sp>
    </p:spTree>
    <p:extLst>
      <p:ext uri="{BB962C8B-B14F-4D97-AF65-F5344CB8AC3E}">
        <p14:creationId xmlns:p14="http://schemas.microsoft.com/office/powerpoint/2010/main" val="2473540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723514-E708-4026-8695-E1C562E7F5D5}"/>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DF1E8ED6-708A-409E-B914-0E13FDA70F1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1C0902F5-0FB8-42CE-92E1-FBF665B603D9}"/>
              </a:ext>
            </a:extLst>
          </p:cNvPr>
          <p:cNvSpPr>
            <a:spLocks noGrp="1"/>
          </p:cNvSpPr>
          <p:nvPr>
            <p:ph type="dt" sz="half" idx="10"/>
          </p:nvPr>
        </p:nvSpPr>
        <p:spPr/>
        <p:txBody>
          <a:bodyPr/>
          <a:lstStyle/>
          <a:p>
            <a:fld id="{B53371B5-DE92-4E36-97D4-D4F6D304EB42}" type="datetimeFigureOut">
              <a:rPr lang="es-PE" smtClean="0"/>
              <a:t>21/06/2023</a:t>
            </a:fld>
            <a:endParaRPr lang="es-PE"/>
          </a:p>
        </p:txBody>
      </p:sp>
      <p:sp>
        <p:nvSpPr>
          <p:cNvPr id="5" name="Marcador de pie de página 4">
            <a:extLst>
              <a:ext uri="{FF2B5EF4-FFF2-40B4-BE49-F238E27FC236}">
                <a16:creationId xmlns:a16="http://schemas.microsoft.com/office/drawing/2014/main" id="{7AAF8692-E788-4FB7-8499-7E6D87473AAC}"/>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419A36EA-F6E4-4C55-91D1-07C2424C500A}"/>
              </a:ext>
            </a:extLst>
          </p:cNvPr>
          <p:cNvSpPr>
            <a:spLocks noGrp="1"/>
          </p:cNvSpPr>
          <p:nvPr>
            <p:ph type="sldNum" sz="quarter" idx="12"/>
          </p:nvPr>
        </p:nvSpPr>
        <p:spPr/>
        <p:txBody>
          <a:bodyPr/>
          <a:lstStyle/>
          <a:p>
            <a:fld id="{24904EF0-049E-4AD2-8305-085075432F2A}" type="slidenum">
              <a:rPr lang="es-PE" smtClean="0"/>
              <a:t>‹Nº›</a:t>
            </a:fld>
            <a:endParaRPr lang="es-PE"/>
          </a:p>
        </p:txBody>
      </p:sp>
    </p:spTree>
    <p:extLst>
      <p:ext uri="{BB962C8B-B14F-4D97-AF65-F5344CB8AC3E}">
        <p14:creationId xmlns:p14="http://schemas.microsoft.com/office/powerpoint/2010/main" val="2281486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03DC0F-0DE4-4C99-A92B-516413AE582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AA63BC4E-0FA6-4010-8551-D9AF06A4184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D1AED388-1D40-4882-B17D-ABE69B519A0F}"/>
              </a:ext>
            </a:extLst>
          </p:cNvPr>
          <p:cNvSpPr>
            <a:spLocks noGrp="1"/>
          </p:cNvSpPr>
          <p:nvPr>
            <p:ph type="dt" sz="half" idx="10"/>
          </p:nvPr>
        </p:nvSpPr>
        <p:spPr/>
        <p:txBody>
          <a:bodyPr/>
          <a:lstStyle/>
          <a:p>
            <a:fld id="{B53371B5-DE92-4E36-97D4-D4F6D304EB42}" type="datetimeFigureOut">
              <a:rPr lang="es-PE" smtClean="0"/>
              <a:t>21/06/2023</a:t>
            </a:fld>
            <a:endParaRPr lang="es-PE"/>
          </a:p>
        </p:txBody>
      </p:sp>
      <p:sp>
        <p:nvSpPr>
          <p:cNvPr id="5" name="Marcador de pie de página 4">
            <a:extLst>
              <a:ext uri="{FF2B5EF4-FFF2-40B4-BE49-F238E27FC236}">
                <a16:creationId xmlns:a16="http://schemas.microsoft.com/office/drawing/2014/main" id="{1DFCF363-5D0F-409E-8668-5103301B5273}"/>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7B93A22B-F85F-44FE-BF2E-D55C1A3E25DD}"/>
              </a:ext>
            </a:extLst>
          </p:cNvPr>
          <p:cNvSpPr>
            <a:spLocks noGrp="1"/>
          </p:cNvSpPr>
          <p:nvPr>
            <p:ph type="sldNum" sz="quarter" idx="12"/>
          </p:nvPr>
        </p:nvSpPr>
        <p:spPr/>
        <p:txBody>
          <a:bodyPr/>
          <a:lstStyle/>
          <a:p>
            <a:fld id="{24904EF0-049E-4AD2-8305-085075432F2A}" type="slidenum">
              <a:rPr lang="es-PE" smtClean="0"/>
              <a:t>‹Nº›</a:t>
            </a:fld>
            <a:endParaRPr lang="es-PE"/>
          </a:p>
        </p:txBody>
      </p:sp>
    </p:spTree>
    <p:extLst>
      <p:ext uri="{BB962C8B-B14F-4D97-AF65-F5344CB8AC3E}">
        <p14:creationId xmlns:p14="http://schemas.microsoft.com/office/powerpoint/2010/main" val="655127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bg>
      <p:bgPr>
        <a:solidFill>
          <a:srgbClr val="233D7B"/>
        </a:solidFill>
        <a:effectLst/>
      </p:bgPr>
    </p:bg>
    <p:spTree>
      <p:nvGrpSpPr>
        <p:cNvPr id="1" name="Shape 16"/>
        <p:cNvGrpSpPr/>
        <p:nvPr/>
      </p:nvGrpSpPr>
      <p:grpSpPr>
        <a:xfrm>
          <a:off x="0" y="0"/>
          <a:ext cx="0" cy="0"/>
          <a:chOff x="0" y="0"/>
          <a:chExt cx="0" cy="0"/>
        </a:xfrm>
      </p:grpSpPr>
      <p:sp>
        <p:nvSpPr>
          <p:cNvPr id="17" name="Google Shape;17;p18"/>
          <p:cNvSpPr txBox="1">
            <a:spLocks noGrp="1"/>
          </p:cNvSpPr>
          <p:nvPr>
            <p:ph type="title"/>
          </p:nvPr>
        </p:nvSpPr>
        <p:spPr>
          <a:xfrm>
            <a:off x="838200" y="1254811"/>
            <a:ext cx="10515600" cy="100603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entury Gothic"/>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8"/>
          <p:cNvSpPr txBox="1">
            <a:spLocks noGrp="1"/>
          </p:cNvSpPr>
          <p:nvPr>
            <p:ph type="body" idx="1"/>
          </p:nvPr>
        </p:nvSpPr>
        <p:spPr>
          <a:xfrm>
            <a:off x="838200" y="2715311"/>
            <a:ext cx="10515600" cy="330243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 name="Google Shape;19;p18"/>
          <p:cNvPicPr preferRelativeResize="0"/>
          <p:nvPr/>
        </p:nvPicPr>
        <p:blipFill rotWithShape="1">
          <a:blip r:embed="rId2">
            <a:alphaModFix/>
          </a:blip>
          <a:srcRect/>
          <a:stretch/>
        </p:blipFill>
        <p:spPr>
          <a:xfrm>
            <a:off x="0" y="-17930"/>
            <a:ext cx="12192000" cy="78776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os objetos" type="twoObj">
  <p:cSld name="TWO_OBJECTS">
    <p:bg>
      <p:bgPr>
        <a:solidFill>
          <a:srgbClr val="F2F2F2"/>
        </a:solidFill>
        <a:effectLst/>
      </p:bgPr>
    </p:bg>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8200" y="1348775"/>
            <a:ext cx="10515600" cy="6197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1164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838200" y="2669060"/>
            <a:ext cx="5181600" cy="332255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011643"/>
              </a:buClr>
              <a:buSzPts val="2400"/>
              <a:buChar char="•"/>
              <a:defRPr sz="2400"/>
            </a:lvl1pPr>
            <a:lvl2pPr marL="914400" lvl="1" indent="-342900" algn="l">
              <a:lnSpc>
                <a:spcPct val="90000"/>
              </a:lnSpc>
              <a:spcBef>
                <a:spcPts val="500"/>
              </a:spcBef>
              <a:spcAft>
                <a:spcPts val="0"/>
              </a:spcAft>
              <a:buClr>
                <a:srgbClr val="011643"/>
              </a:buClr>
              <a:buSzPts val="1800"/>
              <a:buChar char="•"/>
              <a:defRPr/>
            </a:lvl2pPr>
            <a:lvl3pPr marL="1371600" lvl="2" indent="-342900" algn="l">
              <a:lnSpc>
                <a:spcPct val="90000"/>
              </a:lnSpc>
              <a:spcBef>
                <a:spcPts val="500"/>
              </a:spcBef>
              <a:spcAft>
                <a:spcPts val="0"/>
              </a:spcAft>
              <a:buClr>
                <a:srgbClr val="011643"/>
              </a:buClr>
              <a:buSzPts val="1800"/>
              <a:buChar char="•"/>
              <a:defRPr/>
            </a:lvl3pPr>
            <a:lvl4pPr marL="1828800" lvl="3" indent="-342900" algn="l">
              <a:lnSpc>
                <a:spcPct val="90000"/>
              </a:lnSpc>
              <a:spcBef>
                <a:spcPts val="500"/>
              </a:spcBef>
              <a:spcAft>
                <a:spcPts val="0"/>
              </a:spcAft>
              <a:buClr>
                <a:srgbClr val="011643"/>
              </a:buClr>
              <a:buSzPts val="1800"/>
              <a:buChar char="•"/>
              <a:defRPr/>
            </a:lvl4pPr>
            <a:lvl5pPr marL="2286000" lvl="4" indent="-342900" algn="l">
              <a:lnSpc>
                <a:spcPct val="90000"/>
              </a:lnSpc>
              <a:spcBef>
                <a:spcPts val="500"/>
              </a:spcBef>
              <a:spcAft>
                <a:spcPts val="0"/>
              </a:spcAft>
              <a:buClr>
                <a:srgbClr val="01164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9"/>
          <p:cNvSpPr txBox="1">
            <a:spLocks noGrp="1"/>
          </p:cNvSpPr>
          <p:nvPr>
            <p:ph type="body" idx="2"/>
          </p:nvPr>
        </p:nvSpPr>
        <p:spPr>
          <a:xfrm>
            <a:off x="6172200" y="2669060"/>
            <a:ext cx="5181600" cy="332255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11643"/>
              </a:buClr>
              <a:buSzPts val="2800"/>
              <a:buNone/>
              <a:defRPr/>
            </a:lvl1pPr>
            <a:lvl2pPr marL="914400" lvl="1" indent="-342900" algn="l">
              <a:lnSpc>
                <a:spcPct val="90000"/>
              </a:lnSpc>
              <a:spcBef>
                <a:spcPts val="500"/>
              </a:spcBef>
              <a:spcAft>
                <a:spcPts val="0"/>
              </a:spcAft>
              <a:buClr>
                <a:srgbClr val="011643"/>
              </a:buClr>
              <a:buSzPts val="1800"/>
              <a:buChar char="•"/>
              <a:defRPr/>
            </a:lvl2pPr>
            <a:lvl3pPr marL="1371600" lvl="2" indent="-342900" algn="l">
              <a:lnSpc>
                <a:spcPct val="90000"/>
              </a:lnSpc>
              <a:spcBef>
                <a:spcPts val="500"/>
              </a:spcBef>
              <a:spcAft>
                <a:spcPts val="0"/>
              </a:spcAft>
              <a:buClr>
                <a:srgbClr val="011643"/>
              </a:buClr>
              <a:buSzPts val="1800"/>
              <a:buChar char="•"/>
              <a:defRPr/>
            </a:lvl3pPr>
            <a:lvl4pPr marL="1828800" lvl="3" indent="-342900" algn="l">
              <a:lnSpc>
                <a:spcPct val="90000"/>
              </a:lnSpc>
              <a:spcBef>
                <a:spcPts val="500"/>
              </a:spcBef>
              <a:spcAft>
                <a:spcPts val="0"/>
              </a:spcAft>
              <a:buClr>
                <a:srgbClr val="011643"/>
              </a:buClr>
              <a:buSzPts val="1800"/>
              <a:buChar char="•"/>
              <a:defRPr/>
            </a:lvl4pPr>
            <a:lvl5pPr marL="2286000" lvl="4" indent="-342900" algn="l">
              <a:lnSpc>
                <a:spcPct val="90000"/>
              </a:lnSpc>
              <a:spcBef>
                <a:spcPts val="500"/>
              </a:spcBef>
              <a:spcAft>
                <a:spcPts val="0"/>
              </a:spcAft>
              <a:buClr>
                <a:srgbClr val="01164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2" name="Google Shape;62;p9"/>
          <p:cNvPicPr preferRelativeResize="0"/>
          <p:nvPr/>
        </p:nvPicPr>
        <p:blipFill rotWithShape="1">
          <a:blip r:embed="rId2">
            <a:alphaModFix/>
          </a:blip>
          <a:srcRect/>
          <a:stretch/>
        </p:blipFill>
        <p:spPr>
          <a:xfrm>
            <a:off x="0" y="-17930"/>
            <a:ext cx="12192000" cy="78776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ación">
  <p:cSld name="Comparación">
    <p:bg>
      <p:bgPr>
        <a:solidFill>
          <a:srgbClr val="F2F2F2"/>
        </a:solidFill>
        <a:effectLst/>
      </p:bgPr>
    </p:bg>
    <p:spTree>
      <p:nvGrpSpPr>
        <p:cNvPr id="1" name="Shape 63"/>
        <p:cNvGrpSpPr/>
        <p:nvPr/>
      </p:nvGrpSpPr>
      <p:grpSpPr>
        <a:xfrm>
          <a:off x="0" y="0"/>
          <a:ext cx="0" cy="0"/>
          <a:chOff x="0" y="0"/>
          <a:chExt cx="0" cy="0"/>
        </a:xfrm>
      </p:grpSpPr>
      <p:sp>
        <p:nvSpPr>
          <p:cNvPr id="64" name="Google Shape;64;p10"/>
          <p:cNvSpPr txBox="1">
            <a:spLocks noGrp="1"/>
          </p:cNvSpPr>
          <p:nvPr>
            <p:ph type="body" idx="1"/>
          </p:nvPr>
        </p:nvSpPr>
        <p:spPr>
          <a:xfrm>
            <a:off x="839788" y="2349500"/>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11643"/>
              </a:buClr>
              <a:buSzPts val="2400"/>
              <a:buNone/>
              <a:defRPr sz="2400" b="1"/>
            </a:lvl1pPr>
            <a:lvl2pPr marL="914400" lvl="1" indent="-228600" algn="l">
              <a:lnSpc>
                <a:spcPct val="90000"/>
              </a:lnSpc>
              <a:spcBef>
                <a:spcPts val="500"/>
              </a:spcBef>
              <a:spcAft>
                <a:spcPts val="0"/>
              </a:spcAft>
              <a:buClr>
                <a:srgbClr val="011643"/>
              </a:buClr>
              <a:buSzPts val="2000"/>
              <a:buNone/>
              <a:defRPr sz="2000" b="1"/>
            </a:lvl2pPr>
            <a:lvl3pPr marL="1371600" lvl="2" indent="-228600" algn="l">
              <a:lnSpc>
                <a:spcPct val="90000"/>
              </a:lnSpc>
              <a:spcBef>
                <a:spcPts val="500"/>
              </a:spcBef>
              <a:spcAft>
                <a:spcPts val="0"/>
              </a:spcAft>
              <a:buClr>
                <a:srgbClr val="011643"/>
              </a:buClr>
              <a:buSzPts val="1800"/>
              <a:buNone/>
              <a:defRPr sz="1800" b="1"/>
            </a:lvl3pPr>
            <a:lvl4pPr marL="1828800" lvl="3" indent="-228600" algn="l">
              <a:lnSpc>
                <a:spcPct val="90000"/>
              </a:lnSpc>
              <a:spcBef>
                <a:spcPts val="500"/>
              </a:spcBef>
              <a:spcAft>
                <a:spcPts val="0"/>
              </a:spcAft>
              <a:buClr>
                <a:srgbClr val="011643"/>
              </a:buClr>
              <a:buSzPts val="1600"/>
              <a:buNone/>
              <a:defRPr sz="1600" b="1"/>
            </a:lvl4pPr>
            <a:lvl5pPr marL="2286000" lvl="4" indent="-228600" algn="l">
              <a:lnSpc>
                <a:spcPct val="90000"/>
              </a:lnSpc>
              <a:spcBef>
                <a:spcPts val="500"/>
              </a:spcBef>
              <a:spcAft>
                <a:spcPts val="0"/>
              </a:spcAft>
              <a:buClr>
                <a:srgbClr val="011643"/>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10"/>
          <p:cNvSpPr txBox="1">
            <a:spLocks noGrp="1"/>
          </p:cNvSpPr>
          <p:nvPr>
            <p:ph type="body" idx="2"/>
          </p:nvPr>
        </p:nvSpPr>
        <p:spPr>
          <a:xfrm>
            <a:off x="839788" y="3422651"/>
            <a:ext cx="5157787" cy="2498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11643"/>
              </a:buClr>
              <a:buSzPts val="1800"/>
              <a:buChar char="•"/>
              <a:defRPr sz="1800"/>
            </a:lvl1pPr>
            <a:lvl2pPr marL="914400" lvl="1" indent="-342900" algn="l">
              <a:lnSpc>
                <a:spcPct val="90000"/>
              </a:lnSpc>
              <a:spcBef>
                <a:spcPts val="500"/>
              </a:spcBef>
              <a:spcAft>
                <a:spcPts val="0"/>
              </a:spcAft>
              <a:buClr>
                <a:srgbClr val="011643"/>
              </a:buClr>
              <a:buSzPts val="1800"/>
              <a:buChar char="•"/>
              <a:defRPr sz="1800"/>
            </a:lvl2pPr>
            <a:lvl3pPr marL="1371600" lvl="2" indent="-342900" algn="l">
              <a:lnSpc>
                <a:spcPct val="90000"/>
              </a:lnSpc>
              <a:spcBef>
                <a:spcPts val="500"/>
              </a:spcBef>
              <a:spcAft>
                <a:spcPts val="0"/>
              </a:spcAft>
              <a:buClr>
                <a:srgbClr val="011643"/>
              </a:buClr>
              <a:buSzPts val="1800"/>
              <a:buChar char="•"/>
              <a:defRPr sz="1800"/>
            </a:lvl3pPr>
            <a:lvl4pPr marL="1828800" lvl="3" indent="-342900" algn="l">
              <a:lnSpc>
                <a:spcPct val="90000"/>
              </a:lnSpc>
              <a:spcBef>
                <a:spcPts val="500"/>
              </a:spcBef>
              <a:spcAft>
                <a:spcPts val="0"/>
              </a:spcAft>
              <a:buClr>
                <a:srgbClr val="011643"/>
              </a:buClr>
              <a:buSzPts val="1800"/>
              <a:buChar char="•"/>
              <a:defRPr sz="1800"/>
            </a:lvl4pPr>
            <a:lvl5pPr marL="2286000" lvl="4" indent="-342900" algn="l">
              <a:lnSpc>
                <a:spcPct val="90000"/>
              </a:lnSpc>
              <a:spcBef>
                <a:spcPts val="500"/>
              </a:spcBef>
              <a:spcAft>
                <a:spcPts val="0"/>
              </a:spcAft>
              <a:buClr>
                <a:srgbClr val="011643"/>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10"/>
          <p:cNvSpPr txBox="1">
            <a:spLocks noGrp="1"/>
          </p:cNvSpPr>
          <p:nvPr>
            <p:ph type="body" idx="3"/>
          </p:nvPr>
        </p:nvSpPr>
        <p:spPr>
          <a:xfrm>
            <a:off x="6172200" y="2349500"/>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11643"/>
              </a:buClr>
              <a:buSzPts val="2400"/>
              <a:buNone/>
              <a:defRPr sz="2400" b="1"/>
            </a:lvl1pPr>
            <a:lvl2pPr marL="914400" lvl="1" indent="-228600" algn="l">
              <a:lnSpc>
                <a:spcPct val="90000"/>
              </a:lnSpc>
              <a:spcBef>
                <a:spcPts val="500"/>
              </a:spcBef>
              <a:spcAft>
                <a:spcPts val="0"/>
              </a:spcAft>
              <a:buClr>
                <a:srgbClr val="011643"/>
              </a:buClr>
              <a:buSzPts val="2000"/>
              <a:buNone/>
              <a:defRPr sz="2000" b="1"/>
            </a:lvl2pPr>
            <a:lvl3pPr marL="1371600" lvl="2" indent="-228600" algn="l">
              <a:lnSpc>
                <a:spcPct val="90000"/>
              </a:lnSpc>
              <a:spcBef>
                <a:spcPts val="500"/>
              </a:spcBef>
              <a:spcAft>
                <a:spcPts val="0"/>
              </a:spcAft>
              <a:buClr>
                <a:srgbClr val="011643"/>
              </a:buClr>
              <a:buSzPts val="1800"/>
              <a:buNone/>
              <a:defRPr sz="1800" b="1"/>
            </a:lvl3pPr>
            <a:lvl4pPr marL="1828800" lvl="3" indent="-228600" algn="l">
              <a:lnSpc>
                <a:spcPct val="90000"/>
              </a:lnSpc>
              <a:spcBef>
                <a:spcPts val="500"/>
              </a:spcBef>
              <a:spcAft>
                <a:spcPts val="0"/>
              </a:spcAft>
              <a:buClr>
                <a:srgbClr val="011643"/>
              </a:buClr>
              <a:buSzPts val="1600"/>
              <a:buNone/>
              <a:defRPr sz="1600" b="1"/>
            </a:lvl4pPr>
            <a:lvl5pPr marL="2286000" lvl="4" indent="-228600" algn="l">
              <a:lnSpc>
                <a:spcPct val="90000"/>
              </a:lnSpc>
              <a:spcBef>
                <a:spcPts val="500"/>
              </a:spcBef>
              <a:spcAft>
                <a:spcPts val="0"/>
              </a:spcAft>
              <a:buClr>
                <a:srgbClr val="011643"/>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 name="Google Shape;67;p10"/>
          <p:cNvSpPr txBox="1">
            <a:spLocks noGrp="1"/>
          </p:cNvSpPr>
          <p:nvPr>
            <p:ph type="body" idx="4"/>
          </p:nvPr>
        </p:nvSpPr>
        <p:spPr>
          <a:xfrm>
            <a:off x="6172200" y="3422651"/>
            <a:ext cx="5183188" cy="2498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11643"/>
              </a:buClr>
              <a:buSzPts val="1800"/>
              <a:buChar char="•"/>
              <a:defRPr sz="1800"/>
            </a:lvl1pPr>
            <a:lvl2pPr marL="914400" lvl="1" indent="-342900" algn="l">
              <a:lnSpc>
                <a:spcPct val="90000"/>
              </a:lnSpc>
              <a:spcBef>
                <a:spcPts val="500"/>
              </a:spcBef>
              <a:spcAft>
                <a:spcPts val="0"/>
              </a:spcAft>
              <a:buClr>
                <a:srgbClr val="011643"/>
              </a:buClr>
              <a:buSzPts val="1800"/>
              <a:buChar char="•"/>
              <a:defRPr sz="1800"/>
            </a:lvl2pPr>
            <a:lvl3pPr marL="1371600" lvl="2" indent="-342900" algn="l">
              <a:lnSpc>
                <a:spcPct val="90000"/>
              </a:lnSpc>
              <a:spcBef>
                <a:spcPts val="500"/>
              </a:spcBef>
              <a:spcAft>
                <a:spcPts val="0"/>
              </a:spcAft>
              <a:buClr>
                <a:srgbClr val="011643"/>
              </a:buClr>
              <a:buSzPts val="1800"/>
              <a:buChar char="•"/>
              <a:defRPr sz="1800"/>
            </a:lvl3pPr>
            <a:lvl4pPr marL="1828800" lvl="3" indent="-342900" algn="l">
              <a:lnSpc>
                <a:spcPct val="90000"/>
              </a:lnSpc>
              <a:spcBef>
                <a:spcPts val="500"/>
              </a:spcBef>
              <a:spcAft>
                <a:spcPts val="0"/>
              </a:spcAft>
              <a:buClr>
                <a:srgbClr val="011643"/>
              </a:buClr>
              <a:buSzPts val="1800"/>
              <a:buChar char="•"/>
              <a:defRPr sz="1800"/>
            </a:lvl4pPr>
            <a:lvl5pPr marL="2286000" lvl="4" indent="-342900" algn="l">
              <a:lnSpc>
                <a:spcPct val="90000"/>
              </a:lnSpc>
              <a:spcBef>
                <a:spcPts val="500"/>
              </a:spcBef>
              <a:spcAft>
                <a:spcPts val="0"/>
              </a:spcAft>
              <a:buClr>
                <a:srgbClr val="011643"/>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0"/>
          <p:cNvSpPr txBox="1">
            <a:spLocks noGrp="1"/>
          </p:cNvSpPr>
          <p:nvPr>
            <p:ph type="title"/>
          </p:nvPr>
        </p:nvSpPr>
        <p:spPr>
          <a:xfrm>
            <a:off x="838200" y="1348775"/>
            <a:ext cx="10515600" cy="6197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1164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9" name="Google Shape;69;p10"/>
          <p:cNvPicPr preferRelativeResize="0"/>
          <p:nvPr/>
        </p:nvPicPr>
        <p:blipFill rotWithShape="1">
          <a:blip r:embed="rId2">
            <a:alphaModFix/>
          </a:blip>
          <a:srcRect/>
          <a:stretch/>
        </p:blipFill>
        <p:spPr>
          <a:xfrm>
            <a:off x="0" y="-17930"/>
            <a:ext cx="12192000" cy="78776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y objetos" type="obj">
  <p:cSld name="OBJECT">
    <p:bg>
      <p:bgPr>
        <a:solidFill>
          <a:srgbClr val="233D7B"/>
        </a:solidFill>
        <a:effectLst/>
      </p:bgPr>
    </p:bg>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a:off x="838200" y="1254811"/>
            <a:ext cx="10515600" cy="100603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entury Gothic"/>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4"/>
          <p:cNvSpPr txBox="1">
            <a:spLocks noGrp="1"/>
          </p:cNvSpPr>
          <p:nvPr>
            <p:ph type="body" idx="1"/>
          </p:nvPr>
        </p:nvSpPr>
        <p:spPr>
          <a:xfrm>
            <a:off x="838200" y="2715311"/>
            <a:ext cx="10515600" cy="330243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7" name="Google Shape;87;p14"/>
          <p:cNvPicPr preferRelativeResize="0"/>
          <p:nvPr/>
        </p:nvPicPr>
        <p:blipFill rotWithShape="1">
          <a:blip r:embed="rId2">
            <a:alphaModFix/>
          </a:blip>
          <a:srcRect/>
          <a:stretch/>
        </p:blipFill>
        <p:spPr>
          <a:xfrm>
            <a:off x="0" y="-17930"/>
            <a:ext cx="12192000" cy="78776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bg>
      <p:bgPr>
        <a:solidFill>
          <a:srgbClr val="233D7B"/>
        </a:solidFill>
        <a:effectLst/>
      </p:bgPr>
    </p:bg>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1865870" y="3102361"/>
            <a:ext cx="9481580" cy="11334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Century Gothic"/>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5"/>
          <p:cNvSpPr txBox="1">
            <a:spLocks noGrp="1"/>
          </p:cNvSpPr>
          <p:nvPr>
            <p:ph type="body" idx="1"/>
          </p:nvPr>
        </p:nvSpPr>
        <p:spPr>
          <a:xfrm>
            <a:off x="201655" y="3015693"/>
            <a:ext cx="1577718" cy="1500187"/>
          </a:xfrm>
          <a:prstGeom prst="rect">
            <a:avLst/>
          </a:prstGeom>
          <a:solidFill>
            <a:srgbClr val="233D7B">
              <a:alpha val="69411"/>
            </a:srgbClr>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F55AE"/>
              </a:buClr>
              <a:buSzPts val="9600"/>
              <a:buNone/>
              <a:defRPr sz="9600">
                <a:solidFill>
                  <a:srgbClr val="2F55AE"/>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91" name="Google Shape;91;p15"/>
          <p:cNvPicPr preferRelativeResize="0"/>
          <p:nvPr/>
        </p:nvPicPr>
        <p:blipFill rotWithShape="1">
          <a:blip r:embed="rId2">
            <a:alphaModFix/>
          </a:blip>
          <a:srcRect/>
          <a:stretch/>
        </p:blipFill>
        <p:spPr>
          <a:xfrm>
            <a:off x="0" y="-17930"/>
            <a:ext cx="12192000" cy="787762"/>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En blanco">
  <p:cSld name="En blanco">
    <p:bg>
      <p:bgPr>
        <a:solidFill>
          <a:srgbClr val="04AC9A"/>
        </a:solidFill>
        <a:effectLst/>
      </p:bgPr>
    </p:bg>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1865870" y="3102361"/>
            <a:ext cx="9481580" cy="11334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Century Gothic"/>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6"/>
          <p:cNvSpPr txBox="1">
            <a:spLocks noGrp="1"/>
          </p:cNvSpPr>
          <p:nvPr>
            <p:ph type="body" idx="1"/>
          </p:nvPr>
        </p:nvSpPr>
        <p:spPr>
          <a:xfrm>
            <a:off x="201655" y="3015693"/>
            <a:ext cx="1577718"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BD7BE"/>
              </a:buClr>
              <a:buSzPts val="9600"/>
              <a:buNone/>
              <a:defRPr sz="9600">
                <a:solidFill>
                  <a:srgbClr val="5BD7BE"/>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95" name="Google Shape;95;p16"/>
          <p:cNvPicPr preferRelativeResize="0"/>
          <p:nvPr/>
        </p:nvPicPr>
        <p:blipFill rotWithShape="1">
          <a:blip r:embed="rId2">
            <a:alphaModFix/>
          </a:blip>
          <a:srcRect/>
          <a:stretch/>
        </p:blipFill>
        <p:spPr>
          <a:xfrm>
            <a:off x="0" y="-17930"/>
            <a:ext cx="12192000" cy="78776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Diseño personalizado">
    <p:bg>
      <p:bgPr>
        <a:solidFill>
          <a:srgbClr val="F2F2F2"/>
        </a:solidFill>
        <a:effectLst/>
      </p:bgPr>
    </p:bg>
    <p:spTree>
      <p:nvGrpSpPr>
        <p:cNvPr id="1" name=""/>
        <p:cNvGrpSpPr/>
        <p:nvPr/>
      </p:nvGrpSpPr>
      <p:grpSpPr>
        <a:xfrm>
          <a:off x="0" y="0"/>
          <a:ext cx="0" cy="0"/>
          <a:chOff x="0" y="0"/>
          <a:chExt cx="0" cy="0"/>
        </a:xfrm>
      </p:grpSpPr>
      <p:sp>
        <p:nvSpPr>
          <p:cNvPr id="6" name="Google Shape;12;p7">
            <a:extLst>
              <a:ext uri="{FF2B5EF4-FFF2-40B4-BE49-F238E27FC236}">
                <a16:creationId xmlns:a16="http://schemas.microsoft.com/office/drawing/2014/main" id="{278043A6-AEFF-438F-96F5-0664C33495E6}"/>
              </a:ext>
            </a:extLst>
          </p:cNvPr>
          <p:cNvSpPr txBox="1">
            <a:spLocks noGrp="1"/>
          </p:cNvSpPr>
          <p:nvPr>
            <p:ph type="ctrTitle"/>
          </p:nvPr>
        </p:nvSpPr>
        <p:spPr>
          <a:xfrm>
            <a:off x="1524000" y="1468352"/>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11643"/>
              </a:buClr>
              <a:buSzPts val="8000"/>
              <a:buFont typeface="Century Gothic"/>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 name="Google Shape;13;p7">
            <a:extLst>
              <a:ext uri="{FF2B5EF4-FFF2-40B4-BE49-F238E27FC236}">
                <a16:creationId xmlns:a16="http://schemas.microsoft.com/office/drawing/2014/main" id="{56AC9FB2-E479-4B11-BC27-1D8D040C409F}"/>
              </a:ext>
            </a:extLst>
          </p:cNvPr>
          <p:cNvSpPr txBox="1">
            <a:spLocks noGrp="1"/>
          </p:cNvSpPr>
          <p:nvPr>
            <p:ph type="subTitle" idx="1"/>
          </p:nvPr>
        </p:nvSpPr>
        <p:spPr>
          <a:xfrm>
            <a:off x="1524000" y="4164227"/>
            <a:ext cx="9144000" cy="64633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011643"/>
              </a:buClr>
              <a:buSzPts val="2400"/>
              <a:buNone/>
              <a:defRPr sz="2400"/>
            </a:lvl1pPr>
            <a:lvl2pPr lvl="1" algn="ctr">
              <a:lnSpc>
                <a:spcPct val="90000"/>
              </a:lnSpc>
              <a:spcBef>
                <a:spcPts val="500"/>
              </a:spcBef>
              <a:spcAft>
                <a:spcPts val="0"/>
              </a:spcAft>
              <a:buClr>
                <a:srgbClr val="011643"/>
              </a:buClr>
              <a:buSzPts val="2000"/>
              <a:buNone/>
              <a:defRPr sz="2000"/>
            </a:lvl2pPr>
            <a:lvl3pPr lvl="2" algn="ctr">
              <a:lnSpc>
                <a:spcPct val="90000"/>
              </a:lnSpc>
              <a:spcBef>
                <a:spcPts val="500"/>
              </a:spcBef>
              <a:spcAft>
                <a:spcPts val="0"/>
              </a:spcAft>
              <a:buClr>
                <a:srgbClr val="011643"/>
              </a:buClr>
              <a:buSzPts val="1800"/>
              <a:buNone/>
              <a:defRPr sz="1800"/>
            </a:lvl3pPr>
            <a:lvl4pPr lvl="3" algn="ctr">
              <a:lnSpc>
                <a:spcPct val="90000"/>
              </a:lnSpc>
              <a:spcBef>
                <a:spcPts val="500"/>
              </a:spcBef>
              <a:spcAft>
                <a:spcPts val="0"/>
              </a:spcAft>
              <a:buClr>
                <a:srgbClr val="011643"/>
              </a:buClr>
              <a:buSzPts val="1600"/>
              <a:buNone/>
              <a:defRPr sz="1600"/>
            </a:lvl4pPr>
            <a:lvl5pPr lvl="4" algn="ctr">
              <a:lnSpc>
                <a:spcPct val="90000"/>
              </a:lnSpc>
              <a:spcBef>
                <a:spcPts val="500"/>
              </a:spcBef>
              <a:spcAft>
                <a:spcPts val="0"/>
              </a:spcAft>
              <a:buClr>
                <a:srgbClr val="011643"/>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9" name="Google Shape;15;p7">
            <a:extLst>
              <a:ext uri="{FF2B5EF4-FFF2-40B4-BE49-F238E27FC236}">
                <a16:creationId xmlns:a16="http://schemas.microsoft.com/office/drawing/2014/main" id="{A5A17FF0-6492-4AE4-81ED-9501B53D15AE}"/>
              </a:ext>
            </a:extLst>
          </p:cNvPr>
          <p:cNvPicPr preferRelativeResize="0"/>
          <p:nvPr userDrawn="1"/>
        </p:nvPicPr>
        <p:blipFill rotWithShape="1">
          <a:blip r:embed="rId2">
            <a:alphaModFix/>
          </a:blip>
          <a:srcRect/>
          <a:stretch/>
        </p:blipFill>
        <p:spPr>
          <a:xfrm>
            <a:off x="1524" y="-62643"/>
            <a:ext cx="12190476" cy="1219352"/>
          </a:xfrm>
          <a:prstGeom prst="rect">
            <a:avLst/>
          </a:prstGeom>
          <a:noFill/>
          <a:ln>
            <a:noFill/>
          </a:ln>
        </p:spPr>
      </p:pic>
    </p:spTree>
    <p:extLst>
      <p:ext uri="{BB962C8B-B14F-4D97-AF65-F5344CB8AC3E}">
        <p14:creationId xmlns:p14="http://schemas.microsoft.com/office/powerpoint/2010/main" val="3289444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bg>
      <p:bgPr>
        <a:solidFill>
          <a:srgbClr val="233D7B"/>
        </a:solidFill>
        <a:effectLst/>
      </p:bgPr>
    </p:bg>
    <p:spTree>
      <p:nvGrpSpPr>
        <p:cNvPr id="1" name="Shape 20"/>
        <p:cNvGrpSpPr/>
        <p:nvPr/>
      </p:nvGrpSpPr>
      <p:grpSpPr>
        <a:xfrm>
          <a:off x="0" y="0"/>
          <a:ext cx="0" cy="0"/>
          <a:chOff x="0" y="0"/>
          <a:chExt cx="0" cy="0"/>
        </a:xfrm>
      </p:grpSpPr>
      <p:sp>
        <p:nvSpPr>
          <p:cNvPr id="21" name="Google Shape;21;p19"/>
          <p:cNvSpPr txBox="1">
            <a:spLocks noGrp="1"/>
          </p:cNvSpPr>
          <p:nvPr>
            <p:ph type="title"/>
          </p:nvPr>
        </p:nvSpPr>
        <p:spPr>
          <a:xfrm>
            <a:off x="1865870" y="3102361"/>
            <a:ext cx="9481580" cy="11334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Century Gothic"/>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9"/>
          <p:cNvSpPr txBox="1">
            <a:spLocks noGrp="1"/>
          </p:cNvSpPr>
          <p:nvPr>
            <p:ph type="body" idx="1"/>
          </p:nvPr>
        </p:nvSpPr>
        <p:spPr>
          <a:xfrm>
            <a:off x="201655" y="3015693"/>
            <a:ext cx="1577718" cy="1500187"/>
          </a:xfrm>
          <a:prstGeom prst="rect">
            <a:avLst/>
          </a:prstGeom>
          <a:solidFill>
            <a:srgbClr val="233D7B">
              <a:alpha val="69411"/>
            </a:srgbClr>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F55AE"/>
              </a:buClr>
              <a:buSzPts val="9600"/>
              <a:buNone/>
              <a:defRPr sz="9600">
                <a:solidFill>
                  <a:srgbClr val="2F55AE"/>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23" name="Google Shape;23;p19"/>
          <p:cNvPicPr preferRelativeResize="0"/>
          <p:nvPr/>
        </p:nvPicPr>
        <p:blipFill rotWithShape="1">
          <a:blip r:embed="rId2">
            <a:alphaModFix/>
          </a:blip>
          <a:srcRect/>
          <a:stretch/>
        </p:blipFill>
        <p:spPr>
          <a:xfrm>
            <a:off x="0" y="-17930"/>
            <a:ext cx="12192000" cy="78776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preserve="1" userDrawn="1">
  <p:cSld name="1_Dos objetos">
    <p:bg>
      <p:bgPr>
        <a:solidFill>
          <a:srgbClr val="F2F2F2"/>
        </a:solidFill>
        <a:effectLst/>
      </p:bgPr>
    </p:bg>
    <p:spTree>
      <p:nvGrpSpPr>
        <p:cNvPr id="1" name="Shape 28"/>
        <p:cNvGrpSpPr/>
        <p:nvPr/>
      </p:nvGrpSpPr>
      <p:grpSpPr>
        <a:xfrm>
          <a:off x="0" y="0"/>
          <a:ext cx="0" cy="0"/>
          <a:chOff x="0" y="0"/>
          <a:chExt cx="0" cy="0"/>
        </a:xfrm>
      </p:grpSpPr>
      <p:pic>
        <p:nvPicPr>
          <p:cNvPr id="32" name="Google Shape;32;p21"/>
          <p:cNvPicPr preferRelativeResize="0"/>
          <p:nvPr/>
        </p:nvPicPr>
        <p:blipFill rotWithShape="1">
          <a:blip r:embed="rId2">
            <a:alphaModFix/>
          </a:blip>
          <a:srcRect/>
          <a:stretch/>
        </p:blipFill>
        <p:spPr>
          <a:xfrm>
            <a:off x="0" y="-17930"/>
            <a:ext cx="12192000" cy="787762"/>
          </a:xfrm>
          <a:prstGeom prst="rect">
            <a:avLst/>
          </a:prstGeom>
          <a:noFill/>
          <a:ln>
            <a:noFill/>
          </a:ln>
        </p:spPr>
      </p:pic>
    </p:spTree>
    <p:extLst>
      <p:ext uri="{BB962C8B-B14F-4D97-AF65-F5344CB8AC3E}">
        <p14:creationId xmlns:p14="http://schemas.microsoft.com/office/powerpoint/2010/main" val="514544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p:cSld name="Comparación">
    <p:bg>
      <p:bgPr>
        <a:solidFill>
          <a:srgbClr val="F2F2F2"/>
        </a:solidFill>
        <a:effectLst/>
      </p:bgPr>
    </p:bg>
    <p:spTree>
      <p:nvGrpSpPr>
        <p:cNvPr id="1" name="Shape 33"/>
        <p:cNvGrpSpPr/>
        <p:nvPr/>
      </p:nvGrpSpPr>
      <p:grpSpPr>
        <a:xfrm>
          <a:off x="0" y="0"/>
          <a:ext cx="0" cy="0"/>
          <a:chOff x="0" y="0"/>
          <a:chExt cx="0" cy="0"/>
        </a:xfrm>
      </p:grpSpPr>
      <p:sp>
        <p:nvSpPr>
          <p:cNvPr id="34" name="Google Shape;34;p22"/>
          <p:cNvSpPr txBox="1">
            <a:spLocks noGrp="1"/>
          </p:cNvSpPr>
          <p:nvPr>
            <p:ph type="body" idx="1"/>
          </p:nvPr>
        </p:nvSpPr>
        <p:spPr>
          <a:xfrm>
            <a:off x="839788" y="2349500"/>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11643"/>
              </a:buClr>
              <a:buSzPts val="2400"/>
              <a:buNone/>
              <a:defRPr sz="2400" b="1"/>
            </a:lvl1pPr>
            <a:lvl2pPr marL="914400" lvl="1" indent="-228600" algn="l">
              <a:lnSpc>
                <a:spcPct val="90000"/>
              </a:lnSpc>
              <a:spcBef>
                <a:spcPts val="500"/>
              </a:spcBef>
              <a:spcAft>
                <a:spcPts val="0"/>
              </a:spcAft>
              <a:buClr>
                <a:srgbClr val="011643"/>
              </a:buClr>
              <a:buSzPts val="2000"/>
              <a:buNone/>
              <a:defRPr sz="2000" b="1"/>
            </a:lvl2pPr>
            <a:lvl3pPr marL="1371600" lvl="2" indent="-228600" algn="l">
              <a:lnSpc>
                <a:spcPct val="90000"/>
              </a:lnSpc>
              <a:spcBef>
                <a:spcPts val="500"/>
              </a:spcBef>
              <a:spcAft>
                <a:spcPts val="0"/>
              </a:spcAft>
              <a:buClr>
                <a:srgbClr val="011643"/>
              </a:buClr>
              <a:buSzPts val="1800"/>
              <a:buNone/>
              <a:defRPr sz="1800" b="1"/>
            </a:lvl3pPr>
            <a:lvl4pPr marL="1828800" lvl="3" indent="-228600" algn="l">
              <a:lnSpc>
                <a:spcPct val="90000"/>
              </a:lnSpc>
              <a:spcBef>
                <a:spcPts val="500"/>
              </a:spcBef>
              <a:spcAft>
                <a:spcPts val="0"/>
              </a:spcAft>
              <a:buClr>
                <a:srgbClr val="011643"/>
              </a:buClr>
              <a:buSzPts val="1600"/>
              <a:buNone/>
              <a:defRPr sz="1600" b="1"/>
            </a:lvl4pPr>
            <a:lvl5pPr marL="2286000" lvl="4" indent="-228600" algn="l">
              <a:lnSpc>
                <a:spcPct val="90000"/>
              </a:lnSpc>
              <a:spcBef>
                <a:spcPts val="500"/>
              </a:spcBef>
              <a:spcAft>
                <a:spcPts val="0"/>
              </a:spcAft>
              <a:buClr>
                <a:srgbClr val="011643"/>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22"/>
          <p:cNvSpPr txBox="1">
            <a:spLocks noGrp="1"/>
          </p:cNvSpPr>
          <p:nvPr>
            <p:ph type="body" idx="2"/>
          </p:nvPr>
        </p:nvSpPr>
        <p:spPr>
          <a:xfrm>
            <a:off x="839788" y="3422651"/>
            <a:ext cx="5157787" cy="2498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11643"/>
              </a:buClr>
              <a:buSzPts val="1800"/>
              <a:buChar char="•"/>
              <a:defRPr sz="1800"/>
            </a:lvl1pPr>
            <a:lvl2pPr marL="914400" lvl="1" indent="-342900" algn="l">
              <a:lnSpc>
                <a:spcPct val="90000"/>
              </a:lnSpc>
              <a:spcBef>
                <a:spcPts val="500"/>
              </a:spcBef>
              <a:spcAft>
                <a:spcPts val="0"/>
              </a:spcAft>
              <a:buClr>
                <a:srgbClr val="011643"/>
              </a:buClr>
              <a:buSzPts val="1800"/>
              <a:buChar char="•"/>
              <a:defRPr sz="1800"/>
            </a:lvl2pPr>
            <a:lvl3pPr marL="1371600" lvl="2" indent="-342900" algn="l">
              <a:lnSpc>
                <a:spcPct val="90000"/>
              </a:lnSpc>
              <a:spcBef>
                <a:spcPts val="500"/>
              </a:spcBef>
              <a:spcAft>
                <a:spcPts val="0"/>
              </a:spcAft>
              <a:buClr>
                <a:srgbClr val="011643"/>
              </a:buClr>
              <a:buSzPts val="1800"/>
              <a:buChar char="•"/>
              <a:defRPr sz="1800"/>
            </a:lvl3pPr>
            <a:lvl4pPr marL="1828800" lvl="3" indent="-342900" algn="l">
              <a:lnSpc>
                <a:spcPct val="90000"/>
              </a:lnSpc>
              <a:spcBef>
                <a:spcPts val="500"/>
              </a:spcBef>
              <a:spcAft>
                <a:spcPts val="0"/>
              </a:spcAft>
              <a:buClr>
                <a:srgbClr val="011643"/>
              </a:buClr>
              <a:buSzPts val="1800"/>
              <a:buChar char="•"/>
              <a:defRPr sz="1800"/>
            </a:lvl4pPr>
            <a:lvl5pPr marL="2286000" lvl="4" indent="-342900" algn="l">
              <a:lnSpc>
                <a:spcPct val="90000"/>
              </a:lnSpc>
              <a:spcBef>
                <a:spcPts val="500"/>
              </a:spcBef>
              <a:spcAft>
                <a:spcPts val="0"/>
              </a:spcAft>
              <a:buClr>
                <a:srgbClr val="011643"/>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2"/>
          <p:cNvSpPr txBox="1">
            <a:spLocks noGrp="1"/>
          </p:cNvSpPr>
          <p:nvPr>
            <p:ph type="body" idx="3"/>
          </p:nvPr>
        </p:nvSpPr>
        <p:spPr>
          <a:xfrm>
            <a:off x="6172200" y="2349500"/>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11643"/>
              </a:buClr>
              <a:buSzPts val="2400"/>
              <a:buNone/>
              <a:defRPr sz="2400" b="1"/>
            </a:lvl1pPr>
            <a:lvl2pPr marL="914400" lvl="1" indent="-228600" algn="l">
              <a:lnSpc>
                <a:spcPct val="90000"/>
              </a:lnSpc>
              <a:spcBef>
                <a:spcPts val="500"/>
              </a:spcBef>
              <a:spcAft>
                <a:spcPts val="0"/>
              </a:spcAft>
              <a:buClr>
                <a:srgbClr val="011643"/>
              </a:buClr>
              <a:buSzPts val="2000"/>
              <a:buNone/>
              <a:defRPr sz="2000" b="1"/>
            </a:lvl2pPr>
            <a:lvl3pPr marL="1371600" lvl="2" indent="-228600" algn="l">
              <a:lnSpc>
                <a:spcPct val="90000"/>
              </a:lnSpc>
              <a:spcBef>
                <a:spcPts val="500"/>
              </a:spcBef>
              <a:spcAft>
                <a:spcPts val="0"/>
              </a:spcAft>
              <a:buClr>
                <a:srgbClr val="011643"/>
              </a:buClr>
              <a:buSzPts val="1800"/>
              <a:buNone/>
              <a:defRPr sz="1800" b="1"/>
            </a:lvl3pPr>
            <a:lvl4pPr marL="1828800" lvl="3" indent="-228600" algn="l">
              <a:lnSpc>
                <a:spcPct val="90000"/>
              </a:lnSpc>
              <a:spcBef>
                <a:spcPts val="500"/>
              </a:spcBef>
              <a:spcAft>
                <a:spcPts val="0"/>
              </a:spcAft>
              <a:buClr>
                <a:srgbClr val="011643"/>
              </a:buClr>
              <a:buSzPts val="1600"/>
              <a:buNone/>
              <a:defRPr sz="1600" b="1"/>
            </a:lvl4pPr>
            <a:lvl5pPr marL="2286000" lvl="4" indent="-228600" algn="l">
              <a:lnSpc>
                <a:spcPct val="90000"/>
              </a:lnSpc>
              <a:spcBef>
                <a:spcPts val="500"/>
              </a:spcBef>
              <a:spcAft>
                <a:spcPts val="0"/>
              </a:spcAft>
              <a:buClr>
                <a:srgbClr val="011643"/>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22"/>
          <p:cNvSpPr txBox="1">
            <a:spLocks noGrp="1"/>
          </p:cNvSpPr>
          <p:nvPr>
            <p:ph type="body" idx="4"/>
          </p:nvPr>
        </p:nvSpPr>
        <p:spPr>
          <a:xfrm>
            <a:off x="6172200" y="3422651"/>
            <a:ext cx="5183188" cy="2498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11643"/>
              </a:buClr>
              <a:buSzPts val="1800"/>
              <a:buChar char="•"/>
              <a:defRPr sz="1800"/>
            </a:lvl1pPr>
            <a:lvl2pPr marL="914400" lvl="1" indent="-342900" algn="l">
              <a:lnSpc>
                <a:spcPct val="90000"/>
              </a:lnSpc>
              <a:spcBef>
                <a:spcPts val="500"/>
              </a:spcBef>
              <a:spcAft>
                <a:spcPts val="0"/>
              </a:spcAft>
              <a:buClr>
                <a:srgbClr val="011643"/>
              </a:buClr>
              <a:buSzPts val="1800"/>
              <a:buChar char="•"/>
              <a:defRPr sz="1800"/>
            </a:lvl2pPr>
            <a:lvl3pPr marL="1371600" lvl="2" indent="-342900" algn="l">
              <a:lnSpc>
                <a:spcPct val="90000"/>
              </a:lnSpc>
              <a:spcBef>
                <a:spcPts val="500"/>
              </a:spcBef>
              <a:spcAft>
                <a:spcPts val="0"/>
              </a:spcAft>
              <a:buClr>
                <a:srgbClr val="011643"/>
              </a:buClr>
              <a:buSzPts val="1800"/>
              <a:buChar char="•"/>
              <a:defRPr sz="1800"/>
            </a:lvl3pPr>
            <a:lvl4pPr marL="1828800" lvl="3" indent="-342900" algn="l">
              <a:lnSpc>
                <a:spcPct val="90000"/>
              </a:lnSpc>
              <a:spcBef>
                <a:spcPts val="500"/>
              </a:spcBef>
              <a:spcAft>
                <a:spcPts val="0"/>
              </a:spcAft>
              <a:buClr>
                <a:srgbClr val="011643"/>
              </a:buClr>
              <a:buSzPts val="1800"/>
              <a:buChar char="•"/>
              <a:defRPr sz="1800"/>
            </a:lvl4pPr>
            <a:lvl5pPr marL="2286000" lvl="4" indent="-342900" algn="l">
              <a:lnSpc>
                <a:spcPct val="90000"/>
              </a:lnSpc>
              <a:spcBef>
                <a:spcPts val="500"/>
              </a:spcBef>
              <a:spcAft>
                <a:spcPts val="0"/>
              </a:spcAft>
              <a:buClr>
                <a:srgbClr val="011643"/>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2"/>
          <p:cNvSpPr txBox="1">
            <a:spLocks noGrp="1"/>
          </p:cNvSpPr>
          <p:nvPr>
            <p:ph type="title"/>
          </p:nvPr>
        </p:nvSpPr>
        <p:spPr>
          <a:xfrm>
            <a:off x="838200" y="1348775"/>
            <a:ext cx="10515600" cy="6197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1164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9" name="Google Shape;39;p22"/>
          <p:cNvPicPr preferRelativeResize="0"/>
          <p:nvPr/>
        </p:nvPicPr>
        <p:blipFill rotWithShape="1">
          <a:blip r:embed="rId2">
            <a:alphaModFix/>
          </a:blip>
          <a:srcRect/>
          <a:stretch/>
        </p:blipFill>
        <p:spPr>
          <a:xfrm>
            <a:off x="0" y="-17930"/>
            <a:ext cx="12192000" cy="78776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y texto vertical">
  <p:cSld name="Título y texto vertical">
    <p:bg>
      <p:bgPr>
        <a:solidFill>
          <a:srgbClr val="F2F2F2"/>
        </a:solidFill>
        <a:effectLst/>
      </p:bgPr>
    </p:bg>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838200" y="113012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1164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3"/>
          <p:cNvSpPr txBox="1">
            <a:spLocks noGrp="1"/>
          </p:cNvSpPr>
          <p:nvPr>
            <p:ph type="body" idx="1"/>
          </p:nvPr>
        </p:nvSpPr>
        <p:spPr>
          <a:xfrm>
            <a:off x="838200" y="2715311"/>
            <a:ext cx="10515600" cy="330243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rgbClr val="011643"/>
              </a:buClr>
              <a:buSzPts val="2000"/>
              <a:buChar char="•"/>
              <a:defRPr sz="2000">
                <a:solidFill>
                  <a:srgbClr val="011643"/>
                </a:solidFill>
              </a:defRPr>
            </a:lvl1pPr>
            <a:lvl2pPr marL="914400" lvl="1" indent="-355600" algn="l">
              <a:lnSpc>
                <a:spcPct val="90000"/>
              </a:lnSpc>
              <a:spcBef>
                <a:spcPts val="500"/>
              </a:spcBef>
              <a:spcAft>
                <a:spcPts val="0"/>
              </a:spcAft>
              <a:buClr>
                <a:srgbClr val="011643"/>
              </a:buClr>
              <a:buSzPts val="2000"/>
              <a:buChar char="•"/>
              <a:defRPr sz="2000">
                <a:solidFill>
                  <a:srgbClr val="011643"/>
                </a:solidFill>
              </a:defRPr>
            </a:lvl2pPr>
            <a:lvl3pPr marL="1371600" lvl="2" indent="-355600" algn="l">
              <a:lnSpc>
                <a:spcPct val="90000"/>
              </a:lnSpc>
              <a:spcBef>
                <a:spcPts val="500"/>
              </a:spcBef>
              <a:spcAft>
                <a:spcPts val="0"/>
              </a:spcAft>
              <a:buClr>
                <a:srgbClr val="011643"/>
              </a:buClr>
              <a:buSzPts val="2000"/>
              <a:buChar char="•"/>
              <a:defRPr sz="2000">
                <a:solidFill>
                  <a:srgbClr val="011643"/>
                </a:solidFill>
              </a:defRPr>
            </a:lvl3pPr>
            <a:lvl4pPr marL="1828800" lvl="3" indent="-355600" algn="l">
              <a:lnSpc>
                <a:spcPct val="90000"/>
              </a:lnSpc>
              <a:spcBef>
                <a:spcPts val="500"/>
              </a:spcBef>
              <a:spcAft>
                <a:spcPts val="0"/>
              </a:spcAft>
              <a:buClr>
                <a:srgbClr val="011643"/>
              </a:buClr>
              <a:buSzPts val="2000"/>
              <a:buChar char="•"/>
              <a:defRPr sz="2000">
                <a:solidFill>
                  <a:srgbClr val="011643"/>
                </a:solidFill>
              </a:defRPr>
            </a:lvl4pPr>
            <a:lvl5pPr marL="2286000" lvl="4" indent="-355600" algn="l">
              <a:lnSpc>
                <a:spcPct val="90000"/>
              </a:lnSpc>
              <a:spcBef>
                <a:spcPts val="500"/>
              </a:spcBef>
              <a:spcAft>
                <a:spcPts val="0"/>
              </a:spcAft>
              <a:buClr>
                <a:srgbClr val="011643"/>
              </a:buClr>
              <a:buSzPts val="2000"/>
              <a:buChar char="•"/>
              <a:defRPr sz="2000">
                <a:solidFill>
                  <a:srgbClr val="01164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3" name="Google Shape;43;p23"/>
          <p:cNvPicPr preferRelativeResize="0"/>
          <p:nvPr/>
        </p:nvPicPr>
        <p:blipFill rotWithShape="1">
          <a:blip r:embed="rId2">
            <a:alphaModFix/>
          </a:blip>
          <a:srcRect/>
          <a:stretch/>
        </p:blipFill>
        <p:spPr>
          <a:xfrm>
            <a:off x="0" y="-17930"/>
            <a:ext cx="12192000" cy="78776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bg>
      <p:bgPr>
        <a:solidFill>
          <a:srgbClr val="F2F2F2"/>
        </a:solidFill>
        <a:effectLst/>
      </p:bgPr>
    </p:bg>
    <p:spTree>
      <p:nvGrpSpPr>
        <p:cNvPr id="1" name="Shape 44"/>
        <p:cNvGrpSpPr/>
        <p:nvPr/>
      </p:nvGrpSpPr>
      <p:grpSpPr>
        <a:xfrm>
          <a:off x="0" y="0"/>
          <a:ext cx="0" cy="0"/>
          <a:chOff x="0" y="0"/>
          <a:chExt cx="0" cy="0"/>
        </a:xfrm>
      </p:grpSpPr>
      <p:sp>
        <p:nvSpPr>
          <p:cNvPr id="45" name="Google Shape;45;p24"/>
          <p:cNvSpPr txBox="1">
            <a:spLocks noGrp="1"/>
          </p:cNvSpPr>
          <p:nvPr>
            <p:ph type="title"/>
          </p:nvPr>
        </p:nvSpPr>
        <p:spPr>
          <a:xfrm>
            <a:off x="839788" y="1124465"/>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11643"/>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4"/>
          <p:cNvSpPr>
            <a:spLocks noGrp="1"/>
          </p:cNvSpPr>
          <p:nvPr>
            <p:ph type="pic" idx="2"/>
          </p:nvPr>
        </p:nvSpPr>
        <p:spPr>
          <a:xfrm>
            <a:off x="5183188" y="1124465"/>
            <a:ext cx="6172200" cy="5411788"/>
          </a:xfrm>
          <a:prstGeom prst="rect">
            <a:avLst/>
          </a:prstGeom>
          <a:noFill/>
          <a:ln>
            <a:noFill/>
          </a:ln>
        </p:spPr>
      </p:sp>
      <p:sp>
        <p:nvSpPr>
          <p:cNvPr id="47" name="Google Shape;47;p24"/>
          <p:cNvSpPr txBox="1">
            <a:spLocks noGrp="1"/>
          </p:cNvSpPr>
          <p:nvPr>
            <p:ph type="body" idx="1"/>
          </p:nvPr>
        </p:nvSpPr>
        <p:spPr>
          <a:xfrm>
            <a:off x="839788" y="2724665"/>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11643"/>
              </a:buClr>
              <a:buSzPts val="1600"/>
              <a:buNone/>
              <a:defRPr sz="1600"/>
            </a:lvl1pPr>
            <a:lvl2pPr marL="914400" lvl="1" indent="-228600" algn="l">
              <a:lnSpc>
                <a:spcPct val="90000"/>
              </a:lnSpc>
              <a:spcBef>
                <a:spcPts val="500"/>
              </a:spcBef>
              <a:spcAft>
                <a:spcPts val="0"/>
              </a:spcAft>
              <a:buClr>
                <a:srgbClr val="011643"/>
              </a:buClr>
              <a:buSzPts val="1400"/>
              <a:buNone/>
              <a:defRPr sz="1400"/>
            </a:lvl2pPr>
            <a:lvl3pPr marL="1371600" lvl="2" indent="-228600" algn="l">
              <a:lnSpc>
                <a:spcPct val="90000"/>
              </a:lnSpc>
              <a:spcBef>
                <a:spcPts val="500"/>
              </a:spcBef>
              <a:spcAft>
                <a:spcPts val="0"/>
              </a:spcAft>
              <a:buClr>
                <a:srgbClr val="011643"/>
              </a:buClr>
              <a:buSzPts val="1200"/>
              <a:buNone/>
              <a:defRPr sz="1200"/>
            </a:lvl3pPr>
            <a:lvl4pPr marL="1828800" lvl="3" indent="-228600" algn="l">
              <a:lnSpc>
                <a:spcPct val="90000"/>
              </a:lnSpc>
              <a:spcBef>
                <a:spcPts val="500"/>
              </a:spcBef>
              <a:spcAft>
                <a:spcPts val="0"/>
              </a:spcAft>
              <a:buClr>
                <a:srgbClr val="011643"/>
              </a:buClr>
              <a:buSzPts val="1000"/>
              <a:buNone/>
              <a:defRPr sz="1000"/>
            </a:lvl4pPr>
            <a:lvl5pPr marL="2286000" lvl="4" indent="-228600" algn="l">
              <a:lnSpc>
                <a:spcPct val="90000"/>
              </a:lnSpc>
              <a:spcBef>
                <a:spcPts val="500"/>
              </a:spcBef>
              <a:spcAft>
                <a:spcPts val="0"/>
              </a:spcAft>
              <a:buClr>
                <a:srgbClr val="011643"/>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48" name="Google Shape;48;p24"/>
          <p:cNvPicPr preferRelativeResize="0"/>
          <p:nvPr/>
        </p:nvPicPr>
        <p:blipFill rotWithShape="1">
          <a:blip r:embed="rId2">
            <a:alphaModFix/>
          </a:blip>
          <a:srcRect/>
          <a:stretch/>
        </p:blipFill>
        <p:spPr>
          <a:xfrm>
            <a:off x="0" y="-17930"/>
            <a:ext cx="12192000" cy="78776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En blanco">
  <p:cSld name="1_En blanco">
    <p:bg>
      <p:bgPr>
        <a:solidFill>
          <a:srgbClr val="F14544"/>
        </a:solidFill>
        <a:effectLst/>
      </p:bgPr>
    </p:bg>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1355210" y="3102361"/>
            <a:ext cx="9481580" cy="113347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Century Gothic"/>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1" name="Google Shape;51;p25"/>
          <p:cNvPicPr preferRelativeResize="0"/>
          <p:nvPr/>
        </p:nvPicPr>
        <p:blipFill rotWithShape="1">
          <a:blip r:embed="rId2">
            <a:alphaModFix/>
          </a:blip>
          <a:srcRect/>
          <a:stretch/>
        </p:blipFill>
        <p:spPr>
          <a:xfrm>
            <a:off x="0" y="-17930"/>
            <a:ext cx="12192000" cy="78776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75A332-C133-4718-8798-89742B161ED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7D0C2B57-D39E-44AE-A56C-7A4C4631C9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6DD25216-DC8D-447C-97CF-1CBD385FC126}"/>
              </a:ext>
            </a:extLst>
          </p:cNvPr>
          <p:cNvSpPr>
            <a:spLocks noGrp="1"/>
          </p:cNvSpPr>
          <p:nvPr>
            <p:ph type="dt" sz="half" idx="10"/>
          </p:nvPr>
        </p:nvSpPr>
        <p:spPr/>
        <p:txBody>
          <a:bodyPr/>
          <a:lstStyle/>
          <a:p>
            <a:fld id="{B53371B5-DE92-4E36-97D4-D4F6D304EB42}" type="datetimeFigureOut">
              <a:rPr lang="es-PE" smtClean="0"/>
              <a:t>21/06/2023</a:t>
            </a:fld>
            <a:endParaRPr lang="es-PE"/>
          </a:p>
        </p:txBody>
      </p:sp>
      <p:sp>
        <p:nvSpPr>
          <p:cNvPr id="5" name="Marcador de pie de página 4">
            <a:extLst>
              <a:ext uri="{FF2B5EF4-FFF2-40B4-BE49-F238E27FC236}">
                <a16:creationId xmlns:a16="http://schemas.microsoft.com/office/drawing/2014/main" id="{DD54DCCE-5181-4095-9CCC-B3FF445B3CA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CF23D927-328B-4B8E-90D0-605CCC4C9BE3}"/>
              </a:ext>
            </a:extLst>
          </p:cNvPr>
          <p:cNvSpPr>
            <a:spLocks noGrp="1"/>
          </p:cNvSpPr>
          <p:nvPr>
            <p:ph type="sldNum" sz="quarter" idx="12"/>
          </p:nvPr>
        </p:nvSpPr>
        <p:spPr/>
        <p:txBody>
          <a:bodyPr/>
          <a:lstStyle/>
          <a:p>
            <a:fld id="{24904EF0-049E-4AD2-8305-085075432F2A}" type="slidenum">
              <a:rPr lang="es-PE" smtClean="0"/>
              <a:t>‹Nº›</a:t>
            </a:fld>
            <a:endParaRPr lang="es-PE"/>
          </a:p>
        </p:txBody>
      </p:sp>
    </p:spTree>
    <p:extLst>
      <p:ext uri="{BB962C8B-B14F-4D97-AF65-F5344CB8AC3E}">
        <p14:creationId xmlns:p14="http://schemas.microsoft.com/office/powerpoint/2010/main" val="2816885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11643"/>
              </a:buClr>
              <a:buSzPts val="4400"/>
              <a:buFont typeface="Century Gothic"/>
              <a:buNone/>
              <a:defRPr sz="4400" b="1" i="0" u="none" strike="noStrike" cap="none">
                <a:solidFill>
                  <a:srgbClr val="011643"/>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011643"/>
              </a:buClr>
              <a:buSzPts val="2800"/>
              <a:buFont typeface="Arial"/>
              <a:buChar char="•"/>
              <a:defRPr sz="2800" b="0" i="0" u="none" strike="noStrike" cap="none">
                <a:solidFill>
                  <a:srgbClr val="011643"/>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011643"/>
              </a:buClr>
              <a:buSzPts val="2400"/>
              <a:buFont typeface="Arial"/>
              <a:buChar char="•"/>
              <a:defRPr sz="2400" b="0" i="0" u="none" strike="noStrike" cap="none">
                <a:solidFill>
                  <a:srgbClr val="011643"/>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011643"/>
              </a:buClr>
              <a:buSzPts val="2000"/>
              <a:buFont typeface="Arial"/>
              <a:buChar char="•"/>
              <a:defRPr sz="2000" b="0" i="0" u="none" strike="noStrike" cap="none">
                <a:solidFill>
                  <a:srgbClr val="011643"/>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011643"/>
              </a:buClr>
              <a:buSzPts val="1800"/>
              <a:buFont typeface="Arial"/>
              <a:buChar char="•"/>
              <a:defRPr sz="1800" b="0" i="0" u="none" strike="noStrike" cap="none">
                <a:solidFill>
                  <a:srgbClr val="011643"/>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011643"/>
              </a:buClr>
              <a:buSzPts val="1800"/>
              <a:buFont typeface="Arial"/>
              <a:buChar char="•"/>
              <a:defRPr sz="1800" b="0" i="0" u="none" strike="noStrike" cap="none">
                <a:solidFill>
                  <a:srgbClr val="011643"/>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69" r:id="rId4"/>
    <p:sldLayoutId id="2147483654" r:id="rId5"/>
    <p:sldLayoutId id="2147483655" r:id="rId6"/>
    <p:sldLayoutId id="2147483656"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8D6B097-6B1A-4EAB-8552-00CA236171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66C112B1-6793-4AB9-8FFE-78A1013D85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84A21E7-DB16-47DE-8B73-0D01A1D44F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3371B5-DE92-4E36-97D4-D4F6D304EB42}" type="datetimeFigureOut">
              <a:rPr lang="es-PE" smtClean="0"/>
              <a:t>21/06/2023</a:t>
            </a:fld>
            <a:endParaRPr lang="es-PE"/>
          </a:p>
        </p:txBody>
      </p:sp>
      <p:sp>
        <p:nvSpPr>
          <p:cNvPr id="5" name="Marcador de pie de página 4">
            <a:extLst>
              <a:ext uri="{FF2B5EF4-FFF2-40B4-BE49-F238E27FC236}">
                <a16:creationId xmlns:a16="http://schemas.microsoft.com/office/drawing/2014/main" id="{768DBC28-1606-47A8-B5B2-4521D590F5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0B514376-BB30-4151-AB6A-62B4E6AEAE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04EF0-049E-4AD2-8305-085075432F2A}" type="slidenum">
              <a:rPr lang="es-PE" smtClean="0"/>
              <a:t>‹Nº›</a:t>
            </a:fld>
            <a:endParaRPr lang="es-PE"/>
          </a:p>
        </p:txBody>
      </p:sp>
    </p:spTree>
    <p:extLst>
      <p:ext uri="{BB962C8B-B14F-4D97-AF65-F5344CB8AC3E}">
        <p14:creationId xmlns:p14="http://schemas.microsoft.com/office/powerpoint/2010/main" val="276874911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11643"/>
              </a:buClr>
              <a:buSzPts val="4400"/>
              <a:buFont typeface="Century Gothic"/>
              <a:buNone/>
              <a:defRPr sz="4400" b="1" i="0" u="none" strike="noStrike" cap="none">
                <a:solidFill>
                  <a:srgbClr val="011643"/>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4" name="Google Shape;54;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011643"/>
              </a:buClr>
              <a:buSzPts val="2800"/>
              <a:buFont typeface="Arial"/>
              <a:buChar char="•"/>
              <a:defRPr sz="2800" b="0" i="0" u="none" strike="noStrike" cap="none">
                <a:solidFill>
                  <a:srgbClr val="011643"/>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011643"/>
              </a:buClr>
              <a:buSzPts val="2400"/>
              <a:buFont typeface="Arial"/>
              <a:buChar char="•"/>
              <a:defRPr sz="2400" b="0" i="0" u="none" strike="noStrike" cap="none">
                <a:solidFill>
                  <a:srgbClr val="011643"/>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011643"/>
              </a:buClr>
              <a:buSzPts val="2000"/>
              <a:buFont typeface="Arial"/>
              <a:buChar char="•"/>
              <a:defRPr sz="2000" b="0" i="0" u="none" strike="noStrike" cap="none">
                <a:solidFill>
                  <a:srgbClr val="011643"/>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011643"/>
              </a:buClr>
              <a:buSzPts val="1800"/>
              <a:buFont typeface="Arial"/>
              <a:buChar char="•"/>
              <a:defRPr sz="1800" b="0" i="0" u="none" strike="noStrike" cap="none">
                <a:solidFill>
                  <a:srgbClr val="011643"/>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011643"/>
              </a:buClr>
              <a:buSzPts val="1800"/>
              <a:buFont typeface="Arial"/>
              <a:buChar char="•"/>
              <a:defRPr sz="1800" b="0" i="0" u="none" strike="noStrike" cap="none">
                <a:solidFill>
                  <a:srgbClr val="011643"/>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‹Nº›</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4" r:id="rId3"/>
    <p:sldLayoutId id="2147483665" r:id="rId4"/>
    <p:sldLayoutId id="2147483666" r:id="rId5"/>
    <p:sldLayoutId id="2147483682"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2" name="Título 11">
            <a:extLst>
              <a:ext uri="{FF2B5EF4-FFF2-40B4-BE49-F238E27FC236}">
                <a16:creationId xmlns:a16="http://schemas.microsoft.com/office/drawing/2014/main" id="{8B98F564-1F58-433D-9F7C-3321C6D24C8C}"/>
              </a:ext>
            </a:extLst>
          </p:cNvPr>
          <p:cNvSpPr>
            <a:spLocks noGrp="1"/>
          </p:cNvSpPr>
          <p:nvPr>
            <p:ph type="ctrTitle"/>
          </p:nvPr>
        </p:nvSpPr>
        <p:spPr>
          <a:xfrm>
            <a:off x="1524000" y="3156853"/>
            <a:ext cx="9144000" cy="1524357"/>
          </a:xfrm>
        </p:spPr>
        <p:txBody>
          <a:bodyPr>
            <a:normAutofit fontScale="90000"/>
          </a:bodyPr>
          <a:lstStyle/>
          <a:p>
            <a:r>
              <a:rPr lang="es-ES" sz="4000" dirty="0">
                <a:latin typeface="+mj-lt"/>
              </a:rPr>
              <a:t>Sustentación de las Modificaciones Presupuestales del Presupuesto del Sector Público para el Año Fiscal 2023,</a:t>
            </a:r>
            <a:br>
              <a:rPr lang="es-ES" sz="4000" dirty="0">
                <a:latin typeface="+mj-lt"/>
              </a:rPr>
            </a:br>
            <a:r>
              <a:rPr lang="es-ES" sz="4000" dirty="0">
                <a:latin typeface="+mj-lt"/>
              </a:rPr>
              <a:t>aprobadas por Decreto Supremo</a:t>
            </a:r>
            <a:br>
              <a:rPr lang="es-PE" sz="4000" dirty="0">
                <a:latin typeface="+mj-lt"/>
              </a:rPr>
            </a:br>
            <a:r>
              <a:rPr lang="es-PE" sz="4000" dirty="0">
                <a:solidFill>
                  <a:srgbClr val="F14544"/>
                </a:solidFill>
                <a:latin typeface="+mj-lt"/>
                <a:cs typeface="Arial" panose="020B0604020202020204" pitchFamily="34" charset="0"/>
              </a:rPr>
              <a:t>SECTOR JUSTICIA</a:t>
            </a:r>
            <a:endParaRPr lang="es-PE" sz="4000" dirty="0">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2D10C5-ADCF-4182-BBA9-270FBEA11741}"/>
              </a:ext>
            </a:extLst>
          </p:cNvPr>
          <p:cNvSpPr>
            <a:spLocks noGrp="1"/>
          </p:cNvSpPr>
          <p:nvPr>
            <p:ph type="title"/>
          </p:nvPr>
        </p:nvSpPr>
        <p:spPr>
          <a:xfrm>
            <a:off x="2752467" y="3428999"/>
            <a:ext cx="6687065" cy="1847089"/>
          </a:xfrm>
        </p:spPr>
        <p:txBody>
          <a:bodyPr anchor="ctr">
            <a:noAutofit/>
          </a:bodyPr>
          <a:lstStyle/>
          <a:p>
            <a:pPr algn="ctr"/>
            <a:r>
              <a:rPr lang="es-ES" sz="4000" dirty="0">
                <a:latin typeface="Calibri" panose="020F0502020204030204" pitchFamily="34" charset="0"/>
                <a:cs typeface="Calibri" panose="020F0502020204030204" pitchFamily="34" charset="0"/>
              </a:rPr>
              <a:t>Modificaciones Presupuestales 2023, aprobadas por</a:t>
            </a:r>
            <a:br>
              <a:rPr lang="es-ES" sz="4000" dirty="0">
                <a:latin typeface="Calibri" panose="020F0502020204030204" pitchFamily="34" charset="0"/>
                <a:cs typeface="Calibri" panose="020F0502020204030204" pitchFamily="34" charset="0"/>
              </a:rPr>
            </a:br>
            <a:r>
              <a:rPr lang="es-ES" sz="4000" dirty="0">
                <a:latin typeface="Calibri" panose="020F0502020204030204" pitchFamily="34" charset="0"/>
                <a:cs typeface="Calibri" panose="020F0502020204030204" pitchFamily="34" charset="0"/>
              </a:rPr>
              <a:t>Decreto Supremo al 27.04.2023</a:t>
            </a:r>
            <a:endParaRPr lang="es-PE" sz="4000" b="1" dirty="0">
              <a:latin typeface="Calibri" panose="020F0502020204030204" pitchFamily="34" charset="0"/>
              <a:cs typeface="Calibri" panose="020F0502020204030204" pitchFamily="34" charset="0"/>
            </a:endParaRPr>
          </a:p>
        </p:txBody>
      </p:sp>
      <p:sp>
        <p:nvSpPr>
          <p:cNvPr id="6" name="Marcador de texto 5">
            <a:extLst>
              <a:ext uri="{FF2B5EF4-FFF2-40B4-BE49-F238E27FC236}">
                <a16:creationId xmlns:a16="http://schemas.microsoft.com/office/drawing/2014/main" id="{0EC215E7-730E-49BC-981A-89A3A28C35C5}"/>
              </a:ext>
            </a:extLst>
          </p:cNvPr>
          <p:cNvSpPr>
            <a:spLocks noGrp="1"/>
          </p:cNvSpPr>
          <p:nvPr>
            <p:ph type="body" idx="1"/>
          </p:nvPr>
        </p:nvSpPr>
        <p:spPr>
          <a:xfrm>
            <a:off x="5359661" y="2565219"/>
            <a:ext cx="1472678" cy="600959"/>
          </a:xfrm>
        </p:spPr>
        <p:txBody>
          <a:bodyPr anchor="ctr"/>
          <a:lstStyle/>
          <a:p>
            <a:r>
              <a:rPr lang="es-ES" sz="4000" b="1" dirty="0">
                <a:latin typeface="Calibri" panose="020F0502020204030204" pitchFamily="34" charset="0"/>
                <a:cs typeface="Calibri" panose="020F0502020204030204" pitchFamily="34" charset="0"/>
              </a:rPr>
              <a:t>N°1.</a:t>
            </a:r>
            <a:endParaRPr lang="es-PE"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6589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251B97A0-EB91-6459-CF6A-E02EE315E12E}"/>
              </a:ext>
            </a:extLst>
          </p:cNvPr>
          <p:cNvSpPr>
            <a:spLocks noGrp="1"/>
          </p:cNvSpPr>
          <p:nvPr>
            <p:ph type="body" idx="1"/>
          </p:nvPr>
        </p:nvSpPr>
        <p:spPr/>
        <p:txBody>
          <a:bodyPr/>
          <a:lstStyle/>
          <a:p>
            <a:endParaRPr lang="es-PE"/>
          </a:p>
        </p:txBody>
      </p:sp>
      <p:sp>
        <p:nvSpPr>
          <p:cNvPr id="3" name="Marcador de texto 2">
            <a:extLst>
              <a:ext uri="{FF2B5EF4-FFF2-40B4-BE49-F238E27FC236}">
                <a16:creationId xmlns:a16="http://schemas.microsoft.com/office/drawing/2014/main" id="{5282A83B-7B91-0EED-F3D4-C47656A31210}"/>
              </a:ext>
            </a:extLst>
          </p:cNvPr>
          <p:cNvSpPr>
            <a:spLocks noGrp="1"/>
          </p:cNvSpPr>
          <p:nvPr>
            <p:ph type="body" idx="2"/>
          </p:nvPr>
        </p:nvSpPr>
        <p:spPr/>
        <p:txBody>
          <a:bodyPr/>
          <a:lstStyle/>
          <a:p>
            <a:endParaRPr lang="es-PE"/>
          </a:p>
        </p:txBody>
      </p:sp>
      <p:sp>
        <p:nvSpPr>
          <p:cNvPr id="4" name="Marcador de texto 3">
            <a:extLst>
              <a:ext uri="{FF2B5EF4-FFF2-40B4-BE49-F238E27FC236}">
                <a16:creationId xmlns:a16="http://schemas.microsoft.com/office/drawing/2014/main" id="{D40DDE77-4FD4-8108-D2DE-55C3886FEDF4}"/>
              </a:ext>
            </a:extLst>
          </p:cNvPr>
          <p:cNvSpPr>
            <a:spLocks noGrp="1"/>
          </p:cNvSpPr>
          <p:nvPr>
            <p:ph type="body" idx="3"/>
          </p:nvPr>
        </p:nvSpPr>
        <p:spPr/>
        <p:txBody>
          <a:bodyPr/>
          <a:lstStyle/>
          <a:p>
            <a:endParaRPr lang="es-PE"/>
          </a:p>
        </p:txBody>
      </p:sp>
      <p:sp>
        <p:nvSpPr>
          <p:cNvPr id="5" name="Marcador de texto 4">
            <a:extLst>
              <a:ext uri="{FF2B5EF4-FFF2-40B4-BE49-F238E27FC236}">
                <a16:creationId xmlns:a16="http://schemas.microsoft.com/office/drawing/2014/main" id="{8F6371D4-F0AB-DBF3-A20C-089EDEA0684E}"/>
              </a:ext>
            </a:extLst>
          </p:cNvPr>
          <p:cNvSpPr>
            <a:spLocks noGrp="1"/>
          </p:cNvSpPr>
          <p:nvPr>
            <p:ph type="body" idx="4"/>
          </p:nvPr>
        </p:nvSpPr>
        <p:spPr/>
        <p:txBody>
          <a:bodyPr/>
          <a:lstStyle/>
          <a:p>
            <a:endParaRPr lang="es-PE"/>
          </a:p>
        </p:txBody>
      </p:sp>
      <p:sp>
        <p:nvSpPr>
          <p:cNvPr id="6" name="Título 5">
            <a:extLst>
              <a:ext uri="{FF2B5EF4-FFF2-40B4-BE49-F238E27FC236}">
                <a16:creationId xmlns:a16="http://schemas.microsoft.com/office/drawing/2014/main" id="{CD57E2B0-0265-144C-4A33-8C34AAA0D78B}"/>
              </a:ext>
            </a:extLst>
          </p:cNvPr>
          <p:cNvSpPr>
            <a:spLocks noGrp="1"/>
          </p:cNvSpPr>
          <p:nvPr>
            <p:ph type="title"/>
          </p:nvPr>
        </p:nvSpPr>
        <p:spPr/>
        <p:txBody>
          <a:bodyPr>
            <a:normAutofit fontScale="90000"/>
          </a:bodyPr>
          <a:lstStyle/>
          <a:p>
            <a:endParaRPr lang="es-PE"/>
          </a:p>
        </p:txBody>
      </p:sp>
      <p:pic>
        <p:nvPicPr>
          <p:cNvPr id="10" name="Imagen 9">
            <a:extLst>
              <a:ext uri="{FF2B5EF4-FFF2-40B4-BE49-F238E27FC236}">
                <a16:creationId xmlns:a16="http://schemas.microsoft.com/office/drawing/2014/main" id="{058C3DEE-FC5F-55C1-09E3-883E26B99573}"/>
              </a:ext>
            </a:extLst>
          </p:cNvPr>
          <p:cNvPicPr>
            <a:picLocks noChangeAspect="1"/>
          </p:cNvPicPr>
          <p:nvPr/>
        </p:nvPicPr>
        <p:blipFill>
          <a:blip r:embed="rId2"/>
          <a:stretch>
            <a:fillRect/>
          </a:stretch>
        </p:blipFill>
        <p:spPr>
          <a:xfrm>
            <a:off x="1186083" y="644036"/>
            <a:ext cx="3880868" cy="6213964"/>
          </a:xfrm>
          <a:prstGeom prst="rect">
            <a:avLst/>
          </a:prstGeom>
        </p:spPr>
      </p:pic>
      <p:pic>
        <p:nvPicPr>
          <p:cNvPr id="12" name="Imagen 11">
            <a:extLst>
              <a:ext uri="{FF2B5EF4-FFF2-40B4-BE49-F238E27FC236}">
                <a16:creationId xmlns:a16="http://schemas.microsoft.com/office/drawing/2014/main" id="{1E586D22-CC42-B0E4-3152-1EB48599E23A}"/>
              </a:ext>
            </a:extLst>
          </p:cNvPr>
          <p:cNvPicPr>
            <a:picLocks noChangeAspect="1"/>
          </p:cNvPicPr>
          <p:nvPr/>
        </p:nvPicPr>
        <p:blipFill>
          <a:blip r:embed="rId3"/>
          <a:stretch>
            <a:fillRect/>
          </a:stretch>
        </p:blipFill>
        <p:spPr>
          <a:xfrm>
            <a:off x="7079524" y="644036"/>
            <a:ext cx="3813983" cy="6213964"/>
          </a:xfrm>
          <a:prstGeom prst="rect">
            <a:avLst/>
          </a:prstGeom>
        </p:spPr>
      </p:pic>
      <p:sp>
        <p:nvSpPr>
          <p:cNvPr id="13" name="Rectángulo: esquinas redondeadas 12">
            <a:extLst>
              <a:ext uri="{FF2B5EF4-FFF2-40B4-BE49-F238E27FC236}">
                <a16:creationId xmlns:a16="http://schemas.microsoft.com/office/drawing/2014/main" id="{E56D7122-04EB-2DEA-6155-25147C5A5F33}"/>
              </a:ext>
            </a:extLst>
          </p:cNvPr>
          <p:cNvSpPr/>
          <p:nvPr/>
        </p:nvSpPr>
        <p:spPr>
          <a:xfrm>
            <a:off x="1252968" y="4359661"/>
            <a:ext cx="1867737" cy="87506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Rectángulo: esquinas redondeadas 13">
            <a:extLst>
              <a:ext uri="{FF2B5EF4-FFF2-40B4-BE49-F238E27FC236}">
                <a16:creationId xmlns:a16="http://schemas.microsoft.com/office/drawing/2014/main" id="{AC8A8E02-3241-67FE-3074-77B931A94DB8}"/>
              </a:ext>
            </a:extLst>
          </p:cNvPr>
          <p:cNvSpPr/>
          <p:nvPr/>
        </p:nvSpPr>
        <p:spPr>
          <a:xfrm>
            <a:off x="7076279" y="3398882"/>
            <a:ext cx="1867737" cy="156740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502899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6" name="Título 1">
            <a:extLst>
              <a:ext uri="{FF2B5EF4-FFF2-40B4-BE49-F238E27FC236}">
                <a16:creationId xmlns:a16="http://schemas.microsoft.com/office/drawing/2014/main" id="{24A3ABC6-B803-4F68-B4BD-3E395DBB6D88}"/>
              </a:ext>
            </a:extLst>
          </p:cNvPr>
          <p:cNvSpPr>
            <a:spLocks noGrp="1"/>
          </p:cNvSpPr>
          <p:nvPr>
            <p:ph type="title"/>
          </p:nvPr>
        </p:nvSpPr>
        <p:spPr>
          <a:xfrm>
            <a:off x="473562" y="1075145"/>
            <a:ext cx="11193378" cy="426910"/>
          </a:xfrm>
        </p:spPr>
        <p:txBody>
          <a:bodyPr>
            <a:noAutofit/>
          </a:bodyPr>
          <a:lstStyle/>
          <a:p>
            <a:pPr algn="ctr"/>
            <a:r>
              <a:rPr lang="es-PE" sz="2000" dirty="0">
                <a:solidFill>
                  <a:schemeClr val="accent6"/>
                </a:solidFill>
                <a:latin typeface="Arial" panose="020B0604020202020204" pitchFamily="34" charset="0"/>
                <a:cs typeface="Arial" panose="020B0604020202020204" pitchFamily="34" charset="0"/>
              </a:rPr>
              <a:t>Transferencia de Partidas Realizadas 2023</a:t>
            </a:r>
            <a:br>
              <a:rPr lang="es-PE" sz="2000" dirty="0">
                <a:solidFill>
                  <a:schemeClr val="accent6"/>
                </a:solidFill>
                <a:latin typeface="Arial" panose="020B0604020202020204" pitchFamily="34" charset="0"/>
                <a:cs typeface="Arial" panose="020B0604020202020204" pitchFamily="34" charset="0"/>
              </a:rPr>
            </a:br>
            <a:r>
              <a:rPr lang="es-PE" sz="2000" dirty="0">
                <a:solidFill>
                  <a:schemeClr val="accent6"/>
                </a:solidFill>
                <a:latin typeface="Arial" panose="020B0604020202020204" pitchFamily="34" charset="0"/>
                <a:cs typeface="Arial" panose="020B0604020202020204" pitchFamily="34" charset="0"/>
              </a:rPr>
              <a:t>SECTOR JUSTICIA</a:t>
            </a:r>
          </a:p>
        </p:txBody>
      </p:sp>
      <p:graphicFrame>
        <p:nvGraphicFramePr>
          <p:cNvPr id="4" name="Tabla 3">
            <a:extLst>
              <a:ext uri="{FF2B5EF4-FFF2-40B4-BE49-F238E27FC236}">
                <a16:creationId xmlns:a16="http://schemas.microsoft.com/office/drawing/2014/main" id="{30FBDC4C-19D6-4D2D-9674-D98A3F0B83DC}"/>
              </a:ext>
            </a:extLst>
          </p:cNvPr>
          <p:cNvGraphicFramePr>
            <a:graphicFrameLocks noGrp="1"/>
          </p:cNvGraphicFramePr>
          <p:nvPr>
            <p:extLst>
              <p:ext uri="{D42A27DB-BD31-4B8C-83A1-F6EECF244321}">
                <p14:modId xmlns:p14="http://schemas.microsoft.com/office/powerpoint/2010/main" val="1106739180"/>
              </p:ext>
            </p:extLst>
          </p:nvPr>
        </p:nvGraphicFramePr>
        <p:xfrm>
          <a:off x="892346" y="1933019"/>
          <a:ext cx="10355810" cy="3433897"/>
        </p:xfrm>
        <a:graphic>
          <a:graphicData uri="http://schemas.openxmlformats.org/drawingml/2006/table">
            <a:tbl>
              <a:tblPr/>
              <a:tblGrid>
                <a:gridCol w="1572126">
                  <a:extLst>
                    <a:ext uri="{9D8B030D-6E8A-4147-A177-3AD203B41FA5}">
                      <a16:colId xmlns:a16="http://schemas.microsoft.com/office/drawing/2014/main" val="440852260"/>
                    </a:ext>
                  </a:extLst>
                </a:gridCol>
                <a:gridCol w="1149996">
                  <a:extLst>
                    <a:ext uri="{9D8B030D-6E8A-4147-A177-3AD203B41FA5}">
                      <a16:colId xmlns:a16="http://schemas.microsoft.com/office/drawing/2014/main" val="1345868807"/>
                    </a:ext>
                  </a:extLst>
                </a:gridCol>
                <a:gridCol w="1414732">
                  <a:extLst>
                    <a:ext uri="{9D8B030D-6E8A-4147-A177-3AD203B41FA5}">
                      <a16:colId xmlns:a16="http://schemas.microsoft.com/office/drawing/2014/main" val="3066137856"/>
                    </a:ext>
                  </a:extLst>
                </a:gridCol>
                <a:gridCol w="2641260">
                  <a:extLst>
                    <a:ext uri="{9D8B030D-6E8A-4147-A177-3AD203B41FA5}">
                      <a16:colId xmlns:a16="http://schemas.microsoft.com/office/drawing/2014/main" val="1355816746"/>
                    </a:ext>
                  </a:extLst>
                </a:gridCol>
                <a:gridCol w="894424">
                  <a:extLst>
                    <a:ext uri="{9D8B030D-6E8A-4147-A177-3AD203B41FA5}">
                      <a16:colId xmlns:a16="http://schemas.microsoft.com/office/drawing/2014/main" val="3607462123"/>
                    </a:ext>
                  </a:extLst>
                </a:gridCol>
                <a:gridCol w="1019063">
                  <a:extLst>
                    <a:ext uri="{9D8B030D-6E8A-4147-A177-3AD203B41FA5}">
                      <a16:colId xmlns:a16="http://schemas.microsoft.com/office/drawing/2014/main" val="3141505786"/>
                    </a:ext>
                  </a:extLst>
                </a:gridCol>
                <a:gridCol w="888521">
                  <a:extLst>
                    <a:ext uri="{9D8B030D-6E8A-4147-A177-3AD203B41FA5}">
                      <a16:colId xmlns:a16="http://schemas.microsoft.com/office/drawing/2014/main" val="326546167"/>
                    </a:ext>
                  </a:extLst>
                </a:gridCol>
                <a:gridCol w="775688">
                  <a:extLst>
                    <a:ext uri="{9D8B030D-6E8A-4147-A177-3AD203B41FA5}">
                      <a16:colId xmlns:a16="http://schemas.microsoft.com/office/drawing/2014/main" val="1194685755"/>
                    </a:ext>
                  </a:extLst>
                </a:gridCol>
              </a:tblGrid>
              <a:tr h="1010396">
                <a:tc rowSpan="2">
                  <a:txBody>
                    <a:bodyPr/>
                    <a:lstStyle/>
                    <a:p>
                      <a:pPr algn="ctr" fontAlgn="ctr"/>
                      <a:r>
                        <a:rPr lang="es-PE" sz="1200" b="1" i="0" u="none" strike="noStrike" dirty="0">
                          <a:solidFill>
                            <a:srgbClr val="FFFFFF"/>
                          </a:solidFill>
                          <a:effectLst/>
                          <a:latin typeface="Arial" panose="020B0604020202020204" pitchFamily="34" charset="0"/>
                        </a:rPr>
                        <a:t>MARCO LEGAL</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03764"/>
                    </a:solidFill>
                  </a:tcPr>
                </a:tc>
                <a:tc rowSpan="2">
                  <a:txBody>
                    <a:bodyPr/>
                    <a:lstStyle/>
                    <a:p>
                      <a:pPr algn="ctr" fontAlgn="ctr"/>
                      <a:r>
                        <a:rPr lang="es-PE" sz="1200" b="1" i="0" u="none" strike="noStrike" dirty="0">
                          <a:solidFill>
                            <a:srgbClr val="FFFFFF"/>
                          </a:solidFill>
                          <a:effectLst/>
                          <a:latin typeface="Arial" panose="020B0604020202020204" pitchFamily="34" charset="0"/>
                        </a:rPr>
                        <a:t>ANULACIÓN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03764"/>
                    </a:solidFill>
                  </a:tcPr>
                </a:tc>
                <a:tc rowSpan="2">
                  <a:txBody>
                    <a:bodyPr/>
                    <a:lstStyle/>
                    <a:p>
                      <a:pPr algn="ctr" fontAlgn="ctr"/>
                      <a:r>
                        <a:rPr lang="es-PE" sz="1200" b="1" i="0" u="none" strike="noStrike" dirty="0">
                          <a:solidFill>
                            <a:srgbClr val="FFFFFF"/>
                          </a:solidFill>
                          <a:effectLst/>
                          <a:latin typeface="Arial" panose="020B0604020202020204" pitchFamily="34" charset="0"/>
                        </a:rPr>
                        <a:t>HABILITACIÓN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03764"/>
                    </a:solidFill>
                  </a:tcPr>
                </a:tc>
                <a:tc rowSpan="2">
                  <a:txBody>
                    <a:bodyPr/>
                    <a:lstStyle/>
                    <a:p>
                      <a:pPr algn="ctr" fontAlgn="ctr"/>
                      <a:r>
                        <a:rPr lang="es-PE" sz="1200" b="1" i="0" u="none" strike="noStrike" dirty="0">
                          <a:solidFill>
                            <a:srgbClr val="FFFFFF"/>
                          </a:solidFill>
                          <a:effectLst/>
                          <a:latin typeface="Arial" panose="020B0604020202020204" pitchFamily="34" charset="0"/>
                        </a:rPr>
                        <a:t>CONCEPTO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03764"/>
                    </a:solidFill>
                  </a:tcPr>
                </a:tc>
                <a:tc rowSpan="2">
                  <a:txBody>
                    <a:bodyPr/>
                    <a:lstStyle/>
                    <a:p>
                      <a:pPr algn="ctr" fontAlgn="ctr"/>
                      <a:r>
                        <a:rPr lang="es-PE" sz="1200" b="1" i="0" u="none" strike="noStrike" dirty="0">
                          <a:solidFill>
                            <a:srgbClr val="FFFFFF"/>
                          </a:solidFill>
                          <a:effectLst/>
                          <a:latin typeface="Arial" panose="020B0604020202020204" pitchFamily="34" charset="0"/>
                        </a:rPr>
                        <a:t>MONTO 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03764"/>
                    </a:solidFill>
                  </a:tcPr>
                </a:tc>
                <a:tc gridSpan="3">
                  <a:txBody>
                    <a:bodyPr/>
                    <a:lstStyle/>
                    <a:p>
                      <a:pPr algn="ctr" fontAlgn="ctr"/>
                      <a:r>
                        <a:rPr lang="es-PE" sz="1200" b="1" i="0" u="none" strike="noStrike" dirty="0">
                          <a:solidFill>
                            <a:srgbClr val="FFFFFF"/>
                          </a:solidFill>
                          <a:effectLst/>
                          <a:latin typeface="Arial" panose="020B0604020202020204" pitchFamily="34" charset="0"/>
                        </a:rPr>
                        <a:t>NOMBRE DE LA</a:t>
                      </a:r>
                    </a:p>
                    <a:p>
                      <a:pPr algn="ctr" fontAlgn="ctr"/>
                      <a:r>
                        <a:rPr lang="es-PE" sz="1200" b="1" i="0" u="none" strike="noStrike" dirty="0">
                          <a:solidFill>
                            <a:srgbClr val="FFFFFF"/>
                          </a:solidFill>
                          <a:effectLst/>
                          <a:latin typeface="Arial" panose="020B0604020202020204" pitchFamily="34" charset="0"/>
                        </a:rPr>
                        <a:t>ENTIDAD DE DESTINO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03764"/>
                    </a:solidFill>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906316430"/>
                  </a:ext>
                </a:extLst>
              </a:tr>
              <a:tr h="328401">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a:txBody>
                    <a:bodyPr/>
                    <a:lstStyle/>
                    <a:p>
                      <a:pPr algn="ctr" fontAlgn="b"/>
                      <a:r>
                        <a:rPr lang="es-PE" sz="1200" b="1" i="0" u="none" strike="noStrike">
                          <a:solidFill>
                            <a:srgbClr val="FFFFFF"/>
                          </a:solidFill>
                          <a:effectLst/>
                          <a:latin typeface="Arial" panose="020B0604020202020204" pitchFamily="34" charset="0"/>
                        </a:rPr>
                        <a:t>GN</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03764"/>
                    </a:solidFill>
                  </a:tcPr>
                </a:tc>
                <a:tc>
                  <a:txBody>
                    <a:bodyPr/>
                    <a:lstStyle/>
                    <a:p>
                      <a:pPr algn="ctr" fontAlgn="b"/>
                      <a:r>
                        <a:rPr lang="es-PE" sz="1200" b="1" i="0" u="none" strike="noStrike">
                          <a:solidFill>
                            <a:srgbClr val="FFFFFF"/>
                          </a:solidFill>
                          <a:effectLst/>
                          <a:latin typeface="Arial" panose="020B0604020202020204" pitchFamily="34" charset="0"/>
                        </a:rPr>
                        <a:t>GR</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03764"/>
                    </a:solidFill>
                  </a:tcPr>
                </a:tc>
                <a:tc>
                  <a:txBody>
                    <a:bodyPr/>
                    <a:lstStyle/>
                    <a:p>
                      <a:pPr algn="ctr" fontAlgn="b"/>
                      <a:r>
                        <a:rPr lang="es-PE" sz="1200" b="1" i="0" u="none" strike="noStrike">
                          <a:solidFill>
                            <a:srgbClr val="FFFFFF"/>
                          </a:solidFill>
                          <a:effectLst/>
                          <a:latin typeface="Arial" panose="020B0604020202020204" pitchFamily="34" charset="0"/>
                        </a:rPr>
                        <a:t>GL</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03764"/>
                    </a:solidFill>
                  </a:tcPr>
                </a:tc>
                <a:extLst>
                  <a:ext uri="{0D108BD9-81ED-4DB2-BD59-A6C34878D82A}">
                    <a16:rowId xmlns:a16="http://schemas.microsoft.com/office/drawing/2014/main" val="3572818011"/>
                  </a:ext>
                </a:extLst>
              </a:tr>
              <a:tr h="2095100">
                <a:tc>
                  <a:txBody>
                    <a:bodyPr/>
                    <a:lstStyle/>
                    <a:p>
                      <a:pPr algn="ctr" fontAlgn="ctr"/>
                      <a:r>
                        <a:rPr lang="es-PE" sz="1400" b="1" i="0" u="none" strike="noStrike" dirty="0">
                          <a:solidFill>
                            <a:srgbClr val="000000"/>
                          </a:solidFill>
                          <a:effectLst/>
                          <a:latin typeface="Arial" panose="020B0604020202020204" pitchFamily="34" charset="0"/>
                        </a:rPr>
                        <a:t>Decreto</a:t>
                      </a:r>
                    </a:p>
                    <a:p>
                      <a:pPr algn="ctr" fontAlgn="ctr"/>
                      <a:r>
                        <a:rPr lang="es-PE" sz="1400" b="1" i="0" u="none" strike="noStrike" dirty="0">
                          <a:solidFill>
                            <a:srgbClr val="000000"/>
                          </a:solidFill>
                          <a:effectLst/>
                          <a:latin typeface="Arial" panose="020B0604020202020204" pitchFamily="34" charset="0"/>
                        </a:rPr>
                        <a:t>Supremo</a:t>
                      </a:r>
                    </a:p>
                    <a:p>
                      <a:pPr algn="ctr" fontAlgn="ctr"/>
                      <a:r>
                        <a:rPr lang="es-PE" sz="1400" b="1" i="0" u="none" strike="noStrike" dirty="0" err="1">
                          <a:solidFill>
                            <a:srgbClr val="000000"/>
                          </a:solidFill>
                          <a:effectLst/>
                          <a:latin typeface="Arial" panose="020B0604020202020204" pitchFamily="34" charset="0"/>
                        </a:rPr>
                        <a:t>N°</a:t>
                      </a:r>
                      <a:r>
                        <a:rPr lang="es-PE" sz="1400" b="1" i="0" u="none" strike="noStrike" dirty="0">
                          <a:solidFill>
                            <a:srgbClr val="000000"/>
                          </a:solidFill>
                          <a:effectLst/>
                          <a:latin typeface="Arial" panose="020B0604020202020204" pitchFamily="34" charset="0"/>
                        </a:rPr>
                        <a:t> 047-2023-EF</a:t>
                      </a:r>
                    </a:p>
                    <a:p>
                      <a:pPr algn="ctr" fontAlgn="ctr"/>
                      <a:r>
                        <a:rPr lang="es-PE" sz="1200" b="0" i="0" u="none" strike="noStrike" dirty="0">
                          <a:solidFill>
                            <a:srgbClr val="000000"/>
                          </a:solidFill>
                          <a:effectLst/>
                          <a:latin typeface="Arial" panose="020B0604020202020204" pitchFamily="34" charset="0"/>
                        </a:rPr>
                        <a:t>29/03/2023</a:t>
                      </a:r>
                    </a:p>
                    <a:p>
                      <a:pPr algn="ctr" fontAlgn="ctr"/>
                      <a:r>
                        <a:rPr lang="es-PE" sz="1200" b="1" i="0" u="none" strike="noStrike" dirty="0">
                          <a:solidFill>
                            <a:srgbClr val="000000"/>
                          </a:solidFill>
                          <a:effectLst/>
                          <a:latin typeface="Arial" panose="020B0604020202020204" pitchFamily="34" charset="0"/>
                        </a:rPr>
                        <a:t>(*)</a:t>
                      </a:r>
                    </a:p>
                    <a:p>
                      <a:pPr algn="ctr" fontAlgn="ctr"/>
                      <a:endParaRPr lang="es-PE" sz="1200" b="0" i="0" u="none" strike="noStrike" dirty="0">
                        <a:solidFill>
                          <a:srgbClr val="000000"/>
                        </a:solidFill>
                        <a:effectLst/>
                        <a:latin typeface="Arial" panose="020B0604020202020204" pitchFamily="34" charset="0"/>
                      </a:endParaRPr>
                    </a:p>
                    <a:p>
                      <a:pPr algn="ctr" fontAlgn="ctr"/>
                      <a:r>
                        <a:rPr lang="es-PE" sz="1200" b="0" i="0" u="none" strike="noStrike" dirty="0">
                          <a:solidFill>
                            <a:srgbClr val="000000"/>
                          </a:solidFill>
                          <a:effectLst/>
                          <a:latin typeface="Arial" panose="020B0604020202020204" pitchFamily="34" charset="0"/>
                        </a:rPr>
                        <a:t>Resolución Ministerial N°0156-2023-JUS.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s-PE" sz="1200" b="0" i="0" u="none" strike="noStrike" dirty="0">
                          <a:solidFill>
                            <a:srgbClr val="000000"/>
                          </a:solidFill>
                          <a:effectLst/>
                          <a:latin typeface="Arial" panose="020B0604020202020204" pitchFamily="34" charset="0"/>
                        </a:rPr>
                        <a:t>S/ 963,701</a:t>
                      </a:r>
                    </a:p>
                    <a:p>
                      <a:pPr algn="ctr" fontAlgn="ctr"/>
                      <a:endParaRPr lang="es-PE" sz="1200" b="0" i="0" u="none" strike="noStrike" dirty="0">
                        <a:solidFill>
                          <a:srgbClr val="000000"/>
                        </a:solidFill>
                        <a:effectLst/>
                        <a:latin typeface="Arial" panose="020B0604020202020204" pitchFamily="34" charset="0"/>
                      </a:endParaRPr>
                    </a:p>
                    <a:p>
                      <a:pPr algn="ctr" fontAlgn="ctr"/>
                      <a:r>
                        <a:rPr lang="es-PE" sz="1200" b="0" i="0" u="none" strike="noStrike" dirty="0">
                          <a:solidFill>
                            <a:srgbClr val="000000"/>
                          </a:solidFill>
                          <a:effectLst/>
                          <a:latin typeface="Arial" panose="020B0604020202020204" pitchFamily="34" charset="0"/>
                        </a:rPr>
                        <a:t>(MINJUSDH)</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s-PE" sz="1200" b="0" i="0" u="none" strike="noStrike" dirty="0">
                          <a:solidFill>
                            <a:srgbClr val="000000"/>
                          </a:solidFill>
                          <a:effectLst/>
                          <a:latin typeface="Arial" panose="020B0604020202020204" pitchFamily="34" charset="0"/>
                        </a:rPr>
                        <a:t>S/ 963,701</a:t>
                      </a:r>
                    </a:p>
                    <a:p>
                      <a:pPr algn="ctr" fontAlgn="ctr"/>
                      <a:endParaRPr lang="es-PE" sz="1200" b="0" i="0" u="none" strike="noStrike" dirty="0">
                        <a:solidFill>
                          <a:srgbClr val="000000"/>
                        </a:solidFill>
                        <a:effectLst/>
                        <a:latin typeface="Arial" panose="020B0604020202020204" pitchFamily="34" charset="0"/>
                      </a:endParaRPr>
                    </a:p>
                    <a:p>
                      <a:pPr algn="ctr" fontAlgn="ctr"/>
                      <a:r>
                        <a:rPr lang="es-PE" sz="1200" b="0" i="0" u="none" strike="noStrike" dirty="0">
                          <a:solidFill>
                            <a:srgbClr val="000000"/>
                          </a:solidFill>
                          <a:effectLst/>
                          <a:latin typeface="Arial" panose="020B0604020202020204" pitchFamily="34" charset="0"/>
                        </a:rPr>
                        <a:t>(PGE 15 plazas CAS)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s-PE" sz="1200" b="0" i="0" u="none" strike="noStrike" dirty="0">
                          <a:solidFill>
                            <a:srgbClr val="000000"/>
                          </a:solidFill>
                          <a:effectLst/>
                          <a:latin typeface="Arial" panose="020B0604020202020204" pitchFamily="34" charset="0"/>
                        </a:rPr>
                        <a:t>Financiar la operatividad de la Procuraduría Publica Especializada Supranacional y la Procuraduría Publica Especializada en materia constitucional para el periodo de </a:t>
                      </a:r>
                    </a:p>
                    <a:p>
                      <a:pPr algn="ctr" fontAlgn="ctr"/>
                      <a:r>
                        <a:rPr lang="es-PE" sz="1200" b="0" i="0" u="none" strike="noStrike" dirty="0">
                          <a:solidFill>
                            <a:srgbClr val="000000"/>
                          </a:solidFill>
                          <a:effectLst/>
                          <a:latin typeface="Arial" panose="020B0604020202020204" pitchFamily="34" charset="0"/>
                        </a:rPr>
                        <a:t>marzo a Diciembre 2023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s-PE" sz="1200" b="0" i="0" u="none" strike="noStrike" dirty="0">
                          <a:solidFill>
                            <a:srgbClr val="000000"/>
                          </a:solidFill>
                          <a:effectLst/>
                          <a:latin typeface="Arial" panose="020B0604020202020204" pitchFamily="34" charset="0"/>
                        </a:rPr>
                        <a:t>S/ 963,701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s-PE" sz="1200" b="0" i="0" u="none" strike="noStrike" dirty="0">
                          <a:solidFill>
                            <a:srgbClr val="000000"/>
                          </a:solidFill>
                          <a:effectLst/>
                          <a:latin typeface="Arial" panose="020B0604020202020204" pitchFamily="34" charset="0"/>
                        </a:rPr>
                        <a:t>068.</a:t>
                      </a:r>
                    </a:p>
                    <a:p>
                      <a:pPr algn="ctr" fontAlgn="ctr"/>
                      <a:r>
                        <a:rPr lang="es-PE" sz="1200" b="0" i="0" u="none" strike="noStrike" dirty="0">
                          <a:solidFill>
                            <a:srgbClr val="000000"/>
                          </a:solidFill>
                          <a:effectLst/>
                          <a:latin typeface="Arial" panose="020B0604020202020204" pitchFamily="34" charset="0"/>
                        </a:rPr>
                        <a:t>Procuraduría General del Estado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s-PE" sz="1200" b="0" i="0" u="none" strike="noStrike" dirty="0">
                          <a:solidFill>
                            <a:srgbClr val="000000"/>
                          </a:solidFill>
                          <a:effectLst/>
                          <a:latin typeface="Arial" panose="020B0604020202020204" pitchFamily="34" charset="0"/>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s-PE" sz="1200" b="0" i="0" u="none" strike="noStrike" dirty="0">
                          <a:solidFill>
                            <a:srgbClr val="000000"/>
                          </a:solidFill>
                          <a:effectLst/>
                          <a:latin typeface="Arial" panose="020B0604020202020204" pitchFamily="34" charset="0"/>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139671510"/>
                  </a:ext>
                </a:extLst>
              </a:tr>
            </a:tbl>
          </a:graphicData>
        </a:graphic>
      </p:graphicFrame>
      <p:graphicFrame>
        <p:nvGraphicFramePr>
          <p:cNvPr id="18" name="Tabla 17">
            <a:extLst>
              <a:ext uri="{FF2B5EF4-FFF2-40B4-BE49-F238E27FC236}">
                <a16:creationId xmlns:a16="http://schemas.microsoft.com/office/drawing/2014/main" id="{A7098230-7F11-4274-B485-3F0B580F0BBA}"/>
              </a:ext>
            </a:extLst>
          </p:cNvPr>
          <p:cNvGraphicFramePr>
            <a:graphicFrameLocks noGrp="1"/>
          </p:cNvGraphicFramePr>
          <p:nvPr>
            <p:extLst>
              <p:ext uri="{D42A27DB-BD31-4B8C-83A1-F6EECF244321}">
                <p14:modId xmlns:p14="http://schemas.microsoft.com/office/powerpoint/2010/main" val="2791214910"/>
              </p:ext>
            </p:extLst>
          </p:nvPr>
        </p:nvGraphicFramePr>
        <p:xfrm>
          <a:off x="892346" y="5797880"/>
          <a:ext cx="10355810" cy="625030"/>
        </p:xfrm>
        <a:graphic>
          <a:graphicData uri="http://schemas.openxmlformats.org/drawingml/2006/table">
            <a:tbl>
              <a:tblPr/>
              <a:tblGrid>
                <a:gridCol w="10355810">
                  <a:extLst>
                    <a:ext uri="{9D8B030D-6E8A-4147-A177-3AD203B41FA5}">
                      <a16:colId xmlns:a16="http://schemas.microsoft.com/office/drawing/2014/main" val="1101961970"/>
                    </a:ext>
                  </a:extLst>
                </a:gridCol>
              </a:tblGrid>
              <a:tr h="49343">
                <a:tc>
                  <a:txBody>
                    <a:bodyPr/>
                    <a:lstStyle/>
                    <a:p>
                      <a:pPr algn="l" fontAlgn="ctr"/>
                      <a:r>
                        <a:rPr lang="es-PE" sz="1000" b="1" i="0" u="none" strike="noStrike" dirty="0">
                          <a:solidFill>
                            <a:srgbClr val="000000"/>
                          </a:solidFill>
                          <a:effectLst/>
                          <a:latin typeface="Arial" panose="020B0604020202020204" pitchFamily="34" charset="0"/>
                          <a:cs typeface="Arial" panose="020B0604020202020204" pitchFamily="34" charset="0"/>
                        </a:rPr>
                        <a:t>(*) En el marco </a:t>
                      </a:r>
                      <a:r>
                        <a:rPr lang="es-PE" sz="1000" dirty="0">
                          <a:latin typeface="Arial" panose="020B0604020202020204" pitchFamily="34" charset="0"/>
                          <a:cs typeface="Arial" panose="020B0604020202020204" pitchFamily="34" charset="0"/>
                        </a:rPr>
                        <a:t>de la Séptima Disposición Complementaria Final del Decreto Legislativo N°1236, Decreto Legislativo que reestructura el Sistema Administrativo de Defensa Jurídica del Estado y crea la Procuraduría General del Estado, la Vigésima Quinta DCF Ley N°31638, Ley de Presupuesto del Sector Publico para el Año Fiscal 2023 y el Art. 78 del DL N°1440, Decreto Legislativo del Sistema Nacional de Presupuesto Público.</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7715" marR="7715" marT="771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609699135"/>
                  </a:ext>
                </a:extLst>
              </a:tr>
              <a:tr h="124085">
                <a:tc>
                  <a:txBody>
                    <a:bodyPr/>
                    <a:lstStyle/>
                    <a:p>
                      <a:pPr algn="l" fontAlgn="ct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7715" marR="7715" marT="771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70397961"/>
                  </a:ext>
                </a:extLst>
              </a:tr>
            </a:tbl>
          </a:graphicData>
        </a:graphic>
      </p:graphicFrame>
    </p:spTree>
    <p:extLst>
      <p:ext uri="{BB962C8B-B14F-4D97-AF65-F5344CB8AC3E}">
        <p14:creationId xmlns:p14="http://schemas.microsoft.com/office/powerpoint/2010/main" val="4065526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
          <p:cNvSpPr txBox="1">
            <a:spLocks noGrp="1"/>
          </p:cNvSpPr>
          <p:nvPr>
            <p:ph type="title"/>
          </p:nvPr>
        </p:nvSpPr>
        <p:spPr>
          <a:xfrm>
            <a:off x="1012053" y="669748"/>
            <a:ext cx="10515600" cy="619726"/>
          </a:xfrm>
          <a:prstGeom prst="rect">
            <a:avLst/>
          </a:prstGeom>
          <a:noFill/>
          <a:ln>
            <a:noFill/>
          </a:ln>
        </p:spPr>
        <p:txBody>
          <a:bodyPr spcFirstLastPara="1" wrap="square" lIns="91425" tIns="45700" rIns="91425" bIns="45700" anchor="ctr" anchorCtr="0">
            <a:normAutofit/>
          </a:bodyPr>
          <a:lstStyle/>
          <a:p>
            <a:pPr marL="712788" lvl="0" indent="-712788" algn="l" rtl="0">
              <a:lnSpc>
                <a:spcPct val="90000"/>
              </a:lnSpc>
              <a:spcBef>
                <a:spcPts val="0"/>
              </a:spcBef>
              <a:spcAft>
                <a:spcPts val="0"/>
              </a:spcAft>
              <a:buClr>
                <a:srgbClr val="011643"/>
              </a:buClr>
              <a:buSzPct val="100000"/>
              <a:buFont typeface="Century Gothic"/>
              <a:buNone/>
            </a:pPr>
            <a:r>
              <a:rPr lang="es-PE" sz="2400" dirty="0"/>
              <a:t>Transferencia de Procuradurías Públicas del MINJUSDH a la PGE.</a:t>
            </a:r>
            <a:endParaRPr sz="2400" dirty="0"/>
          </a:p>
        </p:txBody>
      </p:sp>
      <p:sp>
        <p:nvSpPr>
          <p:cNvPr id="4" name="Marcador de texto 3">
            <a:extLst>
              <a:ext uri="{FF2B5EF4-FFF2-40B4-BE49-F238E27FC236}">
                <a16:creationId xmlns:a16="http://schemas.microsoft.com/office/drawing/2014/main" id="{DECC506A-0108-4AB3-8131-F9B28D5B4DFC}"/>
              </a:ext>
            </a:extLst>
          </p:cNvPr>
          <p:cNvSpPr>
            <a:spLocks noGrp="1"/>
          </p:cNvSpPr>
          <p:nvPr>
            <p:ph type="body" idx="1"/>
          </p:nvPr>
        </p:nvSpPr>
        <p:spPr>
          <a:xfrm>
            <a:off x="425079" y="4458878"/>
            <a:ext cx="9020925" cy="2329688"/>
          </a:xfrm>
        </p:spPr>
        <p:txBody>
          <a:bodyPr>
            <a:normAutofit/>
          </a:bodyPr>
          <a:lstStyle/>
          <a:p>
            <a:pPr marL="76200" indent="0" algn="ctr">
              <a:lnSpc>
                <a:spcPct val="120000"/>
              </a:lnSpc>
              <a:spcBef>
                <a:spcPts val="0"/>
              </a:spcBef>
              <a:buNone/>
            </a:pPr>
            <a:r>
              <a:rPr lang="es-ES" sz="1200" b="1" u="sng" dirty="0">
                <a:latin typeface="+mj-lt"/>
              </a:rPr>
              <a:t>BASE LEGAL</a:t>
            </a:r>
          </a:p>
          <a:p>
            <a:pPr marL="76200" indent="0">
              <a:lnSpc>
                <a:spcPct val="120000"/>
              </a:lnSpc>
              <a:spcBef>
                <a:spcPts val="0"/>
              </a:spcBef>
              <a:buNone/>
            </a:pPr>
            <a:endParaRPr lang="es-ES" sz="1200" b="1" u="sng" dirty="0">
              <a:latin typeface="+mj-lt"/>
            </a:endParaRPr>
          </a:p>
          <a:p>
            <a:pPr marL="266700" indent="-190500" algn="just">
              <a:lnSpc>
                <a:spcPct val="120000"/>
              </a:lnSpc>
              <a:spcBef>
                <a:spcPts val="0"/>
              </a:spcBef>
              <a:buSzPct val="100000"/>
              <a:tabLst>
                <a:tab pos="449263" algn="l"/>
              </a:tabLst>
            </a:pPr>
            <a:r>
              <a:rPr lang="es-ES" sz="1200" b="1" dirty="0">
                <a:latin typeface="+mj-lt"/>
              </a:rPr>
              <a:t>D.L. N° 1326 </a:t>
            </a:r>
            <a:r>
              <a:rPr lang="es-ES" sz="1200" dirty="0">
                <a:latin typeface="+mj-lt"/>
              </a:rPr>
              <a:t>que Reestructura el Sistema Administrativo de Defensa Jurídica del Estado y crea la Procuraduría General del Estado.</a:t>
            </a:r>
            <a:endParaRPr lang="es-PE" sz="1200" dirty="0">
              <a:latin typeface="+mj-lt"/>
            </a:endParaRPr>
          </a:p>
          <a:p>
            <a:pPr marL="266700" indent="-190500" algn="just">
              <a:lnSpc>
                <a:spcPct val="120000"/>
              </a:lnSpc>
              <a:spcBef>
                <a:spcPts val="0"/>
              </a:spcBef>
              <a:buSzPct val="100000"/>
              <a:tabLst>
                <a:tab pos="449263" algn="l"/>
              </a:tabLst>
            </a:pPr>
            <a:r>
              <a:rPr lang="es-ES" sz="1200" b="1" dirty="0">
                <a:latin typeface="+mj-lt"/>
              </a:rPr>
              <a:t>R.M. N° 0287-2022-JUS</a:t>
            </a:r>
            <a:r>
              <a:rPr lang="es-ES" sz="1200" dirty="0">
                <a:latin typeface="+mj-lt"/>
              </a:rPr>
              <a:t>, que aprueba el Plan de Implementación de la PGE.</a:t>
            </a:r>
          </a:p>
          <a:p>
            <a:pPr marL="266700" indent="-190500" algn="just">
              <a:lnSpc>
                <a:spcPct val="120000"/>
              </a:lnSpc>
              <a:spcBef>
                <a:spcPts val="0"/>
              </a:spcBef>
              <a:buSzPct val="100000"/>
              <a:tabLst>
                <a:tab pos="449263" algn="l"/>
              </a:tabLst>
            </a:pPr>
            <a:r>
              <a:rPr lang="es-ES" sz="1200" b="1" dirty="0">
                <a:latin typeface="+mj-lt"/>
              </a:rPr>
              <a:t>R.M. N° 0439-2022-JUS </a:t>
            </a:r>
            <a:r>
              <a:rPr lang="es-ES" sz="1200" dirty="0">
                <a:latin typeface="+mj-lt"/>
              </a:rPr>
              <a:t>que dispone la ampliación del plazo para culminar la incorporación de las PP Supranacional y en Materia Constitucional a la PGE.</a:t>
            </a:r>
          </a:p>
          <a:p>
            <a:pPr marL="266700" indent="-190500" algn="just">
              <a:lnSpc>
                <a:spcPct val="120000"/>
              </a:lnSpc>
              <a:spcBef>
                <a:spcPts val="0"/>
              </a:spcBef>
              <a:buSzPct val="100000"/>
              <a:tabLst>
                <a:tab pos="449263" algn="l"/>
              </a:tabLst>
            </a:pPr>
            <a:r>
              <a:rPr lang="es-PE" sz="1200" b="1" dirty="0">
                <a:latin typeface="+mj-lt"/>
              </a:rPr>
              <a:t>R.M. </a:t>
            </a:r>
            <a:r>
              <a:rPr lang="es-PE" sz="1200" b="1" dirty="0" err="1">
                <a:latin typeface="+mj-lt"/>
              </a:rPr>
              <a:t>N°</a:t>
            </a:r>
            <a:r>
              <a:rPr lang="es-PE" sz="1200" b="1" dirty="0">
                <a:latin typeface="+mj-lt"/>
              </a:rPr>
              <a:t> 0031-2023-JUS </a:t>
            </a:r>
            <a:r>
              <a:rPr lang="es-PE" sz="1200" dirty="0">
                <a:latin typeface="+mj-lt"/>
              </a:rPr>
              <a:t>que constituye el Grupo de Trabajo de Transferencia de las PP adscritas al MINJUSDH a la PGE.</a:t>
            </a:r>
          </a:p>
          <a:p>
            <a:pPr marL="266700" indent="-190500" algn="just">
              <a:lnSpc>
                <a:spcPct val="120000"/>
              </a:lnSpc>
              <a:spcBef>
                <a:spcPts val="0"/>
              </a:spcBef>
              <a:buSzPct val="100000"/>
              <a:tabLst>
                <a:tab pos="449263" algn="l"/>
              </a:tabLst>
            </a:pPr>
            <a:r>
              <a:rPr lang="es-ES" sz="1200" b="1" dirty="0">
                <a:solidFill>
                  <a:schemeClr val="accent6"/>
                </a:solidFill>
                <a:latin typeface="+mj-lt"/>
              </a:rPr>
              <a:t>D.S. </a:t>
            </a:r>
            <a:r>
              <a:rPr lang="es-ES" sz="1200" b="1" dirty="0" err="1">
                <a:solidFill>
                  <a:schemeClr val="accent6"/>
                </a:solidFill>
                <a:latin typeface="+mj-lt"/>
              </a:rPr>
              <a:t>N°</a:t>
            </a:r>
            <a:r>
              <a:rPr lang="es-ES" sz="1200" b="1" dirty="0">
                <a:solidFill>
                  <a:schemeClr val="accent6"/>
                </a:solidFill>
                <a:latin typeface="+mj-lt"/>
              </a:rPr>
              <a:t> 047-2023-EF</a:t>
            </a:r>
            <a:r>
              <a:rPr lang="es-ES" sz="1200" dirty="0">
                <a:solidFill>
                  <a:schemeClr val="accent6"/>
                </a:solidFill>
                <a:latin typeface="+mj-lt"/>
              </a:rPr>
              <a:t>, que autorizó </a:t>
            </a:r>
            <a:r>
              <a:rPr lang="es-PE" sz="1200" dirty="0">
                <a:solidFill>
                  <a:schemeClr val="accent6"/>
                </a:solidFill>
                <a:latin typeface="+mj-lt"/>
              </a:rPr>
              <a:t>Transferencia de Partidas en el Presupuesto del Sector Público para el Año Fiscal 2023, a favor de la PGE (30.03.23).</a:t>
            </a:r>
            <a:endParaRPr lang="es-PE" sz="1200" dirty="0">
              <a:latin typeface="+mj-lt"/>
            </a:endParaRPr>
          </a:p>
        </p:txBody>
      </p:sp>
      <p:sp>
        <p:nvSpPr>
          <p:cNvPr id="3" name="CuadroTexto 2">
            <a:extLst>
              <a:ext uri="{FF2B5EF4-FFF2-40B4-BE49-F238E27FC236}">
                <a16:creationId xmlns:a16="http://schemas.microsoft.com/office/drawing/2014/main" id="{A25A8306-7555-85DF-ABC3-9D0091727BDF}"/>
              </a:ext>
            </a:extLst>
          </p:cNvPr>
          <p:cNvSpPr txBox="1"/>
          <p:nvPr/>
        </p:nvSpPr>
        <p:spPr>
          <a:xfrm>
            <a:off x="528596" y="1959131"/>
            <a:ext cx="5567404" cy="2329688"/>
          </a:xfrm>
          <a:prstGeom prst="rect">
            <a:avLst/>
          </a:prstGeom>
          <a:solidFill>
            <a:schemeClr val="tx2"/>
          </a:solidFill>
        </p:spPr>
        <p:txBody>
          <a:bodyPr wrap="square" lIns="144000" tIns="180000">
            <a:noAutofit/>
          </a:bodyPr>
          <a:lstStyle/>
          <a:p>
            <a:pPr marL="342900" lvl="0" indent="-342900" algn="just">
              <a:lnSpc>
                <a:spcPct val="100000"/>
              </a:lnSpc>
              <a:buFont typeface="+mj-lt"/>
              <a:buAutoNum type="arabicPeriod"/>
            </a:pPr>
            <a:r>
              <a:rPr lang="es-PE" sz="1400" dirty="0">
                <a:latin typeface="+mj-lt"/>
              </a:rPr>
              <a:t>PP Especializada </a:t>
            </a:r>
            <a:r>
              <a:rPr lang="es-PE" sz="1400" b="1" dirty="0">
                <a:latin typeface="+mj-lt"/>
              </a:rPr>
              <a:t>Supranacional</a:t>
            </a:r>
            <a:r>
              <a:rPr lang="es-PE" sz="1400" dirty="0">
                <a:latin typeface="+mj-lt"/>
              </a:rPr>
              <a:t>. (4 plazas CAS)</a:t>
            </a:r>
          </a:p>
          <a:p>
            <a:pPr marL="342900" indent="-342900" algn="just">
              <a:lnSpc>
                <a:spcPct val="100000"/>
              </a:lnSpc>
              <a:buFont typeface="+mj-lt"/>
              <a:buAutoNum type="arabicPeriod"/>
            </a:pPr>
            <a:r>
              <a:rPr lang="es-PE" sz="1400" dirty="0">
                <a:latin typeface="+mj-lt"/>
              </a:rPr>
              <a:t>PP Especializada en </a:t>
            </a:r>
            <a:r>
              <a:rPr lang="es-PE" sz="1400" b="1" dirty="0">
                <a:latin typeface="+mj-lt"/>
              </a:rPr>
              <a:t>Materia Constitucional</a:t>
            </a:r>
            <a:r>
              <a:rPr lang="es-PE" sz="1400" dirty="0">
                <a:latin typeface="+mj-lt"/>
              </a:rPr>
              <a:t>. (11 plazas)</a:t>
            </a:r>
          </a:p>
          <a:p>
            <a:pPr algn="just">
              <a:lnSpc>
                <a:spcPct val="100000"/>
              </a:lnSpc>
            </a:pPr>
            <a:endParaRPr lang="es-PE" sz="1400" dirty="0">
              <a:latin typeface="+mj-lt"/>
            </a:endParaRPr>
          </a:p>
          <a:p>
            <a:pPr algn="just">
              <a:lnSpc>
                <a:spcPct val="100000"/>
              </a:lnSpc>
            </a:pPr>
            <a:r>
              <a:rPr lang="es-PE" dirty="0">
                <a:latin typeface="+mj-lt"/>
              </a:rPr>
              <a:t>Esta transferencia permite financiar la plazas CAS de las indicadas procuradurías públicas con un total de 15 plazas CAS, ya estando habilitadas en el Pliego de la Procuraduría General del Estado, por lo que ya se ha pagado la planilla del mes de abril en la PGE.</a:t>
            </a:r>
            <a:endParaRPr lang="es-PE" sz="1400" dirty="0">
              <a:latin typeface="+mj-lt"/>
            </a:endParaRPr>
          </a:p>
          <a:p>
            <a:pPr algn="just">
              <a:lnSpc>
                <a:spcPct val="100000"/>
              </a:lnSpc>
            </a:pPr>
            <a:endParaRPr lang="es-PE" sz="1400" dirty="0">
              <a:latin typeface="+mj-lt"/>
            </a:endParaRPr>
          </a:p>
          <a:p>
            <a:pPr algn="just">
              <a:lnSpc>
                <a:spcPct val="100000"/>
              </a:lnSpc>
            </a:pPr>
            <a:r>
              <a:rPr lang="es-PE" sz="1000" dirty="0">
                <a:solidFill>
                  <a:schemeClr val="tx1"/>
                </a:solidFill>
                <a:latin typeface="+mj-lt"/>
                <a:sym typeface="Century Gothic"/>
              </a:rPr>
              <a:t>(*) Están finalizando aspectos administrativos tales como el acervo documentario, bienes muebles, equipamiento, etc. y la firma de acta final</a:t>
            </a:r>
          </a:p>
        </p:txBody>
      </p:sp>
      <p:sp>
        <p:nvSpPr>
          <p:cNvPr id="7" name="CuadroTexto 6">
            <a:extLst>
              <a:ext uri="{FF2B5EF4-FFF2-40B4-BE49-F238E27FC236}">
                <a16:creationId xmlns:a16="http://schemas.microsoft.com/office/drawing/2014/main" id="{674BB51C-7DCC-A407-A9C1-1EB1DB23004C}"/>
              </a:ext>
            </a:extLst>
          </p:cNvPr>
          <p:cNvSpPr txBox="1"/>
          <p:nvPr/>
        </p:nvSpPr>
        <p:spPr>
          <a:xfrm>
            <a:off x="796785" y="1568963"/>
            <a:ext cx="4105154" cy="307777"/>
          </a:xfrm>
          <a:prstGeom prst="rect">
            <a:avLst/>
          </a:prstGeom>
          <a:noFill/>
        </p:spPr>
        <p:txBody>
          <a:bodyPr wrap="square">
            <a:spAutoFit/>
          </a:bodyPr>
          <a:lstStyle/>
          <a:p>
            <a:pPr lvl="0" algn="ctr">
              <a:lnSpc>
                <a:spcPct val="100000"/>
              </a:lnSpc>
              <a:spcBef>
                <a:spcPts val="0"/>
              </a:spcBef>
            </a:pPr>
            <a:r>
              <a:rPr lang="es-PE" sz="1400" b="1" u="sng" dirty="0">
                <a:latin typeface="+mj-lt"/>
              </a:rPr>
              <a:t>Etapa 1: 2023</a:t>
            </a:r>
            <a:endParaRPr lang="es-PE" sz="1400" b="1" dirty="0">
              <a:latin typeface="+mj-lt"/>
            </a:endParaRPr>
          </a:p>
        </p:txBody>
      </p:sp>
      <p:graphicFrame>
        <p:nvGraphicFramePr>
          <p:cNvPr id="9" name="Tabla 10">
            <a:extLst>
              <a:ext uri="{FF2B5EF4-FFF2-40B4-BE49-F238E27FC236}">
                <a16:creationId xmlns:a16="http://schemas.microsoft.com/office/drawing/2014/main" id="{17AC6043-F7B3-FF71-CF4A-5095B6BD3E57}"/>
              </a:ext>
            </a:extLst>
          </p:cNvPr>
          <p:cNvGraphicFramePr>
            <a:graphicFrameLocks noGrp="1"/>
          </p:cNvGraphicFramePr>
          <p:nvPr>
            <p:extLst>
              <p:ext uri="{D42A27DB-BD31-4B8C-83A1-F6EECF244321}">
                <p14:modId xmlns:p14="http://schemas.microsoft.com/office/powerpoint/2010/main" val="3306193130"/>
              </p:ext>
            </p:extLst>
          </p:nvPr>
        </p:nvGraphicFramePr>
        <p:xfrm>
          <a:off x="6291306" y="2189572"/>
          <a:ext cx="5746379" cy="1706880"/>
        </p:xfrm>
        <a:graphic>
          <a:graphicData uri="http://schemas.openxmlformats.org/drawingml/2006/table">
            <a:tbl>
              <a:tblPr firstRow="1" bandRow="1">
                <a:tableStyleId>{5C22544A-7EE6-4342-B048-85BDC9FD1C3A}</a:tableStyleId>
              </a:tblPr>
              <a:tblGrid>
                <a:gridCol w="2355479">
                  <a:extLst>
                    <a:ext uri="{9D8B030D-6E8A-4147-A177-3AD203B41FA5}">
                      <a16:colId xmlns:a16="http://schemas.microsoft.com/office/drawing/2014/main" val="1255572288"/>
                    </a:ext>
                  </a:extLst>
                </a:gridCol>
                <a:gridCol w="800100">
                  <a:extLst>
                    <a:ext uri="{9D8B030D-6E8A-4147-A177-3AD203B41FA5}">
                      <a16:colId xmlns:a16="http://schemas.microsoft.com/office/drawing/2014/main" val="1549466608"/>
                    </a:ext>
                  </a:extLst>
                </a:gridCol>
                <a:gridCol w="1323975">
                  <a:extLst>
                    <a:ext uri="{9D8B030D-6E8A-4147-A177-3AD203B41FA5}">
                      <a16:colId xmlns:a16="http://schemas.microsoft.com/office/drawing/2014/main" val="2081868752"/>
                    </a:ext>
                  </a:extLst>
                </a:gridCol>
                <a:gridCol w="1266825">
                  <a:extLst>
                    <a:ext uri="{9D8B030D-6E8A-4147-A177-3AD203B41FA5}">
                      <a16:colId xmlns:a16="http://schemas.microsoft.com/office/drawing/2014/main" val="234778042"/>
                    </a:ext>
                  </a:extLst>
                </a:gridCol>
              </a:tblGrid>
              <a:tr h="370840">
                <a:tc>
                  <a:txBody>
                    <a:bodyPr/>
                    <a:lstStyle/>
                    <a:p>
                      <a:pPr algn="ctr"/>
                      <a:r>
                        <a:rPr lang="es-ES" sz="1100" dirty="0"/>
                        <a:t>ORGANO</a:t>
                      </a:r>
                      <a:endParaRPr lang="es-PE" sz="1100" dirty="0"/>
                    </a:p>
                  </a:txBody>
                  <a:tcPr anchor="ctr">
                    <a:solidFill>
                      <a:schemeClr val="accent5">
                        <a:lumMod val="40000"/>
                        <a:lumOff val="60000"/>
                      </a:schemeClr>
                    </a:solidFill>
                  </a:tcPr>
                </a:tc>
                <a:tc>
                  <a:txBody>
                    <a:bodyPr/>
                    <a:lstStyle/>
                    <a:p>
                      <a:pPr algn="ctr"/>
                      <a:r>
                        <a:rPr lang="es-ES" sz="1100" dirty="0"/>
                        <a:t>PLAZAS</a:t>
                      </a:r>
                      <a:endParaRPr lang="es-PE" sz="1100" dirty="0"/>
                    </a:p>
                  </a:txBody>
                  <a:tcPr anchor="ctr">
                    <a:solidFill>
                      <a:schemeClr val="accent5">
                        <a:lumMod val="40000"/>
                        <a:lumOff val="60000"/>
                      </a:schemeClr>
                    </a:solidFill>
                  </a:tcPr>
                </a:tc>
                <a:tc>
                  <a:txBody>
                    <a:bodyPr/>
                    <a:lstStyle/>
                    <a:p>
                      <a:pPr algn="ctr"/>
                      <a:r>
                        <a:rPr lang="es-ES" sz="1100" dirty="0"/>
                        <a:t>MONTO MENSUAL</a:t>
                      </a:r>
                      <a:endParaRPr lang="es-PE" sz="1100" dirty="0"/>
                    </a:p>
                  </a:txBody>
                  <a:tcPr anchor="ctr">
                    <a:solidFill>
                      <a:schemeClr val="accent5">
                        <a:lumMod val="40000"/>
                        <a:lumOff val="60000"/>
                      </a:schemeClr>
                    </a:solidFill>
                  </a:tcPr>
                </a:tc>
                <a:tc>
                  <a:txBody>
                    <a:bodyPr/>
                    <a:lstStyle/>
                    <a:p>
                      <a:pPr algn="ctr"/>
                      <a:r>
                        <a:rPr lang="es-ES" sz="1100" dirty="0"/>
                        <a:t>MONTO ABRIL- DICIEMBRE *</a:t>
                      </a:r>
                      <a:endParaRPr lang="es-PE" sz="1100" dirty="0"/>
                    </a:p>
                  </a:txBody>
                  <a:tcPr anchor="ctr">
                    <a:solidFill>
                      <a:schemeClr val="accent5">
                        <a:lumMod val="40000"/>
                        <a:lumOff val="60000"/>
                      </a:schemeClr>
                    </a:solidFill>
                  </a:tcPr>
                </a:tc>
                <a:extLst>
                  <a:ext uri="{0D108BD9-81ED-4DB2-BD59-A6C34878D82A}">
                    <a16:rowId xmlns:a16="http://schemas.microsoft.com/office/drawing/2014/main" val="3898417425"/>
                  </a:ext>
                </a:extLst>
              </a:tr>
              <a:tr h="370840">
                <a:tc>
                  <a:txBody>
                    <a:bodyPr/>
                    <a:lstStyle/>
                    <a:p>
                      <a:r>
                        <a:rPr lang="es-PE" sz="1100" b="0" i="0" u="none" strike="noStrike" cap="none" dirty="0">
                          <a:solidFill>
                            <a:schemeClr val="dk1"/>
                          </a:solidFill>
                          <a:latin typeface="+mn-lt"/>
                          <a:ea typeface="+mn-ea"/>
                          <a:cs typeface="+mn-cs"/>
                          <a:sym typeface="Arial"/>
                        </a:rPr>
                        <a:t>PP Especializada Supranacional</a:t>
                      </a:r>
                      <a:endParaRPr lang="es-PE" sz="1100" b="0" dirty="0"/>
                    </a:p>
                  </a:txBody>
                  <a:tcPr>
                    <a:solidFill>
                      <a:schemeClr val="bg1"/>
                    </a:solidFill>
                  </a:tcPr>
                </a:tc>
                <a:tc>
                  <a:txBody>
                    <a:bodyPr/>
                    <a:lstStyle/>
                    <a:p>
                      <a:pPr algn="ctr"/>
                      <a:r>
                        <a:rPr lang="es-ES" sz="1100" dirty="0"/>
                        <a:t>4</a:t>
                      </a:r>
                      <a:endParaRPr lang="es-PE" sz="1100"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PE" sz="1100" b="0" i="0" u="none" strike="noStrike" cap="none" baseline="0" dirty="0">
                          <a:solidFill>
                            <a:schemeClr val="dk1"/>
                          </a:solidFill>
                          <a:latin typeface="+mn-lt"/>
                          <a:ea typeface="+mn-ea"/>
                          <a:cs typeface="+mn-cs"/>
                          <a:sym typeface="Arial"/>
                        </a:rPr>
                        <a:t>38,954</a:t>
                      </a:r>
                      <a:endParaRPr lang="es-PE" sz="1100" b="0"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PE" sz="1100" b="0" i="0" u="none" strike="noStrike" cap="none" baseline="0" dirty="0">
                          <a:solidFill>
                            <a:schemeClr val="dk1"/>
                          </a:solidFill>
                          <a:latin typeface="+mn-lt"/>
                          <a:ea typeface="+mn-ea"/>
                          <a:cs typeface="+mn-cs"/>
                          <a:sym typeface="Arial"/>
                        </a:rPr>
                        <a:t>352,987 	</a:t>
                      </a:r>
                    </a:p>
                    <a:p>
                      <a:pPr algn="ctr"/>
                      <a:endParaRPr lang="es-PE" sz="1100" b="0" dirty="0"/>
                    </a:p>
                  </a:txBody>
                  <a:tcPr>
                    <a:solidFill>
                      <a:schemeClr val="bg1"/>
                    </a:solidFill>
                  </a:tcPr>
                </a:tc>
                <a:extLst>
                  <a:ext uri="{0D108BD9-81ED-4DB2-BD59-A6C34878D82A}">
                    <a16:rowId xmlns:a16="http://schemas.microsoft.com/office/drawing/2014/main" val="2107206301"/>
                  </a:ext>
                </a:extLst>
              </a:tr>
              <a:tr h="370840">
                <a:tc>
                  <a:txBody>
                    <a:bodyPr/>
                    <a:lstStyle/>
                    <a:p>
                      <a:r>
                        <a:rPr lang="es-PE" sz="1100" b="0" i="0" u="none" strike="noStrike" cap="none" dirty="0">
                          <a:solidFill>
                            <a:schemeClr val="dk1"/>
                          </a:solidFill>
                          <a:latin typeface="+mn-lt"/>
                          <a:ea typeface="+mn-ea"/>
                          <a:cs typeface="+mn-cs"/>
                          <a:sym typeface="Arial"/>
                        </a:rPr>
                        <a:t>PP Especializada en Materia Constitucional</a:t>
                      </a:r>
                      <a:endParaRPr lang="es-PE" sz="1100" b="0" dirty="0"/>
                    </a:p>
                  </a:txBody>
                  <a:tcPr>
                    <a:solidFill>
                      <a:schemeClr val="bg1"/>
                    </a:solidFill>
                  </a:tcPr>
                </a:tc>
                <a:tc>
                  <a:txBody>
                    <a:bodyPr/>
                    <a:lstStyle/>
                    <a:p>
                      <a:pPr algn="ctr"/>
                      <a:r>
                        <a:rPr lang="es-ES" sz="1100" dirty="0"/>
                        <a:t>11</a:t>
                      </a:r>
                      <a:endParaRPr lang="es-PE" sz="1100"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PE" sz="1100" b="0" i="0" u="none" strike="noStrike" cap="none" baseline="0" dirty="0">
                          <a:solidFill>
                            <a:schemeClr val="dk1"/>
                          </a:solidFill>
                          <a:latin typeface="+mn-lt"/>
                          <a:ea typeface="+mn-ea"/>
                          <a:cs typeface="+mn-cs"/>
                          <a:sym typeface="Arial"/>
                        </a:rPr>
                        <a:t>67,123</a:t>
                      </a:r>
                    </a:p>
                    <a:p>
                      <a:pPr algn="ctr"/>
                      <a:endParaRPr lang="es-PE" sz="1100" b="0"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PE" sz="1100" b="0" i="0" u="none" strike="noStrike" cap="none" baseline="0" dirty="0">
                          <a:solidFill>
                            <a:schemeClr val="dk1"/>
                          </a:solidFill>
                          <a:latin typeface="+mn-lt"/>
                          <a:ea typeface="+mn-ea"/>
                          <a:cs typeface="+mn-cs"/>
                          <a:sym typeface="Arial"/>
                        </a:rPr>
                        <a:t>610,714 	</a:t>
                      </a:r>
                    </a:p>
                    <a:p>
                      <a:pPr algn="ctr"/>
                      <a:endParaRPr lang="es-PE" sz="1100" b="0" dirty="0"/>
                    </a:p>
                  </a:txBody>
                  <a:tcPr>
                    <a:solidFill>
                      <a:schemeClr val="bg1"/>
                    </a:solidFill>
                  </a:tcPr>
                </a:tc>
                <a:extLst>
                  <a:ext uri="{0D108BD9-81ED-4DB2-BD59-A6C34878D82A}">
                    <a16:rowId xmlns:a16="http://schemas.microsoft.com/office/drawing/2014/main" val="667233190"/>
                  </a:ext>
                </a:extLst>
              </a:tr>
              <a:tr h="370840">
                <a:tc>
                  <a:txBody>
                    <a:bodyPr/>
                    <a:lstStyle/>
                    <a:p>
                      <a:r>
                        <a:rPr lang="es-ES" sz="1100" b="1" dirty="0"/>
                        <a:t>TOTAL </a:t>
                      </a:r>
                      <a:r>
                        <a:rPr lang="es-ES" sz="1100" b="0" dirty="0"/>
                        <a:t>(* Incluye aguinaldos)</a:t>
                      </a:r>
                      <a:endParaRPr lang="es-PE" sz="1100" b="0" dirty="0"/>
                    </a:p>
                  </a:txBody>
                  <a:tcPr>
                    <a:solidFill>
                      <a:schemeClr val="accent5">
                        <a:lumMod val="40000"/>
                        <a:lumOff val="60000"/>
                      </a:schemeClr>
                    </a:solidFill>
                  </a:tcPr>
                </a:tc>
                <a:tc>
                  <a:txBody>
                    <a:bodyPr/>
                    <a:lstStyle/>
                    <a:p>
                      <a:pPr algn="ctr"/>
                      <a:r>
                        <a:rPr lang="es-ES" sz="1100" b="1" dirty="0"/>
                        <a:t>15</a:t>
                      </a:r>
                      <a:endParaRPr lang="es-PE" sz="1100" b="1" dirty="0"/>
                    </a:p>
                  </a:txBody>
                  <a:tcPr>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PE" sz="1100" b="1" i="0" u="none" strike="noStrike" cap="none" baseline="0" dirty="0">
                          <a:solidFill>
                            <a:schemeClr val="dk1"/>
                          </a:solidFill>
                          <a:latin typeface="+mn-lt"/>
                          <a:ea typeface="+mn-ea"/>
                          <a:cs typeface="+mn-cs"/>
                          <a:sym typeface="Arial"/>
                        </a:rPr>
                        <a:t>106,078 </a:t>
                      </a:r>
                      <a:endParaRPr lang="es-PE" sz="1100" b="1" dirty="0"/>
                    </a:p>
                  </a:txBody>
                  <a:tcPr>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PE" sz="1100" b="1" i="0" u="none" strike="noStrike" cap="none" baseline="0" dirty="0">
                          <a:solidFill>
                            <a:schemeClr val="dk1"/>
                          </a:solidFill>
                          <a:latin typeface="+mn-lt"/>
                          <a:ea typeface="+mn-ea"/>
                          <a:cs typeface="+mn-cs"/>
                          <a:sym typeface="Arial"/>
                        </a:rPr>
                        <a:t>963,701 	</a:t>
                      </a:r>
                    </a:p>
                    <a:p>
                      <a:pPr algn="ctr"/>
                      <a:endParaRPr lang="es-PE" sz="1100" b="1" dirty="0"/>
                    </a:p>
                  </a:txBody>
                  <a:tcPr>
                    <a:solidFill>
                      <a:schemeClr val="accent5">
                        <a:lumMod val="40000"/>
                        <a:lumOff val="60000"/>
                      </a:schemeClr>
                    </a:solidFill>
                  </a:tcPr>
                </a:tc>
                <a:extLst>
                  <a:ext uri="{0D108BD9-81ED-4DB2-BD59-A6C34878D82A}">
                    <a16:rowId xmlns:a16="http://schemas.microsoft.com/office/drawing/2014/main" val="3793475346"/>
                  </a:ext>
                </a:extLst>
              </a:tr>
            </a:tbl>
          </a:graphicData>
        </a:graphic>
      </p:graphicFrame>
    </p:spTree>
    <p:extLst>
      <p:ext uri="{BB962C8B-B14F-4D97-AF65-F5344CB8AC3E}">
        <p14:creationId xmlns:p14="http://schemas.microsoft.com/office/powerpoint/2010/main" val="675174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8E23A5A1-D5E0-8418-E14D-3E6217F2C3C9}"/>
              </a:ext>
            </a:extLst>
          </p:cNvPr>
          <p:cNvSpPr>
            <a:spLocks noGrp="1"/>
          </p:cNvSpPr>
          <p:nvPr>
            <p:ph type="ctrTitle"/>
          </p:nvPr>
        </p:nvSpPr>
        <p:spPr>
          <a:xfrm>
            <a:off x="1524000" y="4975411"/>
            <a:ext cx="9144000" cy="996211"/>
          </a:xfrm>
        </p:spPr>
        <p:txBody>
          <a:bodyPr anchor="ctr">
            <a:noAutofit/>
          </a:bodyPr>
          <a:lstStyle/>
          <a:p>
            <a:pPr algn="ctr"/>
            <a:r>
              <a:rPr lang="es-ES" sz="2000" dirty="0">
                <a:latin typeface="Calibri" panose="020F0502020204030204" pitchFamily="34" charset="0"/>
                <a:cs typeface="Calibri" panose="020F0502020204030204" pitchFamily="34" charset="0"/>
              </a:rPr>
              <a:t>Oficina General de Planeamiento, Presupuesto y Modernización</a:t>
            </a:r>
            <a:br>
              <a:rPr lang="es-ES" sz="2000" dirty="0">
                <a:latin typeface="Calibri" panose="020F0502020204030204" pitchFamily="34" charset="0"/>
                <a:cs typeface="Calibri" panose="020F0502020204030204" pitchFamily="34" charset="0"/>
              </a:rPr>
            </a:br>
            <a:r>
              <a:rPr lang="es-ES" sz="2000" b="0" dirty="0">
                <a:latin typeface="Calibri" panose="020F0502020204030204" pitchFamily="34" charset="0"/>
                <a:cs typeface="Calibri" panose="020F0502020204030204" pitchFamily="34" charset="0"/>
              </a:rPr>
              <a:t>Ministerio de Justicia y Derechos Humanos</a:t>
            </a:r>
            <a:endParaRPr lang="es-PE" sz="2000" b="0" dirty="0">
              <a:latin typeface="Calibri" panose="020F0502020204030204" pitchFamily="34" charset="0"/>
              <a:cs typeface="Calibri" panose="020F0502020204030204" pitchFamily="34" charset="0"/>
            </a:endParaRPr>
          </a:p>
        </p:txBody>
      </p:sp>
      <p:sp>
        <p:nvSpPr>
          <p:cNvPr id="8" name="Marcador de texto 5">
            <a:extLst>
              <a:ext uri="{FF2B5EF4-FFF2-40B4-BE49-F238E27FC236}">
                <a16:creationId xmlns:a16="http://schemas.microsoft.com/office/drawing/2014/main" id="{DCEC85A9-A094-3539-B258-5A2C646683CE}"/>
              </a:ext>
            </a:extLst>
          </p:cNvPr>
          <p:cNvSpPr>
            <a:spLocks noGrp="1"/>
          </p:cNvSpPr>
          <p:nvPr>
            <p:ph type="subTitle" idx="1"/>
          </p:nvPr>
        </p:nvSpPr>
        <p:spPr>
          <a:xfrm>
            <a:off x="1524000" y="3007222"/>
            <a:ext cx="9144000" cy="646331"/>
          </a:xfrm>
        </p:spPr>
        <p:txBody>
          <a:bodyPr anchor="ctr">
            <a:noAutofit/>
          </a:bodyPr>
          <a:lstStyle/>
          <a:p>
            <a:pPr marL="50800" indent="0" algn="ctr">
              <a:buNone/>
            </a:pPr>
            <a:r>
              <a:rPr lang="es-ES" sz="4000" b="1" dirty="0">
                <a:latin typeface="Calibri" panose="020F0502020204030204" pitchFamily="34" charset="0"/>
                <a:cs typeface="Calibri" panose="020F0502020204030204" pitchFamily="34" charset="0"/>
              </a:rPr>
              <a:t>Gracias</a:t>
            </a:r>
            <a:endParaRPr lang="es-PE"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6330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
          <p:cNvSpPr txBox="1">
            <a:spLocks noGrp="1"/>
          </p:cNvSpPr>
          <p:nvPr>
            <p:ph type="title"/>
          </p:nvPr>
        </p:nvSpPr>
        <p:spPr>
          <a:xfrm>
            <a:off x="1012053" y="1469848"/>
            <a:ext cx="10515600" cy="619726"/>
          </a:xfrm>
          <a:prstGeom prst="rect">
            <a:avLst/>
          </a:prstGeom>
          <a:noFill/>
          <a:ln>
            <a:noFill/>
          </a:ln>
        </p:spPr>
        <p:txBody>
          <a:bodyPr spcFirstLastPara="1" wrap="square" lIns="91425" tIns="45700" rIns="91425" bIns="45700" anchor="ctr" anchorCtr="0">
            <a:normAutofit/>
          </a:bodyPr>
          <a:lstStyle/>
          <a:p>
            <a:pPr marL="712788" lvl="0" indent="-712788" algn="l" rtl="0">
              <a:lnSpc>
                <a:spcPct val="90000"/>
              </a:lnSpc>
              <a:spcBef>
                <a:spcPts val="0"/>
              </a:spcBef>
              <a:spcAft>
                <a:spcPts val="0"/>
              </a:spcAft>
              <a:buClr>
                <a:srgbClr val="011643"/>
              </a:buClr>
              <a:buSzPct val="100000"/>
              <a:buFont typeface="Century Gothic"/>
              <a:buNone/>
            </a:pPr>
            <a:r>
              <a:rPr lang="es-PE" sz="2400" dirty="0"/>
              <a:t>Transferencia de Procuradurías Públicas del MINJUSDH a la PGE.</a:t>
            </a:r>
            <a:endParaRPr sz="2400" dirty="0"/>
          </a:p>
        </p:txBody>
      </p:sp>
      <p:sp>
        <p:nvSpPr>
          <p:cNvPr id="5" name="Marcador de texto 4">
            <a:extLst>
              <a:ext uri="{FF2B5EF4-FFF2-40B4-BE49-F238E27FC236}">
                <a16:creationId xmlns:a16="http://schemas.microsoft.com/office/drawing/2014/main" id="{B3F68DC1-F8EC-434C-B7BC-C8D5F1EFDA63}"/>
              </a:ext>
            </a:extLst>
          </p:cNvPr>
          <p:cNvSpPr>
            <a:spLocks noGrp="1"/>
          </p:cNvSpPr>
          <p:nvPr>
            <p:ph type="body" idx="2"/>
          </p:nvPr>
        </p:nvSpPr>
        <p:spPr>
          <a:xfrm>
            <a:off x="637564" y="2759231"/>
            <a:ext cx="11120172" cy="2329688"/>
          </a:xfrm>
          <a:solidFill>
            <a:schemeClr val="tx2"/>
          </a:solidFill>
        </p:spPr>
        <p:txBody>
          <a:bodyPr lIns="144000" tIns="180000">
            <a:normAutofit/>
          </a:bodyPr>
          <a:lstStyle/>
          <a:p>
            <a:pPr marL="342900" indent="-342900" algn="just">
              <a:lnSpc>
                <a:spcPct val="100000"/>
              </a:lnSpc>
              <a:spcBef>
                <a:spcPts val="0"/>
              </a:spcBef>
              <a:buClr>
                <a:srgbClr val="000000"/>
              </a:buClr>
              <a:buSzPct val="100000"/>
              <a:buFont typeface="+mj-lt"/>
              <a:buAutoNum type="arabicPeriod"/>
            </a:pPr>
            <a:r>
              <a:rPr lang="es-PE" sz="1400" dirty="0">
                <a:solidFill>
                  <a:srgbClr val="000000"/>
                </a:solidFill>
                <a:latin typeface="+mj-lt"/>
                <a:cs typeface="Arial"/>
                <a:sym typeface="Arial"/>
              </a:rPr>
              <a:t>PP Especializada en </a:t>
            </a:r>
            <a:r>
              <a:rPr lang="es-PE" sz="1400" b="1" dirty="0">
                <a:solidFill>
                  <a:srgbClr val="000000"/>
                </a:solidFill>
                <a:latin typeface="+mj-lt"/>
                <a:cs typeface="Arial"/>
                <a:sym typeface="Arial"/>
              </a:rPr>
              <a:t>Delitos de Corrupción </a:t>
            </a:r>
            <a:r>
              <a:rPr lang="es-PE" sz="1400" dirty="0">
                <a:solidFill>
                  <a:srgbClr val="000000"/>
                </a:solidFill>
                <a:latin typeface="+mj-lt"/>
                <a:cs typeface="Arial"/>
                <a:sym typeface="Arial"/>
              </a:rPr>
              <a:t>(122 plazas CAS)</a:t>
            </a:r>
          </a:p>
          <a:p>
            <a:pPr marL="342900" indent="-342900" algn="just">
              <a:lnSpc>
                <a:spcPct val="100000"/>
              </a:lnSpc>
              <a:spcBef>
                <a:spcPts val="0"/>
              </a:spcBef>
              <a:buClr>
                <a:srgbClr val="000000"/>
              </a:buClr>
              <a:buSzPct val="100000"/>
              <a:buFont typeface="+mj-lt"/>
              <a:buAutoNum type="arabicPeriod"/>
            </a:pPr>
            <a:r>
              <a:rPr lang="es-PE" sz="1400" dirty="0">
                <a:solidFill>
                  <a:srgbClr val="000000"/>
                </a:solidFill>
                <a:latin typeface="+mj-lt"/>
                <a:cs typeface="Arial"/>
                <a:sym typeface="Arial"/>
              </a:rPr>
              <a:t>PP Especializada en </a:t>
            </a:r>
            <a:r>
              <a:rPr lang="es-PE" sz="1400" b="1" dirty="0">
                <a:solidFill>
                  <a:srgbClr val="000000"/>
                </a:solidFill>
                <a:latin typeface="+mj-lt"/>
                <a:cs typeface="Arial"/>
                <a:sym typeface="Arial"/>
              </a:rPr>
              <a:t>Extinción de Dominio </a:t>
            </a:r>
            <a:r>
              <a:rPr lang="es-PE" sz="1400" dirty="0">
                <a:solidFill>
                  <a:srgbClr val="000000"/>
                </a:solidFill>
                <a:latin typeface="+mj-lt"/>
                <a:cs typeface="Arial"/>
                <a:sym typeface="Arial"/>
              </a:rPr>
              <a:t>(1 plazas CAS)</a:t>
            </a:r>
            <a:endParaRPr lang="es-PE" sz="1400" b="1" dirty="0">
              <a:solidFill>
                <a:srgbClr val="000000"/>
              </a:solidFill>
              <a:latin typeface="+mj-lt"/>
              <a:cs typeface="Arial"/>
              <a:sym typeface="Arial"/>
            </a:endParaRPr>
          </a:p>
          <a:p>
            <a:pPr marL="0" indent="0" algn="just">
              <a:lnSpc>
                <a:spcPct val="100000"/>
              </a:lnSpc>
              <a:spcBef>
                <a:spcPts val="0"/>
              </a:spcBef>
              <a:buClr>
                <a:srgbClr val="000000"/>
              </a:buClr>
              <a:buSzPct val="100000"/>
            </a:pPr>
            <a:r>
              <a:rPr lang="es-PE" sz="1400" b="1" dirty="0">
                <a:solidFill>
                  <a:srgbClr val="000000"/>
                </a:solidFill>
                <a:latin typeface="+mj-lt"/>
                <a:cs typeface="Arial"/>
                <a:sym typeface="Arial"/>
              </a:rPr>
              <a:t>       </a:t>
            </a:r>
            <a:r>
              <a:rPr lang="es-PE" sz="1400" dirty="0">
                <a:solidFill>
                  <a:srgbClr val="000000"/>
                </a:solidFill>
                <a:latin typeface="+mj-lt"/>
                <a:cs typeface="Arial"/>
                <a:sym typeface="Arial"/>
              </a:rPr>
              <a:t>(Incorporada por la R.M. N° 083-2023-JUS). </a:t>
            </a:r>
          </a:p>
          <a:p>
            <a:pPr marL="342900" indent="-342900" algn="just">
              <a:lnSpc>
                <a:spcPct val="100000"/>
              </a:lnSpc>
              <a:spcBef>
                <a:spcPts val="0"/>
              </a:spcBef>
              <a:buClr>
                <a:srgbClr val="000000"/>
              </a:buClr>
              <a:buSzPct val="100000"/>
              <a:buFont typeface="+mj-lt"/>
              <a:buAutoNum type="arabicPeriod" startAt="3"/>
            </a:pPr>
            <a:r>
              <a:rPr lang="es-PE" sz="1400" dirty="0">
                <a:solidFill>
                  <a:srgbClr val="000000"/>
                </a:solidFill>
                <a:latin typeface="+mj-lt"/>
                <a:cs typeface="Arial"/>
                <a:sym typeface="Arial"/>
              </a:rPr>
              <a:t>PP </a:t>
            </a:r>
            <a:r>
              <a:rPr lang="es-PE" sz="1400" b="1" dirty="0">
                <a:solidFill>
                  <a:srgbClr val="000000"/>
                </a:solidFill>
                <a:latin typeface="+mj-lt"/>
                <a:cs typeface="Arial"/>
                <a:sym typeface="Arial"/>
              </a:rPr>
              <a:t>Ad Hoc </a:t>
            </a:r>
            <a:r>
              <a:rPr lang="es-PE" sz="1400" dirty="0">
                <a:solidFill>
                  <a:srgbClr val="000000"/>
                </a:solidFill>
                <a:latin typeface="+mj-lt"/>
                <a:cs typeface="Arial"/>
                <a:sym typeface="Arial"/>
              </a:rPr>
              <a:t>(caso Odebrecht).                        (33 plazas CAS)</a:t>
            </a:r>
          </a:p>
          <a:p>
            <a:pPr marL="342900" indent="-342900" algn="just">
              <a:lnSpc>
                <a:spcPct val="100000"/>
              </a:lnSpc>
              <a:spcBef>
                <a:spcPts val="0"/>
              </a:spcBef>
              <a:buClr>
                <a:srgbClr val="000000"/>
              </a:buClr>
              <a:buSzPct val="100000"/>
              <a:buFont typeface="+mj-lt"/>
              <a:buAutoNum type="arabicPeriod" startAt="3"/>
            </a:pPr>
            <a:endParaRPr lang="es-PE" sz="1400" dirty="0">
              <a:solidFill>
                <a:srgbClr val="000000"/>
              </a:solidFill>
              <a:latin typeface="+mj-lt"/>
              <a:cs typeface="Arial"/>
              <a:sym typeface="Arial"/>
            </a:endParaRPr>
          </a:p>
          <a:p>
            <a:pPr marL="342900" indent="-342900" algn="just">
              <a:lnSpc>
                <a:spcPct val="100000"/>
              </a:lnSpc>
              <a:spcBef>
                <a:spcPts val="0"/>
              </a:spcBef>
              <a:buClr>
                <a:srgbClr val="000000"/>
              </a:buClr>
              <a:buSzPct val="100000"/>
              <a:buFont typeface="+mj-lt"/>
              <a:buAutoNum type="arabicPeriod" startAt="3"/>
            </a:pPr>
            <a:r>
              <a:rPr lang="es-PE" sz="1400" dirty="0">
                <a:solidFill>
                  <a:srgbClr val="000000"/>
                </a:solidFill>
                <a:latin typeface="+mj-lt"/>
                <a:cs typeface="Arial"/>
                <a:sym typeface="Arial"/>
              </a:rPr>
              <a:t>PP Pública del </a:t>
            </a:r>
            <a:r>
              <a:rPr lang="es-PE" sz="1400" b="1" dirty="0">
                <a:solidFill>
                  <a:srgbClr val="000000"/>
                </a:solidFill>
                <a:latin typeface="+mj-lt"/>
                <a:cs typeface="Arial"/>
                <a:sym typeface="Arial"/>
              </a:rPr>
              <a:t>MINJUSDH</a:t>
            </a:r>
            <a:r>
              <a:rPr lang="es-PE" sz="1400" dirty="0">
                <a:solidFill>
                  <a:srgbClr val="000000"/>
                </a:solidFill>
                <a:latin typeface="+mj-lt"/>
                <a:cs typeface="Arial"/>
                <a:sym typeface="Arial"/>
              </a:rPr>
              <a:t> **                         (13 plazas CAS)</a:t>
            </a:r>
          </a:p>
          <a:p>
            <a:pPr marL="180975" indent="-180975" algn="just">
              <a:lnSpc>
                <a:spcPct val="100000"/>
              </a:lnSpc>
            </a:pPr>
            <a:r>
              <a:rPr lang="es-PE" sz="1000" dirty="0">
                <a:solidFill>
                  <a:schemeClr val="tx1"/>
                </a:solidFill>
                <a:latin typeface="+mj-lt"/>
              </a:rPr>
              <a:t>(*) Los Grupos de Transferencia de la PGE y del MINJUSDH han aprobado el Plan de Acción, para establecer las actividades destinadas a materializar las transferencias. Entre otros acuerdos se debe dar conformidad a las plazas CAS a ser transferidas y estimar el costo según la fecha de la tentativa.  Se estima que la transferencia se podría efectuar en el mes de junio 2023.</a:t>
            </a:r>
          </a:p>
          <a:p>
            <a:pPr marL="180975" indent="-180975" algn="just">
              <a:lnSpc>
                <a:spcPct val="100000"/>
              </a:lnSpc>
            </a:pPr>
            <a:r>
              <a:rPr lang="es-PE" sz="1000" dirty="0">
                <a:solidFill>
                  <a:schemeClr val="tx1"/>
                </a:solidFill>
                <a:latin typeface="+mj-lt"/>
              </a:rPr>
              <a:t>(**) Figura en el Plan de Implementación para 2023, pero la PGE ha solicitado realizarla después de la transferencia de las PP especializadas. Como una tercera etapa.</a:t>
            </a:r>
          </a:p>
        </p:txBody>
      </p:sp>
      <p:sp>
        <p:nvSpPr>
          <p:cNvPr id="8" name="Marcador de texto 3">
            <a:extLst>
              <a:ext uri="{FF2B5EF4-FFF2-40B4-BE49-F238E27FC236}">
                <a16:creationId xmlns:a16="http://schemas.microsoft.com/office/drawing/2014/main" id="{1F029A11-74AB-4824-8C37-1A68CF5F6C8E}"/>
              </a:ext>
            </a:extLst>
          </p:cNvPr>
          <p:cNvSpPr txBox="1">
            <a:spLocks/>
          </p:cNvSpPr>
          <p:nvPr/>
        </p:nvSpPr>
        <p:spPr>
          <a:xfrm>
            <a:off x="646750" y="5258978"/>
            <a:ext cx="4462145" cy="155704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rgbClr val="011643"/>
              </a:buClr>
              <a:buSzPts val="2400"/>
              <a:buFont typeface="Arial"/>
              <a:buChar char="•"/>
              <a:defRPr sz="2400" b="0" i="0" u="none" strike="noStrike" cap="none">
                <a:solidFill>
                  <a:srgbClr val="011643"/>
                </a:solidFill>
                <a:latin typeface="Century Gothic"/>
                <a:ea typeface="Century Gothic"/>
                <a:cs typeface="Century Gothic"/>
                <a:sym typeface="Century Gothic"/>
              </a:defRPr>
            </a:lvl1pPr>
            <a:lvl2pPr marL="914400" marR="0" lvl="1" indent="-342900" algn="l" rtl="0">
              <a:lnSpc>
                <a:spcPct val="90000"/>
              </a:lnSpc>
              <a:spcBef>
                <a:spcPts val="500"/>
              </a:spcBef>
              <a:spcAft>
                <a:spcPts val="0"/>
              </a:spcAft>
              <a:buClr>
                <a:srgbClr val="011643"/>
              </a:buClr>
              <a:buSzPts val="1800"/>
              <a:buFont typeface="Arial"/>
              <a:buChar char="•"/>
              <a:defRPr sz="2400" b="0" i="0" u="none" strike="noStrike" cap="none">
                <a:solidFill>
                  <a:srgbClr val="011643"/>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rgbClr val="011643"/>
              </a:buClr>
              <a:buSzPts val="1800"/>
              <a:buFont typeface="Arial"/>
              <a:buChar char="•"/>
              <a:defRPr sz="2000" b="0" i="0" u="none" strike="noStrike" cap="none">
                <a:solidFill>
                  <a:srgbClr val="011643"/>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011643"/>
              </a:buClr>
              <a:buSzPts val="1800"/>
              <a:buFont typeface="Arial"/>
              <a:buChar char="•"/>
              <a:defRPr sz="1800" b="0" i="0" u="none" strike="noStrike" cap="none">
                <a:solidFill>
                  <a:srgbClr val="011643"/>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011643"/>
              </a:buClr>
              <a:buSzPts val="1800"/>
              <a:buFont typeface="Arial"/>
              <a:buChar char="•"/>
              <a:defRPr sz="1800" b="0" i="0" u="none" strike="noStrike" cap="none">
                <a:solidFill>
                  <a:srgbClr val="011643"/>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76200" indent="0" algn="ctr">
              <a:lnSpc>
                <a:spcPct val="100000"/>
              </a:lnSpc>
              <a:spcBef>
                <a:spcPts val="0"/>
              </a:spcBef>
              <a:buNone/>
            </a:pPr>
            <a:r>
              <a:rPr lang="es-PE" sz="1200" b="1" dirty="0">
                <a:latin typeface="+mj-lt"/>
              </a:rPr>
              <a:t>COMPONENTES DE TRANSFERENCIA</a:t>
            </a:r>
          </a:p>
          <a:p>
            <a:pPr marL="76200" indent="0" algn="ctr">
              <a:lnSpc>
                <a:spcPct val="100000"/>
              </a:lnSpc>
              <a:spcBef>
                <a:spcPts val="0"/>
              </a:spcBef>
              <a:buNone/>
            </a:pPr>
            <a:endParaRPr lang="es-PE" sz="1200" b="1" dirty="0">
              <a:latin typeface="+mj-lt"/>
            </a:endParaRPr>
          </a:p>
          <a:p>
            <a:pPr marL="266700" indent="-190500">
              <a:lnSpc>
                <a:spcPct val="100000"/>
              </a:lnSpc>
              <a:spcBef>
                <a:spcPts val="0"/>
              </a:spcBef>
              <a:buSzPct val="100000"/>
              <a:buFont typeface="Arial" panose="020B0604020202020204" pitchFamily="34" charset="0"/>
              <a:buChar char="•"/>
            </a:pPr>
            <a:r>
              <a:rPr lang="es-PE" sz="1100" dirty="0">
                <a:latin typeface="+mj-lt"/>
              </a:rPr>
              <a:t>Recursos humanos.</a:t>
            </a:r>
          </a:p>
          <a:p>
            <a:pPr marL="266700" lvl="0" indent="-190500">
              <a:lnSpc>
                <a:spcPct val="100000"/>
              </a:lnSpc>
              <a:spcBef>
                <a:spcPts val="0"/>
              </a:spcBef>
              <a:buSzPct val="100000"/>
              <a:buFont typeface="Arial" panose="020B0604020202020204" pitchFamily="34" charset="0"/>
              <a:buChar char="•"/>
            </a:pPr>
            <a:r>
              <a:rPr lang="es-PE" sz="1100" dirty="0">
                <a:latin typeface="+mj-lt"/>
              </a:rPr>
              <a:t>Acervo documentario.</a:t>
            </a:r>
          </a:p>
          <a:p>
            <a:pPr marL="266700" lvl="0" indent="-190500">
              <a:lnSpc>
                <a:spcPct val="100000"/>
              </a:lnSpc>
              <a:spcBef>
                <a:spcPts val="0"/>
              </a:spcBef>
              <a:buSzPct val="100000"/>
              <a:buFont typeface="Arial" panose="020B0604020202020204" pitchFamily="34" charset="0"/>
              <a:buChar char="•"/>
            </a:pPr>
            <a:r>
              <a:rPr lang="es-PE" sz="1100" dirty="0">
                <a:latin typeface="+mj-lt"/>
              </a:rPr>
              <a:t>Presupuesto</a:t>
            </a:r>
          </a:p>
          <a:p>
            <a:pPr marL="266700" lvl="0" indent="-190500">
              <a:lnSpc>
                <a:spcPct val="100000"/>
              </a:lnSpc>
              <a:spcBef>
                <a:spcPts val="0"/>
              </a:spcBef>
              <a:buSzPct val="100000"/>
              <a:buFont typeface="Arial" panose="020B0604020202020204" pitchFamily="34" charset="0"/>
              <a:buChar char="•"/>
            </a:pPr>
            <a:r>
              <a:rPr lang="es-PE" sz="1100" dirty="0">
                <a:latin typeface="+mj-lt"/>
              </a:rPr>
              <a:t>Tecnologías de la información.</a:t>
            </a:r>
          </a:p>
          <a:p>
            <a:pPr marL="266700" lvl="0" indent="-190500">
              <a:lnSpc>
                <a:spcPct val="100000"/>
              </a:lnSpc>
              <a:spcBef>
                <a:spcPts val="0"/>
              </a:spcBef>
              <a:buSzPct val="100000"/>
              <a:buFont typeface="Arial" panose="020B0604020202020204" pitchFamily="34" charset="0"/>
              <a:buChar char="•"/>
            </a:pPr>
            <a:r>
              <a:rPr lang="es-PE" sz="1100" dirty="0">
                <a:latin typeface="+mj-lt"/>
              </a:rPr>
              <a:t>Abastecimiento.</a:t>
            </a:r>
            <a:endParaRPr lang="es-PE" sz="1200" dirty="0">
              <a:latin typeface="+mj-lt"/>
            </a:endParaRPr>
          </a:p>
        </p:txBody>
      </p:sp>
      <p:sp>
        <p:nvSpPr>
          <p:cNvPr id="10" name="CuadroTexto 9">
            <a:extLst>
              <a:ext uri="{FF2B5EF4-FFF2-40B4-BE49-F238E27FC236}">
                <a16:creationId xmlns:a16="http://schemas.microsoft.com/office/drawing/2014/main" id="{C80C3BBA-A5EB-0D23-CA0C-59DF28360832}"/>
              </a:ext>
            </a:extLst>
          </p:cNvPr>
          <p:cNvSpPr txBox="1"/>
          <p:nvPr/>
        </p:nvSpPr>
        <p:spPr>
          <a:xfrm>
            <a:off x="682212" y="2369062"/>
            <a:ext cx="2870440" cy="307777"/>
          </a:xfrm>
          <a:prstGeom prst="rect">
            <a:avLst/>
          </a:prstGeom>
          <a:noFill/>
        </p:spPr>
        <p:txBody>
          <a:bodyPr wrap="square">
            <a:spAutoFit/>
          </a:bodyPr>
          <a:lstStyle/>
          <a:p>
            <a:pPr lvl="0" algn="ctr">
              <a:lnSpc>
                <a:spcPct val="100000"/>
              </a:lnSpc>
              <a:spcBef>
                <a:spcPts val="0"/>
              </a:spcBef>
            </a:pPr>
            <a:r>
              <a:rPr lang="es-PE" sz="1400" b="1" u="sng" dirty="0">
                <a:solidFill>
                  <a:schemeClr val="tx1"/>
                </a:solidFill>
                <a:latin typeface="+mj-lt"/>
              </a:rPr>
              <a:t>Etapa 2: 2023</a:t>
            </a:r>
          </a:p>
        </p:txBody>
      </p:sp>
      <p:sp>
        <p:nvSpPr>
          <p:cNvPr id="9" name="CuadroTexto 8">
            <a:extLst>
              <a:ext uri="{FF2B5EF4-FFF2-40B4-BE49-F238E27FC236}">
                <a16:creationId xmlns:a16="http://schemas.microsoft.com/office/drawing/2014/main" id="{466854B7-0F42-F853-4CA5-E536E279D16B}"/>
              </a:ext>
            </a:extLst>
          </p:cNvPr>
          <p:cNvSpPr txBox="1"/>
          <p:nvPr/>
        </p:nvSpPr>
        <p:spPr>
          <a:xfrm>
            <a:off x="5610225" y="838124"/>
            <a:ext cx="2009775" cy="461665"/>
          </a:xfrm>
          <a:prstGeom prst="rect">
            <a:avLst/>
          </a:prstGeom>
          <a:noFill/>
        </p:spPr>
        <p:txBody>
          <a:bodyPr wrap="square" rtlCol="0">
            <a:spAutoFit/>
          </a:bodyPr>
          <a:lstStyle/>
          <a:p>
            <a:r>
              <a:rPr lang="es-ES" sz="2400" b="1" dirty="0">
                <a:solidFill>
                  <a:srgbClr val="FF0000"/>
                </a:solidFill>
              </a:rPr>
              <a:t>ANEXO</a:t>
            </a:r>
            <a:endParaRPr lang="es-PE" sz="2400" b="1" dirty="0">
              <a:solidFill>
                <a:srgbClr val="FF0000"/>
              </a:solidFill>
            </a:endParaRPr>
          </a:p>
        </p:txBody>
      </p:sp>
    </p:spTree>
    <p:extLst>
      <p:ext uri="{BB962C8B-B14F-4D97-AF65-F5344CB8AC3E}">
        <p14:creationId xmlns:p14="http://schemas.microsoft.com/office/powerpoint/2010/main" val="3284753948"/>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o 4">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MINJUS 2023">
      <a:dk1>
        <a:sysClr val="windowText" lastClr="000000"/>
      </a:dk1>
      <a:lt1>
        <a:sysClr val="window" lastClr="FFFFFF"/>
      </a:lt1>
      <a:dk2>
        <a:srgbClr val="303030"/>
      </a:dk2>
      <a:lt2>
        <a:srgbClr val="DEDEE0"/>
      </a:lt2>
      <a:accent1>
        <a:srgbClr val="FD3636"/>
      </a:accent1>
      <a:accent2>
        <a:srgbClr val="726056"/>
      </a:accent2>
      <a:accent3>
        <a:srgbClr val="AC956E"/>
      </a:accent3>
      <a:accent4>
        <a:srgbClr val="20407D"/>
      </a:accent4>
      <a:accent5>
        <a:srgbClr val="424E5B"/>
      </a:accent5>
      <a:accent6>
        <a:srgbClr val="AD0101"/>
      </a:accent6>
      <a:hlink>
        <a:srgbClr val="E5BDBD"/>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5078</TotalTime>
  <Words>680</Words>
  <Application>Microsoft Office PowerPoint</Application>
  <PresentationFormat>Panorámica</PresentationFormat>
  <Paragraphs>86</Paragraphs>
  <Slides>7</Slides>
  <Notes>4</Notes>
  <HiddenSlides>0</HiddenSlides>
  <MMClips>0</MMClips>
  <ScaleCrop>false</ScaleCrop>
  <HeadingPairs>
    <vt:vector size="6" baseType="variant">
      <vt:variant>
        <vt:lpstr>Fuentes usadas</vt:lpstr>
      </vt:variant>
      <vt:variant>
        <vt:i4>4</vt:i4>
      </vt:variant>
      <vt:variant>
        <vt:lpstr>Tema</vt:lpstr>
      </vt:variant>
      <vt:variant>
        <vt:i4>3</vt:i4>
      </vt:variant>
      <vt:variant>
        <vt:lpstr>Títulos de diapositiva</vt:lpstr>
      </vt:variant>
      <vt:variant>
        <vt:i4>7</vt:i4>
      </vt:variant>
    </vt:vector>
  </HeadingPairs>
  <TitlesOfParts>
    <vt:vector size="14" baseType="lpstr">
      <vt:lpstr>Calibri Light</vt:lpstr>
      <vt:lpstr>Arial</vt:lpstr>
      <vt:lpstr>Calibri</vt:lpstr>
      <vt:lpstr>Century Gothic</vt:lpstr>
      <vt:lpstr>Tema de Office</vt:lpstr>
      <vt:lpstr>Diseño personalizado</vt:lpstr>
      <vt:lpstr>1_Tema de Office</vt:lpstr>
      <vt:lpstr>Sustentación de las Modificaciones Presupuestales del Presupuesto del Sector Público para el Año Fiscal 2023, aprobadas por Decreto Supremo SECTOR JUSTICIA</vt:lpstr>
      <vt:lpstr>Modificaciones Presupuestales 2023, aprobadas por Decreto Supremo al 27.04.2023</vt:lpstr>
      <vt:lpstr>Presentación de PowerPoint</vt:lpstr>
      <vt:lpstr>Transferencia de Partidas Realizadas 2023 SECTOR JUSTICIA</vt:lpstr>
      <vt:lpstr>Transferencia de Procuradurías Públicas del MINJUSDH a la PGE.</vt:lpstr>
      <vt:lpstr>Oficina General de Planeamiento, Presupuesto y Modernización Ministerio de Justicia y Derechos Humanos</vt:lpstr>
      <vt:lpstr>Transferencia de Procuradurías Públicas del MINJUSDH a la PGE.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Proceso de Tránsito Ley del Servicio Civil</dc:title>
  <dc:creator>Anahi Veronika Novoa Coca</dc:creator>
  <cp:lastModifiedBy>LUIS ENRIQUE PINEDA LARZO</cp:lastModifiedBy>
  <cp:revision>167</cp:revision>
  <cp:lastPrinted>2023-04-28T05:34:25Z</cp:lastPrinted>
  <dcterms:created xsi:type="dcterms:W3CDTF">2022-12-27T15:35:35Z</dcterms:created>
  <dcterms:modified xsi:type="dcterms:W3CDTF">2023-06-21T14:39:12Z</dcterms:modified>
</cp:coreProperties>
</file>