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27"/>
  </p:notesMasterIdLst>
  <p:handoutMasterIdLst>
    <p:handoutMasterId r:id="rId28"/>
  </p:handoutMasterIdLst>
  <p:sldIdLst>
    <p:sldId id="5058" r:id="rId4"/>
    <p:sldId id="5062" r:id="rId5"/>
    <p:sldId id="5060" r:id="rId6"/>
    <p:sldId id="5086" r:id="rId7"/>
    <p:sldId id="5085" r:id="rId8"/>
    <p:sldId id="5088" r:id="rId9"/>
    <p:sldId id="5105" r:id="rId10"/>
    <p:sldId id="5089" r:id="rId11"/>
    <p:sldId id="5087" r:id="rId12"/>
    <p:sldId id="5090" r:id="rId13"/>
    <p:sldId id="5092" r:id="rId14"/>
    <p:sldId id="5094" r:id="rId15"/>
    <p:sldId id="5093" r:id="rId16"/>
    <p:sldId id="5096" r:id="rId17"/>
    <p:sldId id="5097" r:id="rId18"/>
    <p:sldId id="5098" r:id="rId19"/>
    <p:sldId id="5106" r:id="rId20"/>
    <p:sldId id="5101" r:id="rId21"/>
    <p:sldId id="5102" r:id="rId22"/>
    <p:sldId id="5099" r:id="rId23"/>
    <p:sldId id="5100" r:id="rId24"/>
    <p:sldId id="5061" r:id="rId25"/>
    <p:sldId id="5107" r:id="rId26"/>
  </p:sldIdLst>
  <p:sldSz cx="12192000" cy="6858000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E96"/>
    <a:srgbClr val="408B14"/>
    <a:srgbClr val="52B017"/>
    <a:srgbClr val="1E8C84"/>
    <a:srgbClr val="F0AD26"/>
    <a:srgbClr val="10A9A7"/>
    <a:srgbClr val="C7822A"/>
    <a:srgbClr val="55C3CF"/>
    <a:srgbClr val="20AFE6"/>
    <a:srgbClr val="9D4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2" autoAdjust="0"/>
    <p:restoredTop sz="91311" autoAdjust="0"/>
  </p:normalViewPr>
  <p:slideViewPr>
    <p:cSldViewPr snapToGrid="0">
      <p:cViewPr varScale="1">
        <p:scale>
          <a:sx n="82" d="100"/>
          <a:sy n="82" d="100"/>
        </p:scale>
        <p:origin x="1014" y="96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ACELI%20CARO\Downloads\05.07.23%20-%20PPT%20MINISTRA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HISTORICO!$B$13</c:f>
              <c:strCache>
                <c:ptCount val="1"/>
                <c:pt idx="0">
                  <c:v>PIA</c:v>
                </c:pt>
              </c:strCache>
            </c:strRef>
          </c:tx>
          <c:spPr>
            <a:solidFill>
              <a:srgbClr val="408B1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376134889753582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E3-4344-82C3-57C318AD99CC}"/>
                </c:ext>
              </c:extLst>
            </c:dLbl>
            <c:dLbl>
              <c:idx val="1"/>
              <c:layout>
                <c:manualLayout>
                  <c:x val="-1.38348465196714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E3-4344-82C3-57C318AD99CC}"/>
                </c:ext>
              </c:extLst>
            </c:dLbl>
            <c:dLbl>
              <c:idx val="2"/>
              <c:layout>
                <c:manualLayout>
                  <c:x val="-1.03761348897535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E3-4344-82C3-57C318AD99CC}"/>
                </c:ext>
              </c:extLst>
            </c:dLbl>
            <c:dLbl>
              <c:idx val="3"/>
              <c:layout>
                <c:manualLayout>
                  <c:x val="-5.18806744487684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E3-4344-82C3-57C318AD99CC}"/>
                </c:ext>
              </c:extLst>
            </c:dLbl>
            <c:dLbl>
              <c:idx val="4"/>
              <c:layout>
                <c:manualLayout>
                  <c:x val="-1.2105490704712622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E3-4344-82C3-57C318AD99CC}"/>
                </c:ext>
              </c:extLst>
            </c:dLbl>
            <c:dLbl>
              <c:idx val="5"/>
              <c:layout>
                <c:manualLayout>
                  <c:x val="-6.91742325983583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E3-4344-82C3-57C318AD99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HISTORICO!$A$14:$A$19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HISTORICO!$B$14:$B$19</c:f>
              <c:numCache>
                <c:formatCode>#,##0.00</c:formatCode>
                <c:ptCount val="6"/>
                <c:pt idx="0">
                  <c:v>2038.570387</c:v>
                </c:pt>
                <c:pt idx="1">
                  <c:v>2192.3960550000002</c:v>
                </c:pt>
                <c:pt idx="2">
                  <c:v>2874.7754850000001</c:v>
                </c:pt>
                <c:pt idx="3">
                  <c:v>2178.5251269999999</c:v>
                </c:pt>
                <c:pt idx="4">
                  <c:v>2556.9769059999999</c:v>
                </c:pt>
                <c:pt idx="5">
                  <c:v>2910.2387629999998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E3-4344-82C3-57C318AD99CC}"/>
            </c:ext>
          </c:extLst>
        </c:ser>
        <c:ser>
          <c:idx val="1"/>
          <c:order val="1"/>
          <c:tx>
            <c:strRef>
              <c:f>HISTORICO!$C$13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HISTORICO!$A$14:$A$19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HISTORICO!$C$14:$C$19</c:f>
              <c:numCache>
                <c:formatCode>#,##0.00</c:formatCode>
                <c:ptCount val="6"/>
                <c:pt idx="0">
                  <c:v>2802.6747879999998</c:v>
                </c:pt>
                <c:pt idx="1">
                  <c:v>3256.6115719999998</c:v>
                </c:pt>
                <c:pt idx="2">
                  <c:v>3469.5757570000001</c:v>
                </c:pt>
                <c:pt idx="3">
                  <c:v>3274.6724380000001</c:v>
                </c:pt>
                <c:pt idx="4">
                  <c:v>3558.4091210000001</c:v>
                </c:pt>
                <c:pt idx="5">
                  <c:v>5011.6768810000003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4E3-4344-82C3-57C318AD99CC}"/>
            </c:ext>
          </c:extLst>
        </c:ser>
        <c:ser>
          <c:idx val="2"/>
          <c:order val="2"/>
          <c:tx>
            <c:strRef>
              <c:f>HISTORICO!$D$13</c:f>
              <c:strCache>
                <c:ptCount val="1"/>
                <c:pt idx="0">
                  <c:v>DEVENGADO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9174232598356797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E3-4344-82C3-57C318AD99CC}"/>
                </c:ext>
              </c:extLst>
            </c:dLbl>
            <c:dLbl>
              <c:idx val="1"/>
              <c:layout>
                <c:manualLayout>
                  <c:x val="1.0376134889753504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E3-4344-82C3-57C318AD99CC}"/>
                </c:ext>
              </c:extLst>
            </c:dLbl>
            <c:dLbl>
              <c:idx val="2"/>
              <c:layout>
                <c:manualLayout>
                  <c:x val="6.917423259835647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E3-4344-82C3-57C318AD99CC}"/>
                </c:ext>
              </c:extLst>
            </c:dLbl>
            <c:dLbl>
              <c:idx val="3"/>
              <c:layout>
                <c:manualLayout>
                  <c:x val="6.9174232598357109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4E3-4344-82C3-57C318AD99CC}"/>
                </c:ext>
              </c:extLst>
            </c:dLbl>
            <c:dLbl>
              <c:idx val="4"/>
              <c:layout>
                <c:manualLayout>
                  <c:x val="5.1880674448767832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4E3-4344-82C3-57C318AD99CC}"/>
                </c:ext>
              </c:extLst>
            </c:dLbl>
            <c:dLbl>
              <c:idx val="5"/>
              <c:layout>
                <c:manualLayout>
                  <c:x val="1.0376134889753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4E3-4344-82C3-57C318AD99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HISTORICO!$A$14:$A$19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HISTORICO!$D$14:$D$19</c:f>
              <c:numCache>
                <c:formatCode>#,##0.00</c:formatCode>
                <c:ptCount val="6"/>
                <c:pt idx="0">
                  <c:v>1021.928476</c:v>
                </c:pt>
                <c:pt idx="1">
                  <c:v>1045.1132620000001</c:v>
                </c:pt>
                <c:pt idx="2">
                  <c:v>1209.3295969999999</c:v>
                </c:pt>
                <c:pt idx="3">
                  <c:v>897.95890599999996</c:v>
                </c:pt>
                <c:pt idx="4">
                  <c:v>1041.8884210000001</c:v>
                </c:pt>
                <c:pt idx="5">
                  <c:v>1567.8278230000001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4E3-4344-82C3-57C318AD9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1352751"/>
        <c:axId val="1150367167"/>
      </c:barChart>
      <c:lineChart>
        <c:grouping val="standard"/>
        <c:varyColors val="0"/>
        <c:ser>
          <c:idx val="3"/>
          <c:order val="3"/>
          <c:tx>
            <c:strRef>
              <c:f>HISTORICO!$E$13</c:f>
              <c:strCache>
                <c:ptCount val="1"/>
                <c:pt idx="0">
                  <c:v>% EJEC</c:v>
                </c:pt>
              </c:strCache>
            </c:strRef>
          </c:tx>
          <c:spPr>
            <a:ln w="381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>
                  <a:lumMod val="6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1504539559014286E-2"/>
                  <c:y val="-5.805514354858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4E3-4344-82C3-57C318AD99CC}"/>
                </c:ext>
              </c:extLst>
            </c:dLbl>
            <c:dLbl>
              <c:idx val="1"/>
              <c:layout>
                <c:manualLayout>
                  <c:x val="-3.9775183744055309E-2"/>
                  <c:y val="-6.9666172258296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4E3-4344-82C3-57C318AD99CC}"/>
                </c:ext>
              </c:extLst>
            </c:dLbl>
            <c:dLbl>
              <c:idx val="2"/>
              <c:layout>
                <c:manualLayout>
                  <c:x val="-4.3233895373973132E-2"/>
                  <c:y val="-5.805514354858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4E3-4344-82C3-57C318AD99CC}"/>
                </c:ext>
              </c:extLst>
            </c:dLbl>
            <c:dLbl>
              <c:idx val="3"/>
              <c:layout>
                <c:manualLayout>
                  <c:x val="-3.4587116299178558E-2"/>
                  <c:y val="-5.8055143548580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4E3-4344-82C3-57C318AD99CC}"/>
                </c:ext>
              </c:extLst>
            </c:dLbl>
            <c:dLbl>
              <c:idx val="4"/>
              <c:layout>
                <c:manualLayout>
                  <c:x val="-4.1504539559014265E-2"/>
                  <c:y val="-6.9666172258296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4E3-4344-82C3-57C318AD99CC}"/>
                </c:ext>
              </c:extLst>
            </c:dLbl>
            <c:dLbl>
              <c:idx val="5"/>
              <c:layout>
                <c:manualLayout>
                  <c:x val="1.3834846519671169E-2"/>
                  <c:y val="3.547773343788383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4E3-4344-82C3-57C318AD99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HISTORICO!$A$14:$A$19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HISTORICO!$E$14:$E$19</c:f>
              <c:numCache>
                <c:formatCode>0.0%</c:formatCode>
                <c:ptCount val="6"/>
                <c:pt idx="0">
                  <c:v>0.36462613513901571</c:v>
                </c:pt>
                <c:pt idx="1">
                  <c:v>0.32092045332816871</c:v>
                </c:pt>
                <c:pt idx="2">
                  <c:v>0.34855258443633397</c:v>
                </c:pt>
                <c:pt idx="3">
                  <c:v>0.27421335202260005</c:v>
                </c:pt>
                <c:pt idx="4">
                  <c:v>0.29279613039750862</c:v>
                </c:pt>
                <c:pt idx="5">
                  <c:v>0.31283497723962705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74E3-4344-82C3-57C318AD9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2310783"/>
        <c:axId val="1172309535"/>
      </c:lineChart>
      <c:catAx>
        <c:axId val="9913527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50367167"/>
        <c:crosses val="autoZero"/>
        <c:auto val="1"/>
        <c:lblAlgn val="ctr"/>
        <c:lblOffset val="100"/>
        <c:noMultiLvlLbl val="0"/>
      </c:catAx>
      <c:valAx>
        <c:axId val="1150367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991352751"/>
        <c:crosses val="autoZero"/>
        <c:crossBetween val="between"/>
      </c:valAx>
      <c:valAx>
        <c:axId val="1172309535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72310783"/>
        <c:crosses val="max"/>
        <c:crossBetween val="between"/>
      </c:valAx>
      <c:catAx>
        <c:axId val="11723107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23095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  <a:latin typeface="+mn-lt"/>
        </a:defRPr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'PROYECCION 2023'!$Q$2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08B1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FC6-4E8B-8EB3-B42A92558668}"/>
              </c:ext>
            </c:extLst>
          </c:dPt>
          <c:cat>
            <c:strRef>
              <c:f>'PROYECCION 2023'!$P$27:$P$32</c:f>
              <c:strCache>
                <c:ptCount val="6"/>
                <c:pt idx="0">
                  <c:v>MIDAGRI </c:v>
                </c:pt>
                <c:pt idx="1">
                  <c:v>SIERRA Y SELVA EXPORTADORA  </c:v>
                </c:pt>
                <c:pt idx="2">
                  <c:v> SENASA </c:v>
                </c:pt>
                <c:pt idx="3">
                  <c:v> INIA </c:v>
                </c:pt>
                <c:pt idx="4">
                  <c:v> ANA </c:v>
                </c:pt>
                <c:pt idx="5">
                  <c:v> SERFOR </c:v>
                </c:pt>
              </c:strCache>
            </c:strRef>
          </c:cat>
          <c:val>
            <c:numRef>
              <c:f>'PROYECCION 2023'!$Q$27:$Q$32</c:f>
              <c:numCache>
                <c:formatCode>#,##0.0</c:formatCode>
                <c:ptCount val="6"/>
                <c:pt idx="0">
                  <c:v>3011.6</c:v>
                </c:pt>
                <c:pt idx="1">
                  <c:v>17.7</c:v>
                </c:pt>
                <c:pt idx="2">
                  <c:v>405.5</c:v>
                </c:pt>
                <c:pt idx="3">
                  <c:v>178.1</c:v>
                </c:pt>
                <c:pt idx="4">
                  <c:v>1232.3</c:v>
                </c:pt>
                <c:pt idx="5">
                  <c:v>166.4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C6-4E8B-8EB3-B42A92558668}"/>
            </c:ext>
          </c:extLst>
        </c:ser>
        <c:ser>
          <c:idx val="1"/>
          <c:order val="1"/>
          <c:tx>
            <c:strRef>
              <c:f>'PROYECCION 2023'!$R$2</c:f>
              <c:strCache>
                <c:ptCount val="1"/>
                <c:pt idx="0">
                  <c:v>DEVENGADO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'PROYECCION 2023'!$P$27:$P$32</c:f>
              <c:strCache>
                <c:ptCount val="6"/>
                <c:pt idx="0">
                  <c:v>MIDAGRI </c:v>
                </c:pt>
                <c:pt idx="1">
                  <c:v>SIERRA Y SELVA EXPORTADORA  </c:v>
                </c:pt>
                <c:pt idx="2">
                  <c:v> SENASA </c:v>
                </c:pt>
                <c:pt idx="3">
                  <c:v> INIA </c:v>
                </c:pt>
                <c:pt idx="4">
                  <c:v> ANA </c:v>
                </c:pt>
                <c:pt idx="5">
                  <c:v> SERFOR </c:v>
                </c:pt>
              </c:strCache>
            </c:strRef>
          </c:cat>
          <c:val>
            <c:numRef>
              <c:f>'PROYECCION 2023'!$R$27:$R$32</c:f>
              <c:numCache>
                <c:formatCode>#,##0.0</c:formatCode>
                <c:ptCount val="6"/>
                <c:pt idx="0">
                  <c:v>1187.9000000000001</c:v>
                </c:pt>
                <c:pt idx="1">
                  <c:v>7.3</c:v>
                </c:pt>
                <c:pt idx="2">
                  <c:v>161.30000000000001</c:v>
                </c:pt>
                <c:pt idx="3">
                  <c:v>51.9</c:v>
                </c:pt>
                <c:pt idx="4">
                  <c:v>116</c:v>
                </c:pt>
                <c:pt idx="5">
                  <c:v>43.4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C6-4E8B-8EB3-B42A92558668}"/>
            </c:ext>
          </c:extLst>
        </c:ser>
        <c:ser>
          <c:idx val="2"/>
          <c:order val="2"/>
          <c:tx>
            <c:strRef>
              <c:f>'PROYECCION 2023'!$S$2</c:f>
              <c:strCache>
                <c:ptCount val="1"/>
                <c:pt idx="0">
                  <c:v>III TRIMESTRE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'PROYECCION 2023'!$P$27:$P$32</c:f>
              <c:strCache>
                <c:ptCount val="6"/>
                <c:pt idx="0">
                  <c:v>MIDAGRI </c:v>
                </c:pt>
                <c:pt idx="1">
                  <c:v>SIERRA Y SELVA EXPORTADORA  </c:v>
                </c:pt>
                <c:pt idx="2">
                  <c:v> SENASA </c:v>
                </c:pt>
                <c:pt idx="3">
                  <c:v> INIA </c:v>
                </c:pt>
                <c:pt idx="4">
                  <c:v> ANA </c:v>
                </c:pt>
                <c:pt idx="5">
                  <c:v> SERFOR </c:v>
                </c:pt>
              </c:strCache>
            </c:strRef>
          </c:cat>
          <c:val>
            <c:numRef>
              <c:f>'PROYECCION 2023'!$S$27:$S$32</c:f>
              <c:numCache>
                <c:formatCode>#,##0.0</c:formatCode>
                <c:ptCount val="6"/>
                <c:pt idx="0">
                  <c:v>769.4</c:v>
                </c:pt>
                <c:pt idx="1">
                  <c:v>4.3</c:v>
                </c:pt>
                <c:pt idx="2">
                  <c:v>103.75216026999999</c:v>
                </c:pt>
                <c:pt idx="3">
                  <c:v>46.352170999999998</c:v>
                </c:pt>
                <c:pt idx="4">
                  <c:v>599.84999999999991</c:v>
                </c:pt>
                <c:pt idx="5">
                  <c:v>30.259580369999998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C6-4E8B-8EB3-B42A92558668}"/>
            </c:ext>
          </c:extLst>
        </c:ser>
        <c:ser>
          <c:idx val="3"/>
          <c:order val="3"/>
          <c:tx>
            <c:strRef>
              <c:f>'PROYECCION 2023'!$T$2</c:f>
              <c:strCache>
                <c:ptCount val="1"/>
                <c:pt idx="0">
                  <c:v>IV TRIMESTRE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'PROYECCION 2023'!$P$27:$P$32</c:f>
              <c:strCache>
                <c:ptCount val="6"/>
                <c:pt idx="0">
                  <c:v>MIDAGRI </c:v>
                </c:pt>
                <c:pt idx="1">
                  <c:v>SIERRA Y SELVA EXPORTADORA  </c:v>
                </c:pt>
                <c:pt idx="2">
                  <c:v> SENASA </c:v>
                </c:pt>
                <c:pt idx="3">
                  <c:v> INIA </c:v>
                </c:pt>
                <c:pt idx="4">
                  <c:v> ANA </c:v>
                </c:pt>
                <c:pt idx="5">
                  <c:v> SERFOR </c:v>
                </c:pt>
              </c:strCache>
            </c:strRef>
          </c:cat>
          <c:val>
            <c:numRef>
              <c:f>'PROYECCION 2023'!$T$27:$T$32</c:f>
              <c:numCache>
                <c:formatCode>#,##0.0</c:formatCode>
                <c:ptCount val="6"/>
                <c:pt idx="0">
                  <c:v>988.49999999999989</c:v>
                </c:pt>
                <c:pt idx="1">
                  <c:v>6.1</c:v>
                </c:pt>
                <c:pt idx="2">
                  <c:v>122.64999999999999</c:v>
                </c:pt>
                <c:pt idx="3">
                  <c:v>72.460000000000008</c:v>
                </c:pt>
                <c:pt idx="4">
                  <c:v>516.45000000000005</c:v>
                </c:pt>
                <c:pt idx="5">
                  <c:v>37.230000000000004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C6-4E8B-8EB3-B42A92558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1829519"/>
        <c:axId val="281832431"/>
      </c:barChart>
      <c:catAx>
        <c:axId val="281829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81832431"/>
        <c:crosses val="autoZero"/>
        <c:auto val="1"/>
        <c:lblAlgn val="ctr"/>
        <c:lblOffset val="100"/>
        <c:noMultiLvlLbl val="0"/>
      </c:catAx>
      <c:valAx>
        <c:axId val="281832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8182951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</a:defRPr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F7C11-ADFE-4355-BD35-1873BF84970E}" type="doc">
      <dgm:prSet loTypeId="urn:microsoft.com/office/officeart/2005/8/layout/vList5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MX"/>
        </a:p>
      </dgm:t>
    </dgm:pt>
    <dgm:pt modelId="{B95AF9AB-B976-4E1A-9502-7577488BD53B}">
      <dgm:prSet phldrT="[Texto]" custT="1"/>
      <dgm:spPr>
        <a:solidFill>
          <a:srgbClr val="1E8C84"/>
        </a:solidFill>
      </dgm:spPr>
      <dgm:t>
        <a:bodyPr/>
        <a:lstStyle/>
        <a:p>
          <a:r>
            <a:rPr lang="pt-BR" sz="2000" b="1" kern="1200" dirty="0"/>
            <a:t>D.S. Nº 056-2023-EF</a:t>
          </a:r>
        </a:p>
        <a:p>
          <a:r>
            <a:rPr lang="pt-BR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(08.ABR.2023)</a:t>
          </a:r>
          <a:endParaRPr lang="es-P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6867F1A0-28AD-442C-B9BD-94894F5F3EDC}" type="parTrans" cxnId="{5A700BCC-8547-4A05-86AC-AA84643201BF}">
      <dgm:prSet/>
      <dgm:spPr/>
      <dgm:t>
        <a:bodyPr/>
        <a:lstStyle/>
        <a:p>
          <a:endParaRPr lang="es-MX" sz="2800"/>
        </a:p>
      </dgm:t>
    </dgm:pt>
    <dgm:pt modelId="{4BC5E8AD-4CE5-4098-BBE5-4728D4EDC5B3}" type="sibTrans" cxnId="{5A700BCC-8547-4A05-86AC-AA84643201BF}">
      <dgm:prSet/>
      <dgm:spPr/>
      <dgm:t>
        <a:bodyPr/>
        <a:lstStyle/>
        <a:p>
          <a:endParaRPr lang="es-MX" sz="2800"/>
        </a:p>
      </dgm:t>
    </dgm:pt>
    <dgm:pt modelId="{D468970B-9D76-4AD8-A2FF-C5AE635CECC8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ES" sz="1600" dirty="0"/>
            <a:t>A solicitud del MEF se transfirió a la Reserva de Contingencia </a:t>
          </a:r>
          <a:r>
            <a:rPr lang="es-ES" sz="1600" b="1" dirty="0">
              <a:solidFill>
                <a:srgbClr val="C00000"/>
              </a:solidFill>
            </a:rPr>
            <a:t>S/ -28,865,151 </a:t>
          </a:r>
          <a:r>
            <a:rPr lang="es-ES" sz="1600" dirty="0"/>
            <a:t>para reorientar gastos para reactivación económica mediante ejecución de inversiones.</a:t>
          </a:r>
          <a:endParaRPr lang="es-MX" sz="1600" dirty="0"/>
        </a:p>
      </dgm:t>
    </dgm:pt>
    <dgm:pt modelId="{0C67B392-C3C0-4B3D-8FCB-D728405DBBC8}" type="parTrans" cxnId="{5BF038AA-1178-4268-A217-71885E3D6B03}">
      <dgm:prSet/>
      <dgm:spPr/>
      <dgm:t>
        <a:bodyPr/>
        <a:lstStyle/>
        <a:p>
          <a:endParaRPr lang="es-MX" sz="2800"/>
        </a:p>
      </dgm:t>
    </dgm:pt>
    <dgm:pt modelId="{DABED512-D687-465F-9393-3C20CD82AEBA}" type="sibTrans" cxnId="{5BF038AA-1178-4268-A217-71885E3D6B03}">
      <dgm:prSet/>
      <dgm:spPr/>
      <dgm:t>
        <a:bodyPr/>
        <a:lstStyle/>
        <a:p>
          <a:endParaRPr lang="es-MX" sz="2800"/>
        </a:p>
      </dgm:t>
    </dgm:pt>
    <dgm:pt modelId="{5F526C1B-53BE-4C75-AEDE-9E1D92543D39}">
      <dgm:prSet phldrT="[Texto]" custT="1"/>
      <dgm:spPr>
        <a:solidFill>
          <a:srgbClr val="52B017"/>
        </a:solidFill>
      </dgm:spPr>
      <dgm:t>
        <a:bodyPr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D.S. Nº 060-2023-EF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(13.ABR.2023)</a:t>
          </a:r>
          <a:endParaRPr lang="es-P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F8ABC89D-2D36-46C0-8BD3-7B7483CF0092}" type="parTrans" cxnId="{E87A4053-A0D1-46C9-B819-CB31039425A1}">
      <dgm:prSet/>
      <dgm:spPr/>
      <dgm:t>
        <a:bodyPr/>
        <a:lstStyle/>
        <a:p>
          <a:endParaRPr lang="es-MX" sz="2800"/>
        </a:p>
      </dgm:t>
    </dgm:pt>
    <dgm:pt modelId="{E6A03DEF-7C92-48CB-8B5D-AE341EBA3C28}" type="sibTrans" cxnId="{E87A4053-A0D1-46C9-B819-CB31039425A1}">
      <dgm:prSet/>
      <dgm:spPr/>
      <dgm:t>
        <a:bodyPr/>
        <a:lstStyle/>
        <a:p>
          <a:endParaRPr lang="es-MX" sz="2800"/>
        </a:p>
      </dgm:t>
    </dgm:pt>
    <dgm:pt modelId="{3D9BA5F7-6F5E-48B7-ADE0-41EB119646C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ES" sz="1600" spc="-40" baseline="0" dirty="0"/>
            <a:t>A solicitud del MEF se transfirió a la Reserva de Contingencia </a:t>
          </a:r>
          <a:r>
            <a:rPr lang="es-ES" sz="1600" b="1" spc="-40" baseline="0" dirty="0">
              <a:solidFill>
                <a:srgbClr val="C00000"/>
              </a:solidFill>
            </a:rPr>
            <a:t>S/ -15,483,271 </a:t>
          </a:r>
          <a:r>
            <a:rPr lang="es-ES" sz="1600" spc="-40" baseline="0" dirty="0"/>
            <a:t>para reorientar gastos para reactivación económica mediante ejecución de inversiones.</a:t>
          </a:r>
          <a:endParaRPr lang="es-MX" sz="1600" spc="-40" baseline="0" dirty="0"/>
        </a:p>
      </dgm:t>
    </dgm:pt>
    <dgm:pt modelId="{7EB8B760-F7AF-4961-93EC-B24B46A63F1A}" type="parTrans" cxnId="{F473F6A7-5D29-4DAD-BCC2-C5979D525590}">
      <dgm:prSet/>
      <dgm:spPr/>
      <dgm:t>
        <a:bodyPr/>
        <a:lstStyle/>
        <a:p>
          <a:endParaRPr lang="es-MX" sz="2800"/>
        </a:p>
      </dgm:t>
    </dgm:pt>
    <dgm:pt modelId="{2B631249-A2E2-4308-9B08-9A0CB4C41C5C}" type="sibTrans" cxnId="{F473F6A7-5D29-4DAD-BCC2-C5979D525590}">
      <dgm:prSet/>
      <dgm:spPr/>
      <dgm:t>
        <a:bodyPr/>
        <a:lstStyle/>
        <a:p>
          <a:endParaRPr lang="es-MX" sz="2800"/>
        </a:p>
      </dgm:t>
    </dgm:pt>
    <dgm:pt modelId="{34AF565A-6509-4F77-B75C-D5F5917DC149}">
      <dgm:prSet phldrT="[Texto]" custT="1"/>
      <dgm:spPr>
        <a:solidFill>
          <a:srgbClr val="F0AD26"/>
        </a:solidFill>
      </dgm:spPr>
      <dgm:t>
        <a:bodyPr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D.S. Nº 093-2023-EF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(19.MAY.2023)</a:t>
          </a:r>
          <a:endParaRPr lang="es-P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E8C8E60B-EEE0-42F9-B805-B4C4EE1393C3}" type="parTrans" cxnId="{781B185F-AB54-44D1-8B68-A7485CF3CFF7}">
      <dgm:prSet/>
      <dgm:spPr/>
      <dgm:t>
        <a:bodyPr/>
        <a:lstStyle/>
        <a:p>
          <a:endParaRPr lang="es-MX" sz="2800"/>
        </a:p>
      </dgm:t>
    </dgm:pt>
    <dgm:pt modelId="{CF0F7A08-C0B4-4F62-BC33-FD24104000F2}" type="sibTrans" cxnId="{781B185F-AB54-44D1-8B68-A7485CF3CFF7}">
      <dgm:prSet/>
      <dgm:spPr/>
      <dgm:t>
        <a:bodyPr/>
        <a:lstStyle/>
        <a:p>
          <a:endParaRPr lang="es-MX" sz="2800"/>
        </a:p>
      </dgm:t>
    </dgm:pt>
    <dgm:pt modelId="{3B6A0310-1204-4E55-BD91-03DE05DB2EEF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ES" sz="1600" kern="1200" spc="-30" baseline="0" dirty="0"/>
            <a:t>Se habilitó al Sector el monto de </a:t>
          </a:r>
          <a:r>
            <a:rPr lang="es-ES" sz="1600" b="1" kern="1200" spc="-30" baseline="0" dirty="0">
              <a:solidFill>
                <a:srgbClr val="1C8E96"/>
              </a:solidFill>
            </a:rPr>
            <a:t>S/ 3,813,109 para 14 </a:t>
          </a:r>
          <a:r>
            <a:rPr lang="es-ES" sz="1600" b="1" kern="1200" spc="-30" baseline="0" dirty="0" err="1">
              <a:solidFill>
                <a:srgbClr val="1C8E96"/>
              </a:solidFill>
            </a:rPr>
            <a:t>PIPs</a:t>
          </a:r>
          <a:r>
            <a:rPr lang="es-ES" sz="1600" kern="1200" spc="-30" baseline="0" dirty="0"/>
            <a:t>, en el marco del FONDES (Tumbes, Piura, Lambayeque, La Libertad y Ancash).</a:t>
          </a:r>
          <a:endParaRPr lang="es-MX" sz="1600" b="0" kern="1200" spc="-3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BE54B369-E7F8-4D4C-A925-B8DC1940C005}" type="parTrans" cxnId="{C2CCA315-D039-4F54-99A7-46A9401A8A0F}">
      <dgm:prSet/>
      <dgm:spPr/>
      <dgm:t>
        <a:bodyPr/>
        <a:lstStyle/>
        <a:p>
          <a:endParaRPr lang="es-MX" sz="2800"/>
        </a:p>
      </dgm:t>
    </dgm:pt>
    <dgm:pt modelId="{704D4CB6-B7F3-4ACD-A6EF-23D68D0FAC74}" type="sibTrans" cxnId="{C2CCA315-D039-4F54-99A7-46A9401A8A0F}">
      <dgm:prSet/>
      <dgm:spPr/>
      <dgm:t>
        <a:bodyPr/>
        <a:lstStyle/>
        <a:p>
          <a:endParaRPr lang="es-MX" sz="2800"/>
        </a:p>
      </dgm:t>
    </dgm:pt>
    <dgm:pt modelId="{E236366D-166B-4A38-BB26-91A48B75A132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es-MX" sz="2000" dirty="0"/>
        </a:p>
      </dgm:t>
    </dgm:pt>
    <dgm:pt modelId="{5823D52E-871B-4887-BFEA-243D4A17D1C2}" type="parTrans" cxnId="{A3F72450-A1D0-44DF-88A8-4157CE4A80FA}">
      <dgm:prSet/>
      <dgm:spPr/>
      <dgm:t>
        <a:bodyPr/>
        <a:lstStyle/>
        <a:p>
          <a:endParaRPr lang="es-MX" sz="1600"/>
        </a:p>
      </dgm:t>
    </dgm:pt>
    <dgm:pt modelId="{FFCC967B-407F-46C3-9710-E93497001221}" type="sibTrans" cxnId="{A3F72450-A1D0-44DF-88A8-4157CE4A80FA}">
      <dgm:prSet/>
      <dgm:spPr/>
      <dgm:t>
        <a:bodyPr/>
        <a:lstStyle/>
        <a:p>
          <a:endParaRPr lang="es-MX" sz="1600"/>
        </a:p>
      </dgm:t>
    </dgm:pt>
    <dgm:pt modelId="{A3924336-6262-4FFC-A0A6-609A48F9E22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es-MX" sz="1800" dirty="0">
            <a:solidFill>
              <a:srgbClr val="FF0000"/>
            </a:solidFill>
          </a:endParaRPr>
        </a:p>
      </dgm:t>
    </dgm:pt>
    <dgm:pt modelId="{F81FCA98-F151-49CE-812F-4ACF67B3AA03}" type="parTrans" cxnId="{B41C85D0-E4F1-42BB-9036-F757DBA09019}">
      <dgm:prSet/>
      <dgm:spPr/>
      <dgm:t>
        <a:bodyPr/>
        <a:lstStyle/>
        <a:p>
          <a:endParaRPr lang="es-MX" sz="1600"/>
        </a:p>
      </dgm:t>
    </dgm:pt>
    <dgm:pt modelId="{69A0A4EF-E072-44BF-B67D-467381CD517B}" type="sibTrans" cxnId="{B41C85D0-E4F1-42BB-9036-F757DBA09019}">
      <dgm:prSet/>
      <dgm:spPr/>
      <dgm:t>
        <a:bodyPr/>
        <a:lstStyle/>
        <a:p>
          <a:endParaRPr lang="es-MX" sz="1600"/>
        </a:p>
      </dgm:t>
    </dgm:pt>
    <dgm:pt modelId="{24DFA15C-C3F5-4942-A67E-D29F6197587C}">
      <dgm:prSet custT="1"/>
      <dgm:spPr/>
      <dgm:t>
        <a:bodyPr/>
        <a:lstStyle/>
        <a:p>
          <a:pPr algn="just"/>
          <a:r>
            <a:rPr lang="es-ES" sz="1600" dirty="0"/>
            <a:t>En el marco del Numeral 1 de la Trigésima Primera Disposición Complementaria Final de la Ley Nº 31638(*) se permite modificaciones de fondos del PÍA de entidades. </a:t>
          </a:r>
          <a:endParaRPr lang="es-PE" sz="1600" dirty="0"/>
        </a:p>
      </dgm:t>
    </dgm:pt>
    <dgm:pt modelId="{4CD4519A-358C-41C7-9BE6-7740D20620C2}" type="parTrans" cxnId="{052D5681-7A06-43DB-9BD8-52FD5975E249}">
      <dgm:prSet/>
      <dgm:spPr/>
      <dgm:t>
        <a:bodyPr/>
        <a:lstStyle/>
        <a:p>
          <a:endParaRPr lang="es-PE"/>
        </a:p>
      </dgm:t>
    </dgm:pt>
    <dgm:pt modelId="{C02D2919-3C84-4D36-B728-F87C147FC381}" type="sibTrans" cxnId="{052D5681-7A06-43DB-9BD8-52FD5975E249}">
      <dgm:prSet/>
      <dgm:spPr/>
      <dgm:t>
        <a:bodyPr/>
        <a:lstStyle/>
        <a:p>
          <a:endParaRPr lang="es-PE"/>
        </a:p>
      </dgm:t>
    </dgm:pt>
    <dgm:pt modelId="{7BC076E1-8FAF-441D-8040-F1682B9E605A}">
      <dgm:prSet custT="1"/>
      <dgm:spPr/>
      <dgm:t>
        <a:bodyPr/>
        <a:lstStyle/>
        <a:p>
          <a:pPr algn="just"/>
          <a:r>
            <a:rPr lang="es-ES" sz="1600" spc="-40" baseline="0" dirty="0"/>
            <a:t>En el marco del Numeral 1 de la Trigésima Primera Disposición Complementaria Final de la Ley Nº 31638(*) se permite modificaciones de fondos del PÍA de entidades.</a:t>
          </a:r>
          <a:endParaRPr lang="es-PE" sz="1600" spc="-40" baseline="0" dirty="0"/>
        </a:p>
      </dgm:t>
    </dgm:pt>
    <dgm:pt modelId="{D760315C-7D6B-4AE1-A936-E9BD7507134B}" type="parTrans" cxnId="{3EB7F525-E7F6-4AB1-8090-F96C67C7F779}">
      <dgm:prSet/>
      <dgm:spPr/>
      <dgm:t>
        <a:bodyPr/>
        <a:lstStyle/>
        <a:p>
          <a:endParaRPr lang="es-PE"/>
        </a:p>
      </dgm:t>
    </dgm:pt>
    <dgm:pt modelId="{26AF3987-E2B2-4B0A-8C87-6202A3FF77DC}" type="sibTrans" cxnId="{3EB7F525-E7F6-4AB1-8090-F96C67C7F779}">
      <dgm:prSet/>
      <dgm:spPr/>
      <dgm:t>
        <a:bodyPr/>
        <a:lstStyle/>
        <a:p>
          <a:endParaRPr lang="es-PE"/>
        </a:p>
      </dgm:t>
    </dgm:pt>
    <dgm:pt modelId="{06387AE4-352B-42D2-A66C-00B37944EC27}">
      <dgm:prSet custT="1"/>
      <dgm:spPr/>
      <dgm:t>
        <a:bodyPr/>
        <a:lstStyle/>
        <a:p>
          <a:pPr algn="just"/>
          <a:r>
            <a:rPr lang="es-ES" sz="1600" kern="1200" spc="-30" baseline="0" dirty="0"/>
            <a:t>De acuerdo al Artículo 57 de la Ley N° 31638, se asignó S/8’805 133 892 para financiamiento exclusivo del FONDES a nivel nacional.</a:t>
          </a:r>
          <a:endParaRPr lang="es-PE" sz="1600" kern="1200" spc="-30" baseline="0" dirty="0"/>
        </a:p>
      </dgm:t>
    </dgm:pt>
    <dgm:pt modelId="{D7A9A6AF-6359-4649-B00F-DA8D4AED710B}" type="parTrans" cxnId="{32E811DA-8FF6-4C7E-8AC4-E5BE5A1914A5}">
      <dgm:prSet/>
      <dgm:spPr/>
      <dgm:t>
        <a:bodyPr/>
        <a:lstStyle/>
        <a:p>
          <a:endParaRPr lang="es-PE"/>
        </a:p>
      </dgm:t>
    </dgm:pt>
    <dgm:pt modelId="{93AB211C-A215-496B-81B0-CB71CFB29AB4}" type="sibTrans" cxnId="{32E811DA-8FF6-4C7E-8AC4-E5BE5A1914A5}">
      <dgm:prSet/>
      <dgm:spPr/>
      <dgm:t>
        <a:bodyPr/>
        <a:lstStyle/>
        <a:p>
          <a:endParaRPr lang="es-PE"/>
        </a:p>
      </dgm:t>
    </dgm:pt>
    <dgm:pt modelId="{A178898A-9994-4EB8-AD91-57DB2BCB016F}" type="pres">
      <dgm:prSet presAssocID="{D66F7C11-ADFE-4355-BD35-1873BF84970E}" presName="Name0" presStyleCnt="0">
        <dgm:presLayoutVars>
          <dgm:dir/>
          <dgm:animLvl val="lvl"/>
          <dgm:resizeHandles val="exact"/>
        </dgm:presLayoutVars>
      </dgm:prSet>
      <dgm:spPr/>
    </dgm:pt>
    <dgm:pt modelId="{33D2FD72-7680-44D6-A64D-28E03C0227D8}" type="pres">
      <dgm:prSet presAssocID="{B95AF9AB-B976-4E1A-9502-7577488BD53B}" presName="linNode" presStyleCnt="0"/>
      <dgm:spPr/>
    </dgm:pt>
    <dgm:pt modelId="{DFAC62B6-0AE7-484A-B534-AAD1AD9B3DC5}" type="pres">
      <dgm:prSet presAssocID="{B95AF9AB-B976-4E1A-9502-7577488BD53B}" presName="parentText" presStyleLbl="node1" presStyleIdx="0" presStyleCnt="3" custScaleX="51056" custLinFactNeighborX="-387">
        <dgm:presLayoutVars>
          <dgm:chMax val="1"/>
          <dgm:bulletEnabled val="1"/>
        </dgm:presLayoutVars>
      </dgm:prSet>
      <dgm:spPr/>
    </dgm:pt>
    <dgm:pt modelId="{05332268-BD33-4A0C-8BD9-31EC201ADCB2}" type="pres">
      <dgm:prSet presAssocID="{B95AF9AB-B976-4E1A-9502-7577488BD53B}" presName="descendantText" presStyleLbl="alignAccFollowNode1" presStyleIdx="0" presStyleCnt="3" custScaleX="109969" custScaleY="106990" custLinFactNeighborY="0">
        <dgm:presLayoutVars>
          <dgm:bulletEnabled val="1"/>
        </dgm:presLayoutVars>
      </dgm:prSet>
      <dgm:spPr/>
    </dgm:pt>
    <dgm:pt modelId="{0CA3DEAD-309C-4834-9DFC-71F013566E75}" type="pres">
      <dgm:prSet presAssocID="{4BC5E8AD-4CE5-4098-BBE5-4728D4EDC5B3}" presName="sp" presStyleCnt="0"/>
      <dgm:spPr/>
    </dgm:pt>
    <dgm:pt modelId="{63CBA708-FB4C-481C-AA94-F9431AB2AA11}" type="pres">
      <dgm:prSet presAssocID="{5F526C1B-53BE-4C75-AEDE-9E1D92543D39}" presName="linNode" presStyleCnt="0"/>
      <dgm:spPr/>
    </dgm:pt>
    <dgm:pt modelId="{1729E68E-F5DE-4A7F-8E25-26DEFEE6B4F0}" type="pres">
      <dgm:prSet presAssocID="{5F526C1B-53BE-4C75-AEDE-9E1D92543D39}" presName="parentText" presStyleLbl="node1" presStyleIdx="1" presStyleCnt="3" custScaleX="51056" custLinFactNeighborX="-387">
        <dgm:presLayoutVars>
          <dgm:chMax val="1"/>
          <dgm:bulletEnabled val="1"/>
        </dgm:presLayoutVars>
      </dgm:prSet>
      <dgm:spPr/>
    </dgm:pt>
    <dgm:pt modelId="{E79DBB33-EB08-409E-A5F7-458422FB9AE2}" type="pres">
      <dgm:prSet presAssocID="{5F526C1B-53BE-4C75-AEDE-9E1D92543D39}" presName="descendantText" presStyleLbl="alignAccFollowNode1" presStyleIdx="1" presStyleCnt="3" custScaleX="109969" custScaleY="116250" custLinFactNeighborY="912">
        <dgm:presLayoutVars>
          <dgm:bulletEnabled val="1"/>
        </dgm:presLayoutVars>
      </dgm:prSet>
      <dgm:spPr/>
    </dgm:pt>
    <dgm:pt modelId="{DDDAAAAD-5CA7-4A62-A69A-FEA9D884AD35}" type="pres">
      <dgm:prSet presAssocID="{E6A03DEF-7C92-48CB-8B5D-AE341EBA3C28}" presName="sp" presStyleCnt="0"/>
      <dgm:spPr/>
    </dgm:pt>
    <dgm:pt modelId="{1F3C6A4F-79FC-4D75-90FB-BDC96EFC7DC9}" type="pres">
      <dgm:prSet presAssocID="{34AF565A-6509-4F77-B75C-D5F5917DC149}" presName="linNode" presStyleCnt="0"/>
      <dgm:spPr/>
    </dgm:pt>
    <dgm:pt modelId="{B3B64075-E93A-4651-9B4B-DD1F831A2770}" type="pres">
      <dgm:prSet presAssocID="{34AF565A-6509-4F77-B75C-D5F5917DC149}" presName="parentText" presStyleLbl="node1" presStyleIdx="2" presStyleCnt="3" custScaleX="51056" custLinFactNeighborX="-387">
        <dgm:presLayoutVars>
          <dgm:chMax val="1"/>
          <dgm:bulletEnabled val="1"/>
        </dgm:presLayoutVars>
      </dgm:prSet>
      <dgm:spPr/>
    </dgm:pt>
    <dgm:pt modelId="{24566E81-B9CF-4289-90C0-82782641D4BA}" type="pres">
      <dgm:prSet presAssocID="{34AF565A-6509-4F77-B75C-D5F5917DC149}" presName="descendantText" presStyleLbl="alignAccFollowNode1" presStyleIdx="2" presStyleCnt="3" custScaleX="109969" custLinFactNeighborY="912">
        <dgm:presLayoutVars>
          <dgm:bulletEnabled val="1"/>
        </dgm:presLayoutVars>
      </dgm:prSet>
      <dgm:spPr/>
    </dgm:pt>
  </dgm:ptLst>
  <dgm:cxnLst>
    <dgm:cxn modelId="{C2CCA315-D039-4F54-99A7-46A9401A8A0F}" srcId="{34AF565A-6509-4F77-B75C-D5F5917DC149}" destId="{3B6A0310-1204-4E55-BD91-03DE05DB2EEF}" srcOrd="0" destOrd="0" parTransId="{BE54B369-E7F8-4D4C-A925-B8DC1940C005}" sibTransId="{704D4CB6-B7F3-4ACD-A6EF-23D68D0FAC74}"/>
    <dgm:cxn modelId="{3EB7F525-E7F6-4AB1-8090-F96C67C7F779}" srcId="{5F526C1B-53BE-4C75-AEDE-9E1D92543D39}" destId="{7BC076E1-8FAF-441D-8040-F1682B9E605A}" srcOrd="1" destOrd="0" parTransId="{D760315C-7D6B-4AE1-A936-E9BD7507134B}" sibTransId="{26AF3987-E2B2-4B0A-8C87-6202A3FF77DC}"/>
    <dgm:cxn modelId="{78478A36-F93F-42C2-88BA-B0CCBF2607CD}" type="presOf" srcId="{D66F7C11-ADFE-4355-BD35-1873BF84970E}" destId="{A178898A-9994-4EB8-AD91-57DB2BCB016F}" srcOrd="0" destOrd="0" presId="urn:microsoft.com/office/officeart/2005/8/layout/vList5"/>
    <dgm:cxn modelId="{8829A63F-F68D-4779-BCEA-5FCCD04D8F2A}" type="presOf" srcId="{34AF565A-6509-4F77-B75C-D5F5917DC149}" destId="{B3B64075-E93A-4651-9B4B-DD1F831A2770}" srcOrd="0" destOrd="0" presId="urn:microsoft.com/office/officeart/2005/8/layout/vList5"/>
    <dgm:cxn modelId="{781B185F-AB54-44D1-8B68-A7485CF3CFF7}" srcId="{D66F7C11-ADFE-4355-BD35-1873BF84970E}" destId="{34AF565A-6509-4F77-B75C-D5F5917DC149}" srcOrd="2" destOrd="0" parTransId="{E8C8E60B-EEE0-42F9-B805-B4C4EE1393C3}" sibTransId="{CF0F7A08-C0B4-4F62-BC33-FD24104000F2}"/>
    <dgm:cxn modelId="{5A40C047-F66D-4C4C-B42B-6E61C6C44545}" type="presOf" srcId="{D468970B-9D76-4AD8-A2FF-C5AE635CECC8}" destId="{05332268-BD33-4A0C-8BD9-31EC201ADCB2}" srcOrd="0" destOrd="1" presId="urn:microsoft.com/office/officeart/2005/8/layout/vList5"/>
    <dgm:cxn modelId="{A3F72450-A1D0-44DF-88A8-4157CE4A80FA}" srcId="{B95AF9AB-B976-4E1A-9502-7577488BD53B}" destId="{E236366D-166B-4A38-BB26-91A48B75A132}" srcOrd="3" destOrd="0" parTransId="{5823D52E-871B-4887-BFEA-243D4A17D1C2}" sibTransId="{FFCC967B-407F-46C3-9710-E93497001221}"/>
    <dgm:cxn modelId="{E87A4053-A0D1-46C9-B819-CB31039425A1}" srcId="{D66F7C11-ADFE-4355-BD35-1873BF84970E}" destId="{5F526C1B-53BE-4C75-AEDE-9E1D92543D39}" srcOrd="1" destOrd="0" parTransId="{F8ABC89D-2D36-46C0-8BD3-7B7483CF0092}" sibTransId="{E6A03DEF-7C92-48CB-8B5D-AE341EBA3C28}"/>
    <dgm:cxn modelId="{C5EA5454-A3F4-4C5B-83A8-E0120D17C5F5}" type="presOf" srcId="{E236366D-166B-4A38-BB26-91A48B75A132}" destId="{05332268-BD33-4A0C-8BD9-31EC201ADCB2}" srcOrd="0" destOrd="3" presId="urn:microsoft.com/office/officeart/2005/8/layout/vList5"/>
    <dgm:cxn modelId="{E85D9C7B-DC2D-4D54-9313-A011C2BC1616}" type="presOf" srcId="{B95AF9AB-B976-4E1A-9502-7577488BD53B}" destId="{DFAC62B6-0AE7-484A-B534-AAD1AD9B3DC5}" srcOrd="0" destOrd="0" presId="urn:microsoft.com/office/officeart/2005/8/layout/vList5"/>
    <dgm:cxn modelId="{052D5681-7A06-43DB-9BD8-52FD5975E249}" srcId="{B95AF9AB-B976-4E1A-9502-7577488BD53B}" destId="{24DFA15C-C3F5-4942-A67E-D29F6197587C}" srcOrd="2" destOrd="0" parTransId="{4CD4519A-358C-41C7-9BE6-7740D20620C2}" sibTransId="{C02D2919-3C84-4D36-B728-F87C147FC381}"/>
    <dgm:cxn modelId="{F7ADBE9B-453C-4645-97C9-BA8576BDBDBD}" type="presOf" srcId="{7BC076E1-8FAF-441D-8040-F1682B9E605A}" destId="{E79DBB33-EB08-409E-A5F7-458422FB9AE2}" srcOrd="0" destOrd="1" presId="urn:microsoft.com/office/officeart/2005/8/layout/vList5"/>
    <dgm:cxn modelId="{F473F6A7-5D29-4DAD-BCC2-C5979D525590}" srcId="{5F526C1B-53BE-4C75-AEDE-9E1D92543D39}" destId="{3D9BA5F7-6F5E-48B7-ADE0-41EB119646C2}" srcOrd="0" destOrd="0" parTransId="{7EB8B760-F7AF-4961-93EC-B24B46A63F1A}" sibTransId="{2B631249-A2E2-4308-9B08-9A0CB4C41C5C}"/>
    <dgm:cxn modelId="{5BF038AA-1178-4268-A217-71885E3D6B03}" srcId="{B95AF9AB-B976-4E1A-9502-7577488BD53B}" destId="{D468970B-9D76-4AD8-A2FF-C5AE635CECC8}" srcOrd="1" destOrd="0" parTransId="{0C67B392-C3C0-4B3D-8FCB-D728405DBBC8}" sibTransId="{DABED512-D687-465F-9393-3C20CD82AEBA}"/>
    <dgm:cxn modelId="{F5CF2FBF-E78F-4A87-8B07-34CA5392F846}" type="presOf" srcId="{24DFA15C-C3F5-4942-A67E-D29F6197587C}" destId="{05332268-BD33-4A0C-8BD9-31EC201ADCB2}" srcOrd="0" destOrd="2" presId="urn:microsoft.com/office/officeart/2005/8/layout/vList5"/>
    <dgm:cxn modelId="{7041F1C3-D525-4022-AFB7-E8A299EC9AA0}" type="presOf" srcId="{3B6A0310-1204-4E55-BD91-03DE05DB2EEF}" destId="{24566E81-B9CF-4289-90C0-82782641D4BA}" srcOrd="0" destOrd="0" presId="urn:microsoft.com/office/officeart/2005/8/layout/vList5"/>
    <dgm:cxn modelId="{C2FD34C4-F18B-4C5E-97D4-2ED830B01481}" type="presOf" srcId="{06387AE4-352B-42D2-A66C-00B37944EC27}" destId="{24566E81-B9CF-4289-90C0-82782641D4BA}" srcOrd="0" destOrd="1" presId="urn:microsoft.com/office/officeart/2005/8/layout/vList5"/>
    <dgm:cxn modelId="{5A700BCC-8547-4A05-86AC-AA84643201BF}" srcId="{D66F7C11-ADFE-4355-BD35-1873BF84970E}" destId="{B95AF9AB-B976-4E1A-9502-7577488BD53B}" srcOrd="0" destOrd="0" parTransId="{6867F1A0-28AD-442C-B9BD-94894F5F3EDC}" sibTransId="{4BC5E8AD-4CE5-4098-BBE5-4728D4EDC5B3}"/>
    <dgm:cxn modelId="{B41C85D0-E4F1-42BB-9036-F757DBA09019}" srcId="{B95AF9AB-B976-4E1A-9502-7577488BD53B}" destId="{A3924336-6262-4FFC-A0A6-609A48F9E222}" srcOrd="0" destOrd="0" parTransId="{F81FCA98-F151-49CE-812F-4ACF67B3AA03}" sibTransId="{69A0A4EF-E072-44BF-B67D-467381CD517B}"/>
    <dgm:cxn modelId="{1B5700D9-3821-480A-984C-C2A9613A9283}" type="presOf" srcId="{A3924336-6262-4FFC-A0A6-609A48F9E222}" destId="{05332268-BD33-4A0C-8BD9-31EC201ADCB2}" srcOrd="0" destOrd="0" presId="urn:microsoft.com/office/officeart/2005/8/layout/vList5"/>
    <dgm:cxn modelId="{635BE7D9-81D4-4C51-ADC0-164BF6813418}" type="presOf" srcId="{5F526C1B-53BE-4C75-AEDE-9E1D92543D39}" destId="{1729E68E-F5DE-4A7F-8E25-26DEFEE6B4F0}" srcOrd="0" destOrd="0" presId="urn:microsoft.com/office/officeart/2005/8/layout/vList5"/>
    <dgm:cxn modelId="{32E811DA-8FF6-4C7E-8AC4-E5BE5A1914A5}" srcId="{34AF565A-6509-4F77-B75C-D5F5917DC149}" destId="{06387AE4-352B-42D2-A66C-00B37944EC27}" srcOrd="1" destOrd="0" parTransId="{D7A9A6AF-6359-4649-B00F-DA8D4AED710B}" sibTransId="{93AB211C-A215-496B-81B0-CB71CFB29AB4}"/>
    <dgm:cxn modelId="{56AB33E7-2ACE-496C-8CAA-581883EC7D28}" type="presOf" srcId="{3D9BA5F7-6F5E-48B7-ADE0-41EB119646C2}" destId="{E79DBB33-EB08-409E-A5F7-458422FB9AE2}" srcOrd="0" destOrd="0" presId="urn:microsoft.com/office/officeart/2005/8/layout/vList5"/>
    <dgm:cxn modelId="{C7461B30-7FFD-4CFD-8191-F39FA4366B6B}" type="presParOf" srcId="{A178898A-9994-4EB8-AD91-57DB2BCB016F}" destId="{33D2FD72-7680-44D6-A64D-28E03C0227D8}" srcOrd="0" destOrd="0" presId="urn:microsoft.com/office/officeart/2005/8/layout/vList5"/>
    <dgm:cxn modelId="{BF98AE09-2DF3-42FE-9FDE-2A287A84EB97}" type="presParOf" srcId="{33D2FD72-7680-44D6-A64D-28E03C0227D8}" destId="{DFAC62B6-0AE7-484A-B534-AAD1AD9B3DC5}" srcOrd="0" destOrd="0" presId="urn:microsoft.com/office/officeart/2005/8/layout/vList5"/>
    <dgm:cxn modelId="{31C81259-1CC3-403E-9921-DA56149824DC}" type="presParOf" srcId="{33D2FD72-7680-44D6-A64D-28E03C0227D8}" destId="{05332268-BD33-4A0C-8BD9-31EC201ADCB2}" srcOrd="1" destOrd="0" presId="urn:microsoft.com/office/officeart/2005/8/layout/vList5"/>
    <dgm:cxn modelId="{AED92AFB-3D8A-45DC-BE08-CF7C90512F10}" type="presParOf" srcId="{A178898A-9994-4EB8-AD91-57DB2BCB016F}" destId="{0CA3DEAD-309C-4834-9DFC-71F013566E75}" srcOrd="1" destOrd="0" presId="urn:microsoft.com/office/officeart/2005/8/layout/vList5"/>
    <dgm:cxn modelId="{9E1E3544-55F2-4CD5-9849-EF11B8525B6F}" type="presParOf" srcId="{A178898A-9994-4EB8-AD91-57DB2BCB016F}" destId="{63CBA708-FB4C-481C-AA94-F9431AB2AA11}" srcOrd="2" destOrd="0" presId="urn:microsoft.com/office/officeart/2005/8/layout/vList5"/>
    <dgm:cxn modelId="{3FB0B59B-C20F-4FF3-ADBA-4FBF48C4A76F}" type="presParOf" srcId="{63CBA708-FB4C-481C-AA94-F9431AB2AA11}" destId="{1729E68E-F5DE-4A7F-8E25-26DEFEE6B4F0}" srcOrd="0" destOrd="0" presId="urn:microsoft.com/office/officeart/2005/8/layout/vList5"/>
    <dgm:cxn modelId="{916E5651-B69B-44C0-88E1-412CE5AF3266}" type="presParOf" srcId="{63CBA708-FB4C-481C-AA94-F9431AB2AA11}" destId="{E79DBB33-EB08-409E-A5F7-458422FB9AE2}" srcOrd="1" destOrd="0" presId="urn:microsoft.com/office/officeart/2005/8/layout/vList5"/>
    <dgm:cxn modelId="{A791029F-73C6-47FF-8518-E7185141BB96}" type="presParOf" srcId="{A178898A-9994-4EB8-AD91-57DB2BCB016F}" destId="{DDDAAAAD-5CA7-4A62-A69A-FEA9D884AD35}" srcOrd="3" destOrd="0" presId="urn:microsoft.com/office/officeart/2005/8/layout/vList5"/>
    <dgm:cxn modelId="{FF409963-4A29-46D8-8EA8-6DAF25773DEB}" type="presParOf" srcId="{A178898A-9994-4EB8-AD91-57DB2BCB016F}" destId="{1F3C6A4F-79FC-4D75-90FB-BDC96EFC7DC9}" srcOrd="4" destOrd="0" presId="urn:microsoft.com/office/officeart/2005/8/layout/vList5"/>
    <dgm:cxn modelId="{C8EE26FB-B81A-4741-A9A6-E65095EB9E7C}" type="presParOf" srcId="{1F3C6A4F-79FC-4D75-90FB-BDC96EFC7DC9}" destId="{B3B64075-E93A-4651-9B4B-DD1F831A2770}" srcOrd="0" destOrd="0" presId="urn:microsoft.com/office/officeart/2005/8/layout/vList5"/>
    <dgm:cxn modelId="{E1956AFC-D2FE-4863-B423-90A044049127}" type="presParOf" srcId="{1F3C6A4F-79FC-4D75-90FB-BDC96EFC7DC9}" destId="{24566E81-B9CF-4289-90C0-82782641D4B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/>
            <a:t>424 mercados itinerantes</a:t>
          </a:r>
          <a:endParaRPr lang="es-ES" sz="1400" b="1" dirty="0"/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pPr>
            <a:lnSpc>
              <a:spcPct val="100000"/>
            </a:lnSpc>
          </a:pPr>
          <a:endParaRPr lang="es-PE" sz="1400" b="1">
            <a:solidFill>
              <a:schemeClr val="tx1"/>
            </a:solidFill>
          </a:endParaRPr>
        </a:p>
      </dgm:t>
    </dgm:pt>
    <dgm:pt modelId="{BDE9CA3F-AADD-4425-962C-7859859B460E}" type="sibTrans" cxnId="{6C5BDBEF-738A-4EEA-BB20-8927935D45C3}">
      <dgm:prSet custT="1"/>
      <dgm:spPr/>
      <dgm:t>
        <a:bodyPr/>
        <a:lstStyle/>
        <a:p>
          <a:pPr>
            <a:lnSpc>
              <a:spcPct val="100000"/>
            </a:lnSpc>
          </a:pPr>
          <a:endParaRPr lang="es-PE" sz="1400" b="1">
            <a:solidFill>
              <a:schemeClr val="tx1"/>
            </a:solidFill>
          </a:endParaRPr>
        </a:p>
      </dgm:t>
    </dgm:pt>
    <dgm:pt modelId="{9E49F484-80CF-4FDB-AA9B-D2077CCA3E68}">
      <dgm:prSet phldrT="[Texto]" custT="1"/>
      <dgm:spPr/>
      <dgm:t>
        <a:bodyPr spcFirstLastPara="0" vert="horz" wrap="square" lIns="45720" tIns="45720" rIns="45720" bIns="45720" numCol="1" spcCol="1270" anchor="ctr" anchorCtr="0"/>
        <a:lstStyle/>
        <a:p>
          <a:pPr>
            <a:lnSpc>
              <a:spcPct val="100000"/>
            </a:lnSpc>
          </a:pPr>
          <a:r>
            <a:rPr lang="es-ES" sz="1400" b="1" kern="1200"/>
            <a:t>640 mercados </a:t>
          </a:r>
          <a:r>
            <a:rPr lang="es-ES" sz="1400" b="1" kern="1200">
              <a:latin typeface="Calibri"/>
              <a:ea typeface="+mn-ea"/>
              <a:cs typeface="+mn-cs"/>
            </a:rPr>
            <a:t>itinerantes</a:t>
          </a:r>
          <a:endParaRPr lang="es-ES" sz="1400" b="1" kern="1200" dirty="0"/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pPr>
            <a:lnSpc>
              <a:spcPct val="100000"/>
            </a:lnSpc>
          </a:pPr>
          <a:endParaRPr lang="es-PE" sz="1400" b="1">
            <a:solidFill>
              <a:schemeClr val="tx1"/>
            </a:solidFill>
          </a:endParaRPr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pPr>
            <a:lnSpc>
              <a:spcPct val="100000"/>
            </a:lnSpc>
          </a:pPr>
          <a:endParaRPr lang="es-PE" sz="1400" b="1">
            <a:solidFill>
              <a:schemeClr val="tx1"/>
            </a:solidFill>
          </a:endParaRPr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>
        <dgm:presLayoutVars>
          <dgm:bulletEnabled val="1"/>
        </dgm:presLayoutVars>
      </dgm:prSet>
      <dgm:spPr>
        <a:xfrm>
          <a:off x="1508995" y="0"/>
          <a:ext cx="1076591" cy="648685"/>
        </a:xfrm>
        <a:prstGeom prst="roundRect">
          <a:avLst>
            <a:gd name="adj" fmla="val 10000"/>
          </a:avLst>
        </a:prstGeom>
      </dgm:spPr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i="0"/>
            <a:t>6 producto-mercado internacionales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es-ES" sz="1100" b="1" i="1"/>
            <a:t>Japón (uva), Brasil (tomate, flores y pimiento) y Ecuador (arándanos).</a:t>
          </a:r>
          <a:endParaRPr lang="es-PE" sz="1200" b="1" i="1" dirty="0"/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pPr>
            <a:lnSpc>
              <a:spcPct val="100000"/>
            </a:lnSpc>
          </a:pPr>
          <a:endParaRPr lang="es-PE" sz="1200" b="1">
            <a:solidFill>
              <a:schemeClr val="tx1"/>
            </a:solidFill>
          </a:endParaRPr>
        </a:p>
      </dgm:t>
    </dgm:pt>
    <dgm:pt modelId="{BDE9CA3F-AADD-4425-962C-7859859B460E}" type="sibTrans" cxnId="{6C5BDBEF-738A-4EEA-BB20-8927935D45C3}">
      <dgm:prSet custT="1"/>
      <dgm:spPr/>
      <dgm:t>
        <a:bodyPr/>
        <a:lstStyle/>
        <a:p>
          <a:pPr>
            <a:lnSpc>
              <a:spcPct val="100000"/>
            </a:lnSpc>
          </a:pPr>
          <a:endParaRPr lang="es-PE" sz="1200" b="1">
            <a:solidFill>
              <a:schemeClr val="tx1"/>
            </a:solidFill>
          </a:endParaRPr>
        </a:p>
      </dgm:t>
    </dgm:pt>
    <dgm:pt modelId="{9E49F484-80CF-4FDB-AA9B-D2077CCA3E68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PE" sz="1400" b="1"/>
            <a:t>11 mercados -productos en gestión</a:t>
          </a:r>
          <a:endParaRPr lang="es-PE" sz="1400" b="1" dirty="0"/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pPr>
            <a:lnSpc>
              <a:spcPct val="100000"/>
            </a:lnSpc>
          </a:pPr>
          <a:endParaRPr lang="es-PE" sz="1200" b="1">
            <a:solidFill>
              <a:schemeClr val="tx1"/>
            </a:solidFill>
          </a:endParaRPr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pPr>
            <a:lnSpc>
              <a:spcPct val="100000"/>
            </a:lnSpc>
          </a:pPr>
          <a:endParaRPr lang="es-PE" sz="1200" b="1">
            <a:solidFill>
              <a:schemeClr val="tx1"/>
            </a:solidFill>
          </a:endParaRPr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 custScaleX="147649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>
        <dgm:presLayoutVars>
          <dgm:bulletEnabled val="1"/>
        </dgm:presLayoutVars>
      </dgm:prSet>
      <dgm:spPr/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9E49F484-80CF-4FDB-AA9B-D2077CCA3E68}">
      <dgm:prSet phldrT="[Texto]" custT="1"/>
      <dgm:spPr/>
      <dgm:t>
        <a:bodyPr/>
        <a:lstStyle/>
        <a:p>
          <a:r>
            <a:rPr lang="es-PE" sz="1400" b="1" dirty="0"/>
            <a:t>…</a:t>
          </a:r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endParaRPr lang="es-PE" sz="1400" b="1"/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endParaRPr lang="es-PE" sz="1400" b="1"/>
        </a:p>
      </dgm:t>
    </dgm:pt>
    <dgm:pt modelId="{87DCC19D-96E9-47BC-B6D3-9E6DBECD8C50}">
      <dgm:prSet phldrT="[Texto]" custT="1"/>
      <dgm:spPr/>
      <dgm:t>
        <a:bodyPr/>
        <a:lstStyle/>
        <a:p>
          <a:r>
            <a:rPr lang="es-ES" sz="1400" b="1" dirty="0"/>
            <a:t>Se vienen ejecutando 65 actividades de emergencia </a:t>
          </a:r>
          <a:endParaRPr lang="es-PE" sz="1400" b="1" dirty="0"/>
        </a:p>
      </dgm:t>
    </dgm:pt>
    <dgm:pt modelId="{BDE9CA3F-AADD-4425-962C-7859859B460E}" type="sibTrans" cxnId="{6C5BDBEF-738A-4EEA-BB20-8927935D45C3}">
      <dgm:prSet custT="1"/>
      <dgm:spPr/>
      <dgm:t>
        <a:bodyPr/>
        <a:lstStyle/>
        <a:p>
          <a:endParaRPr lang="es-PE" sz="1400" b="1"/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endParaRPr lang="es-PE" sz="1400" b="1"/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>
        <dgm:presLayoutVars>
          <dgm:bulletEnabled val="1"/>
        </dgm:presLayoutVars>
      </dgm:prSet>
      <dgm:spPr/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PE" sz="1400" b="1"/>
            <a:t>29,871 AVES muestreadas e inspeccionadas </a:t>
          </a:r>
          <a:endParaRPr lang="es-PE" sz="1400" b="1" i="1" dirty="0"/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endParaRPr lang="es-PE" sz="1400" b="1">
            <a:solidFill>
              <a:schemeClr val="tx1"/>
            </a:solidFill>
          </a:endParaRPr>
        </a:p>
      </dgm:t>
    </dgm:pt>
    <dgm:pt modelId="{BDE9CA3F-AADD-4425-962C-7859859B460E}" type="sibTrans" cxnId="{6C5BDBEF-738A-4EEA-BB20-8927935D45C3}">
      <dgm:prSet custT="1"/>
      <dgm:spPr>
        <a:solidFill>
          <a:schemeClr val="accent6"/>
        </a:solidFill>
      </dgm:spPr>
      <dgm:t>
        <a:bodyPr/>
        <a:lstStyle/>
        <a:p>
          <a:endParaRPr lang="es-PE" sz="1400" b="1">
            <a:solidFill>
              <a:schemeClr val="tx1"/>
            </a:solidFill>
          </a:endParaRPr>
        </a:p>
      </dgm:t>
    </dgm:pt>
    <dgm:pt modelId="{9E49F484-80CF-4FDB-AA9B-D2077CCA3E68}">
      <dgm:prSet phldrT="[Texto]" custT="1"/>
      <dgm:spPr/>
      <dgm:t>
        <a:bodyPr/>
        <a:lstStyle/>
        <a:p>
          <a:r>
            <a:rPr lang="es-PE" sz="1400" b="1" dirty="0"/>
            <a:t>39,175 AVES muestreadas e inspeccionadas</a:t>
          </a:r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endParaRPr lang="es-PE" sz="1400" b="1">
            <a:solidFill>
              <a:schemeClr val="tx1"/>
            </a:solidFill>
          </a:endParaRPr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endParaRPr lang="es-PE" sz="1400" b="1">
            <a:solidFill>
              <a:schemeClr val="tx1"/>
            </a:solidFill>
          </a:endParaRPr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>
        <dgm:presLayoutVars>
          <dgm:bulletEnabled val="1"/>
        </dgm:presLayoutVars>
      </dgm:prSet>
      <dgm:spPr/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PE" sz="1400" b="1"/>
            <a:t>621,198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PE" sz="1400" b="1"/>
            <a:t>animales vacunados </a:t>
          </a:r>
          <a:endParaRPr lang="es-PE" sz="1400" b="1" dirty="0"/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endParaRPr lang="es-PE" sz="1400" b="1">
            <a:solidFill>
              <a:schemeClr val="tx1"/>
            </a:solidFill>
          </a:endParaRPr>
        </a:p>
      </dgm:t>
    </dgm:pt>
    <dgm:pt modelId="{BDE9CA3F-AADD-4425-962C-7859859B460E}" type="sibTrans" cxnId="{6C5BDBEF-738A-4EEA-BB20-8927935D45C3}">
      <dgm:prSet custT="1"/>
      <dgm:spPr>
        <a:solidFill>
          <a:schemeClr val="accent6"/>
        </a:solidFill>
      </dgm:spPr>
      <dgm:t>
        <a:bodyPr/>
        <a:lstStyle/>
        <a:p>
          <a:endParaRPr lang="es-PE" sz="1400" b="1">
            <a:solidFill>
              <a:schemeClr val="tx1"/>
            </a:solidFill>
          </a:endParaRPr>
        </a:p>
      </dgm:t>
    </dgm:pt>
    <dgm:pt modelId="{9E49F484-80CF-4FDB-AA9B-D2077CCA3E68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PE" sz="1400" b="1"/>
            <a:t>1´972,696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PE" sz="1400" b="1"/>
            <a:t>animales vacunados </a:t>
          </a:r>
          <a:endParaRPr lang="es-PE" sz="1400" b="1" dirty="0"/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endParaRPr lang="es-PE" sz="1400" b="1">
            <a:solidFill>
              <a:schemeClr val="tx1"/>
            </a:solidFill>
          </a:endParaRPr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endParaRPr lang="es-PE" sz="1400" b="1">
            <a:solidFill>
              <a:schemeClr val="tx1"/>
            </a:solidFill>
          </a:endParaRPr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>
        <dgm:presLayoutVars>
          <dgm:bulletEnabled val="1"/>
        </dgm:presLayoutVars>
      </dgm:prSet>
      <dgm:spPr/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dirty="0">
              <a:latin typeface="+mn-lt"/>
            </a:rPr>
            <a:t>1,586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dirty="0">
              <a:latin typeface="+mn-lt"/>
            </a:rPr>
            <a:t>supervisiones de embarque de exportaciones de especies de fauna y flora silvestre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dirty="0">
              <a:latin typeface="+mn-lt"/>
            </a:rPr>
            <a:t>(196 de especies CITES y 1,390 de especies No CITES).</a:t>
          </a:r>
          <a:endParaRPr lang="es-PE" sz="1400" b="1" dirty="0">
            <a:latin typeface="+mn-lt"/>
          </a:endParaRPr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endParaRPr lang="es-PE" sz="1400" b="1">
            <a:solidFill>
              <a:schemeClr val="bg1"/>
            </a:solidFill>
            <a:latin typeface="+mn-lt"/>
          </a:endParaRPr>
        </a:p>
      </dgm:t>
    </dgm:pt>
    <dgm:pt modelId="{BDE9CA3F-AADD-4425-962C-7859859B460E}" type="sibTrans" cxnId="{6C5BDBEF-738A-4EEA-BB20-8927935D45C3}">
      <dgm:prSet custT="1"/>
      <dgm:spPr/>
      <dgm:t>
        <a:bodyPr/>
        <a:lstStyle/>
        <a:p>
          <a:endParaRPr lang="es-PE" sz="1400" b="1">
            <a:solidFill>
              <a:schemeClr val="bg1"/>
            </a:solidFill>
            <a:latin typeface="+mn-lt"/>
          </a:endParaRPr>
        </a:p>
      </dgm:t>
    </dgm:pt>
    <dgm:pt modelId="{9E49F484-80CF-4FDB-AA9B-D2077CCA3E68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i="0" dirty="0">
              <a:effectLst/>
              <a:latin typeface="+mn-lt"/>
            </a:rPr>
            <a:t>3,460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i="0" dirty="0">
              <a:effectLst/>
              <a:latin typeface="+mn-lt"/>
            </a:rPr>
            <a:t>supervisiones de Comercio Internacional de exportaciones de especies CITES y No CITES de flora y fauna silvestre.</a:t>
          </a:r>
          <a:endParaRPr lang="es-PE" sz="1400" b="1" dirty="0">
            <a:latin typeface="+mn-lt"/>
          </a:endParaRPr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endParaRPr lang="es-PE" sz="1400" b="1">
            <a:solidFill>
              <a:schemeClr val="bg1"/>
            </a:solidFill>
            <a:latin typeface="+mn-lt"/>
          </a:endParaRPr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endParaRPr lang="es-PE" sz="1400" b="1">
            <a:solidFill>
              <a:schemeClr val="bg1"/>
            </a:solidFill>
            <a:latin typeface="+mn-lt"/>
          </a:endParaRPr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 custScaleX="117578" custLinFactNeighborX="6107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 custScaleX="105325" custLinFactNeighborX="-10123">
        <dgm:presLayoutVars>
          <dgm:bulletEnabled val="1"/>
        </dgm:presLayoutVars>
      </dgm:prSet>
      <dgm:spPr/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F7C11-ADFE-4355-BD35-1873BF84970E}" type="doc">
      <dgm:prSet loTypeId="urn:microsoft.com/office/officeart/2005/8/layout/vList5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MX"/>
        </a:p>
      </dgm:t>
    </dgm:pt>
    <dgm:pt modelId="{B95AF9AB-B976-4E1A-9502-7577488BD53B}">
      <dgm:prSet phldrT="[Texto]" custT="1"/>
      <dgm:spPr>
        <a:solidFill>
          <a:srgbClr val="1E8C84"/>
        </a:solidFill>
      </dgm:spPr>
      <dgm:t>
        <a:bodyPr/>
        <a:lstStyle/>
        <a:p>
          <a:r>
            <a:rPr lang="es-MX" sz="2000" b="1" dirty="0"/>
            <a:t>D.S. </a:t>
          </a:r>
          <a:r>
            <a:rPr lang="es-MX" sz="2000" b="1" dirty="0" err="1"/>
            <a:t>Nº</a:t>
          </a:r>
          <a:r>
            <a:rPr lang="es-MX" sz="2000" b="1" dirty="0"/>
            <a:t> 113-2023-EF</a:t>
          </a:r>
        </a:p>
        <a:p>
          <a:r>
            <a:rPr lang="es-MX" sz="1600" dirty="0"/>
            <a:t>(12.JUN.2023)</a:t>
          </a:r>
        </a:p>
      </dgm:t>
    </dgm:pt>
    <dgm:pt modelId="{6867F1A0-28AD-442C-B9BD-94894F5F3EDC}" type="parTrans" cxnId="{5A700BCC-8547-4A05-86AC-AA84643201BF}">
      <dgm:prSet/>
      <dgm:spPr/>
      <dgm:t>
        <a:bodyPr/>
        <a:lstStyle/>
        <a:p>
          <a:endParaRPr lang="es-MX" sz="2800"/>
        </a:p>
      </dgm:t>
    </dgm:pt>
    <dgm:pt modelId="{4BC5E8AD-4CE5-4098-BBE5-4728D4EDC5B3}" type="sibTrans" cxnId="{5A700BCC-8547-4A05-86AC-AA84643201BF}">
      <dgm:prSet/>
      <dgm:spPr/>
      <dgm:t>
        <a:bodyPr/>
        <a:lstStyle/>
        <a:p>
          <a:endParaRPr lang="es-MX" sz="2800"/>
        </a:p>
      </dgm:t>
    </dgm:pt>
    <dgm:pt modelId="{D468970B-9D76-4AD8-A2FF-C5AE635CECC8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MX" sz="1600" dirty="0"/>
            <a:t>Se habilitó presupuesto para el Pago de sentencias judiciales del Pliego por el monto de </a:t>
          </a:r>
          <a:r>
            <a:rPr lang="es-MX" sz="1600" b="1" dirty="0">
              <a:solidFill>
                <a:srgbClr val="1C8E96"/>
              </a:solidFill>
            </a:rPr>
            <a:t>S/ 683,536</a:t>
          </a:r>
          <a:r>
            <a:rPr lang="es-MX" sz="1600" dirty="0"/>
            <a:t>.</a:t>
          </a:r>
        </a:p>
      </dgm:t>
    </dgm:pt>
    <dgm:pt modelId="{0C67B392-C3C0-4B3D-8FCB-D728405DBBC8}" type="parTrans" cxnId="{5BF038AA-1178-4268-A217-71885E3D6B03}">
      <dgm:prSet/>
      <dgm:spPr/>
      <dgm:t>
        <a:bodyPr/>
        <a:lstStyle/>
        <a:p>
          <a:endParaRPr lang="es-MX" sz="2800"/>
        </a:p>
      </dgm:t>
    </dgm:pt>
    <dgm:pt modelId="{DABED512-D687-465F-9393-3C20CD82AEBA}" type="sibTrans" cxnId="{5BF038AA-1178-4268-A217-71885E3D6B03}">
      <dgm:prSet/>
      <dgm:spPr/>
      <dgm:t>
        <a:bodyPr/>
        <a:lstStyle/>
        <a:p>
          <a:endParaRPr lang="es-MX" sz="2800"/>
        </a:p>
      </dgm:t>
    </dgm:pt>
    <dgm:pt modelId="{5F526C1B-53BE-4C75-AEDE-9E1D92543D39}">
      <dgm:prSet phldrT="[Texto]" custT="1"/>
      <dgm:spPr>
        <a:solidFill>
          <a:srgbClr val="52B017"/>
        </a:solidFill>
      </dgm:spPr>
      <dgm:t>
        <a:bodyPr/>
        <a:lstStyle/>
        <a:p>
          <a:r>
            <a:rPr lang="es-MX" sz="2000" b="1" dirty="0"/>
            <a:t>D.S. </a:t>
          </a:r>
          <a:r>
            <a:rPr lang="es-MX" sz="2000" b="1" dirty="0" err="1"/>
            <a:t>Nº</a:t>
          </a:r>
          <a:r>
            <a:rPr lang="es-MX" sz="2000" b="1" dirty="0"/>
            <a:t> 115-2023-EF</a:t>
          </a:r>
        </a:p>
        <a:p>
          <a:r>
            <a:rPr lang="es-MX" sz="1600" dirty="0"/>
            <a:t>(14.JUN.2023)</a:t>
          </a:r>
        </a:p>
      </dgm:t>
    </dgm:pt>
    <dgm:pt modelId="{F8ABC89D-2D36-46C0-8BD3-7B7483CF0092}" type="parTrans" cxnId="{E87A4053-A0D1-46C9-B819-CB31039425A1}">
      <dgm:prSet/>
      <dgm:spPr/>
      <dgm:t>
        <a:bodyPr/>
        <a:lstStyle/>
        <a:p>
          <a:endParaRPr lang="es-MX" sz="2800"/>
        </a:p>
      </dgm:t>
    </dgm:pt>
    <dgm:pt modelId="{E6A03DEF-7C92-48CB-8B5D-AE341EBA3C28}" type="sibTrans" cxnId="{E87A4053-A0D1-46C9-B819-CB31039425A1}">
      <dgm:prSet/>
      <dgm:spPr/>
      <dgm:t>
        <a:bodyPr/>
        <a:lstStyle/>
        <a:p>
          <a:endParaRPr lang="es-MX" sz="2800"/>
        </a:p>
      </dgm:t>
    </dgm:pt>
    <dgm:pt modelId="{3D9BA5F7-6F5E-48B7-ADE0-41EB119646C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MX" sz="1600" spc="-40" baseline="0" dirty="0"/>
            <a:t>Financiamiento de </a:t>
          </a:r>
          <a:r>
            <a:rPr lang="es-MX" sz="1600" b="1" spc="-40" baseline="0" dirty="0"/>
            <a:t>07 Inversiones de GL </a:t>
          </a:r>
          <a:r>
            <a:rPr lang="es-MX" sz="1600" spc="-40" baseline="0" dirty="0"/>
            <a:t>por el monto de </a:t>
          </a:r>
          <a:r>
            <a:rPr lang="es-MX" sz="1600" b="1" spc="-40" baseline="0" dirty="0">
              <a:solidFill>
                <a:srgbClr val="C00000"/>
              </a:solidFill>
            </a:rPr>
            <a:t>S/ -34 526 535</a:t>
          </a:r>
          <a:r>
            <a:rPr lang="es-MX" sz="1600" spc="-40" baseline="0" dirty="0"/>
            <a:t>. (Pasco, Ayacucho, Lambayeque,  Piura y Lima)</a:t>
          </a:r>
        </a:p>
      </dgm:t>
    </dgm:pt>
    <dgm:pt modelId="{7EB8B760-F7AF-4961-93EC-B24B46A63F1A}" type="parTrans" cxnId="{F473F6A7-5D29-4DAD-BCC2-C5979D525590}">
      <dgm:prSet/>
      <dgm:spPr/>
      <dgm:t>
        <a:bodyPr/>
        <a:lstStyle/>
        <a:p>
          <a:endParaRPr lang="es-MX" sz="2800"/>
        </a:p>
      </dgm:t>
    </dgm:pt>
    <dgm:pt modelId="{2B631249-A2E2-4308-9B08-9A0CB4C41C5C}" type="sibTrans" cxnId="{F473F6A7-5D29-4DAD-BCC2-C5979D525590}">
      <dgm:prSet/>
      <dgm:spPr/>
      <dgm:t>
        <a:bodyPr/>
        <a:lstStyle/>
        <a:p>
          <a:endParaRPr lang="es-MX" sz="2800"/>
        </a:p>
      </dgm:t>
    </dgm:pt>
    <dgm:pt modelId="{34AF565A-6509-4F77-B75C-D5F5917DC149}">
      <dgm:prSet phldrT="[Texto]" custT="1"/>
      <dgm:spPr>
        <a:solidFill>
          <a:srgbClr val="F0AD26"/>
        </a:solidFill>
      </dgm:spPr>
      <dgm:t>
        <a:bodyPr/>
        <a:lstStyle/>
        <a:p>
          <a:r>
            <a:rPr lang="es-MX" sz="2000" b="1" dirty="0"/>
            <a:t>D.S. </a:t>
          </a:r>
          <a:r>
            <a:rPr lang="es-MX" sz="2000" b="1" dirty="0" err="1"/>
            <a:t>Nº</a:t>
          </a:r>
          <a:r>
            <a:rPr lang="es-MX" sz="2000" b="1" dirty="0"/>
            <a:t> 128-2023-EF</a:t>
          </a:r>
        </a:p>
        <a:p>
          <a:r>
            <a:rPr lang="es-MX" sz="1600" dirty="0"/>
            <a:t>(16.JUN.2023)</a:t>
          </a:r>
        </a:p>
      </dgm:t>
    </dgm:pt>
    <dgm:pt modelId="{E8C8E60B-EEE0-42F9-B805-B4C4EE1393C3}" type="parTrans" cxnId="{781B185F-AB54-44D1-8B68-A7485CF3CFF7}">
      <dgm:prSet/>
      <dgm:spPr/>
      <dgm:t>
        <a:bodyPr/>
        <a:lstStyle/>
        <a:p>
          <a:endParaRPr lang="es-MX" sz="2800"/>
        </a:p>
      </dgm:t>
    </dgm:pt>
    <dgm:pt modelId="{CF0F7A08-C0B4-4F62-BC33-FD24104000F2}" type="sibTrans" cxnId="{781B185F-AB54-44D1-8B68-A7485CF3CFF7}">
      <dgm:prSet/>
      <dgm:spPr/>
      <dgm:t>
        <a:bodyPr/>
        <a:lstStyle/>
        <a:p>
          <a:endParaRPr lang="es-MX" sz="2800"/>
        </a:p>
      </dgm:t>
    </dgm:pt>
    <dgm:pt modelId="{3B6A0310-1204-4E55-BD91-03DE05DB2EEF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MX" sz="1600" kern="1200" spc="-30" baseline="0" dirty="0"/>
            <a:t>Financiamiento de </a:t>
          </a:r>
          <a:r>
            <a:rPr lang="es-MX" sz="1600" b="1" kern="1200" spc="-30" baseline="0" dirty="0"/>
            <a:t>11 Inversiones de GL </a:t>
          </a:r>
          <a:r>
            <a:rPr lang="es-MX" sz="1600" kern="1200" spc="-30" baseline="0" dirty="0"/>
            <a:t>por el monto de </a:t>
          </a:r>
          <a:r>
            <a:rPr lang="es-MX" sz="1600" b="1" kern="1200" spc="-3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S/ -41,353,219 </a:t>
          </a:r>
          <a:r>
            <a:rPr lang="es-MX" sz="1600" b="0" kern="1200" spc="-3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(Huancavelica, Amazonas, Tacna, Ancash, Piura, Cusco y Ayacucho)</a:t>
          </a:r>
        </a:p>
      </dgm:t>
    </dgm:pt>
    <dgm:pt modelId="{BE54B369-E7F8-4D4C-A925-B8DC1940C005}" type="parTrans" cxnId="{C2CCA315-D039-4F54-99A7-46A9401A8A0F}">
      <dgm:prSet/>
      <dgm:spPr/>
      <dgm:t>
        <a:bodyPr/>
        <a:lstStyle/>
        <a:p>
          <a:endParaRPr lang="es-MX" sz="2800"/>
        </a:p>
      </dgm:t>
    </dgm:pt>
    <dgm:pt modelId="{704D4CB6-B7F3-4ACD-A6EF-23D68D0FAC74}" type="sibTrans" cxnId="{C2CCA315-D039-4F54-99A7-46A9401A8A0F}">
      <dgm:prSet/>
      <dgm:spPr/>
      <dgm:t>
        <a:bodyPr/>
        <a:lstStyle/>
        <a:p>
          <a:endParaRPr lang="es-MX" sz="2800"/>
        </a:p>
      </dgm:t>
    </dgm:pt>
    <dgm:pt modelId="{E236366D-166B-4A38-BB26-91A48B75A132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es-MX" sz="2000" dirty="0"/>
        </a:p>
      </dgm:t>
    </dgm:pt>
    <dgm:pt modelId="{5823D52E-871B-4887-BFEA-243D4A17D1C2}" type="parTrans" cxnId="{A3F72450-A1D0-44DF-88A8-4157CE4A80FA}">
      <dgm:prSet/>
      <dgm:spPr/>
      <dgm:t>
        <a:bodyPr/>
        <a:lstStyle/>
        <a:p>
          <a:endParaRPr lang="es-MX" sz="1600"/>
        </a:p>
      </dgm:t>
    </dgm:pt>
    <dgm:pt modelId="{FFCC967B-407F-46C3-9710-E93497001221}" type="sibTrans" cxnId="{A3F72450-A1D0-44DF-88A8-4157CE4A80FA}">
      <dgm:prSet/>
      <dgm:spPr/>
      <dgm:t>
        <a:bodyPr/>
        <a:lstStyle/>
        <a:p>
          <a:endParaRPr lang="es-MX" sz="1600"/>
        </a:p>
      </dgm:t>
    </dgm:pt>
    <dgm:pt modelId="{A3924336-6262-4FFC-A0A6-609A48F9E22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es-MX" sz="1800" dirty="0">
            <a:solidFill>
              <a:srgbClr val="FF0000"/>
            </a:solidFill>
          </a:endParaRPr>
        </a:p>
      </dgm:t>
    </dgm:pt>
    <dgm:pt modelId="{F81FCA98-F151-49CE-812F-4ACF67B3AA03}" type="parTrans" cxnId="{B41C85D0-E4F1-42BB-9036-F757DBA09019}">
      <dgm:prSet/>
      <dgm:spPr/>
      <dgm:t>
        <a:bodyPr/>
        <a:lstStyle/>
        <a:p>
          <a:endParaRPr lang="es-MX" sz="1600"/>
        </a:p>
      </dgm:t>
    </dgm:pt>
    <dgm:pt modelId="{69A0A4EF-E072-44BF-B67D-467381CD517B}" type="sibTrans" cxnId="{B41C85D0-E4F1-42BB-9036-F757DBA09019}">
      <dgm:prSet/>
      <dgm:spPr/>
      <dgm:t>
        <a:bodyPr/>
        <a:lstStyle/>
        <a:p>
          <a:endParaRPr lang="es-MX" sz="1600"/>
        </a:p>
      </dgm:t>
    </dgm:pt>
    <dgm:pt modelId="{19E68157-7936-418D-8236-BA9E5CCE3338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MX" sz="1600" dirty="0"/>
            <a:t>En el numeral 1 de la Décima Disposición Complementaria Final de la Ley </a:t>
          </a:r>
          <a:r>
            <a:rPr lang="es-MX" sz="1600" dirty="0" err="1"/>
            <a:t>N°</a:t>
          </a:r>
          <a:r>
            <a:rPr lang="es-MX" sz="1600" dirty="0"/>
            <a:t> 31638 se autoriza la atención de pago de sentencias judiciales con calidad de cosa juzgada.</a:t>
          </a:r>
        </a:p>
      </dgm:t>
    </dgm:pt>
    <dgm:pt modelId="{B5559CEC-91F7-4F10-B097-D29D7A529AE4}" type="parTrans" cxnId="{5BB59F49-4E65-4648-B841-FE6BD61A93C5}">
      <dgm:prSet/>
      <dgm:spPr/>
      <dgm:t>
        <a:bodyPr/>
        <a:lstStyle/>
        <a:p>
          <a:endParaRPr lang="es-MX" sz="1600"/>
        </a:p>
      </dgm:t>
    </dgm:pt>
    <dgm:pt modelId="{70FF57F9-44C7-454D-B10E-07867A12D02C}" type="sibTrans" cxnId="{5BB59F49-4E65-4648-B841-FE6BD61A93C5}">
      <dgm:prSet/>
      <dgm:spPr/>
      <dgm:t>
        <a:bodyPr/>
        <a:lstStyle/>
        <a:p>
          <a:endParaRPr lang="es-MX" sz="1600"/>
        </a:p>
      </dgm:t>
    </dgm:pt>
    <dgm:pt modelId="{47A1B230-8D72-4C44-9A16-C2F7C231E396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MX" sz="1600" dirty="0"/>
            <a:t>De acuerdo al literal c) del numeral 18.1 del artículo 18 de la Ley </a:t>
          </a:r>
          <a:r>
            <a:rPr lang="es-MX" sz="1600" dirty="0" err="1"/>
            <a:t>N°</a:t>
          </a:r>
          <a:r>
            <a:rPr lang="es-MX" sz="1600" dirty="0"/>
            <a:t> 31638, el MIDAGRI dispone de S/ 83 492 336,00 exclusivamente para fines del Fondo Sierra Azul.</a:t>
          </a:r>
        </a:p>
      </dgm:t>
    </dgm:pt>
    <dgm:pt modelId="{5ED4D463-C96D-4604-B21A-F90D3551B6D5}" type="parTrans" cxnId="{EC3228F1-2E75-439E-95B3-06DE72E1DF4B}">
      <dgm:prSet/>
      <dgm:spPr/>
      <dgm:t>
        <a:bodyPr/>
        <a:lstStyle/>
        <a:p>
          <a:endParaRPr lang="es-MX" sz="1600"/>
        </a:p>
      </dgm:t>
    </dgm:pt>
    <dgm:pt modelId="{85A56E9F-5EC5-462C-B112-6B216CA7D59A}" type="sibTrans" cxnId="{EC3228F1-2E75-439E-95B3-06DE72E1DF4B}">
      <dgm:prSet/>
      <dgm:spPr/>
      <dgm:t>
        <a:bodyPr/>
        <a:lstStyle/>
        <a:p>
          <a:endParaRPr lang="es-MX" sz="1600"/>
        </a:p>
      </dgm:t>
    </dgm:pt>
    <dgm:pt modelId="{D474307C-5E09-4725-8B7F-2EB0D4484247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MX" sz="1600" kern="1200" dirty="0">
              <a:latin typeface="Calibri" panose="020F0502020204030204"/>
              <a:ea typeface="+mn-ea"/>
              <a:cs typeface="+mn-cs"/>
            </a:rPr>
            <a:t>De acuerdo al numeral 14.1 del artículo 14 de la Ley </a:t>
          </a:r>
          <a:r>
            <a:rPr lang="es-MX" sz="1600" kern="1200" dirty="0" err="1">
              <a:latin typeface="Calibri" panose="020F0502020204030204"/>
              <a:ea typeface="+mn-ea"/>
              <a:cs typeface="+mn-cs"/>
            </a:rPr>
            <a:t>N°</a:t>
          </a:r>
          <a:r>
            <a:rPr lang="es-MX" sz="1600" kern="1200" dirty="0">
              <a:latin typeface="Calibri" panose="020F0502020204030204"/>
              <a:ea typeface="+mn-ea"/>
              <a:cs typeface="+mn-cs"/>
            </a:rPr>
            <a:t> 31638 (Recursos asignados a entidades para transferencia a GR y GL).</a:t>
          </a:r>
        </a:p>
      </dgm:t>
    </dgm:pt>
    <dgm:pt modelId="{8BE8DB42-7E08-458A-8319-BC5DD5B3BE73}" type="parTrans" cxnId="{195C50CB-3477-4094-B647-AFAE94C3A9BB}">
      <dgm:prSet/>
      <dgm:spPr/>
      <dgm:t>
        <a:bodyPr/>
        <a:lstStyle/>
        <a:p>
          <a:endParaRPr lang="es-MX" sz="1600"/>
        </a:p>
      </dgm:t>
    </dgm:pt>
    <dgm:pt modelId="{C569B454-1239-4CD8-A8E9-AB2FB3E999CB}" type="sibTrans" cxnId="{195C50CB-3477-4094-B647-AFAE94C3A9BB}">
      <dgm:prSet/>
      <dgm:spPr/>
      <dgm:t>
        <a:bodyPr/>
        <a:lstStyle/>
        <a:p>
          <a:endParaRPr lang="es-MX" sz="1600"/>
        </a:p>
      </dgm:t>
    </dgm:pt>
    <dgm:pt modelId="{A178898A-9994-4EB8-AD91-57DB2BCB016F}" type="pres">
      <dgm:prSet presAssocID="{D66F7C11-ADFE-4355-BD35-1873BF84970E}" presName="Name0" presStyleCnt="0">
        <dgm:presLayoutVars>
          <dgm:dir/>
          <dgm:animLvl val="lvl"/>
          <dgm:resizeHandles val="exact"/>
        </dgm:presLayoutVars>
      </dgm:prSet>
      <dgm:spPr/>
    </dgm:pt>
    <dgm:pt modelId="{33D2FD72-7680-44D6-A64D-28E03C0227D8}" type="pres">
      <dgm:prSet presAssocID="{B95AF9AB-B976-4E1A-9502-7577488BD53B}" presName="linNode" presStyleCnt="0"/>
      <dgm:spPr/>
    </dgm:pt>
    <dgm:pt modelId="{DFAC62B6-0AE7-484A-B534-AAD1AD9B3DC5}" type="pres">
      <dgm:prSet presAssocID="{B95AF9AB-B976-4E1A-9502-7577488BD53B}" presName="parentText" presStyleLbl="node1" presStyleIdx="0" presStyleCnt="3" custScaleX="51056" custLinFactNeighborX="-387">
        <dgm:presLayoutVars>
          <dgm:chMax val="1"/>
          <dgm:bulletEnabled val="1"/>
        </dgm:presLayoutVars>
      </dgm:prSet>
      <dgm:spPr/>
    </dgm:pt>
    <dgm:pt modelId="{05332268-BD33-4A0C-8BD9-31EC201ADCB2}" type="pres">
      <dgm:prSet presAssocID="{B95AF9AB-B976-4E1A-9502-7577488BD53B}" presName="descendantText" presStyleLbl="alignAccFollowNode1" presStyleIdx="0" presStyleCnt="3" custScaleX="109969" custScaleY="106990" custLinFactNeighborY="0">
        <dgm:presLayoutVars>
          <dgm:bulletEnabled val="1"/>
        </dgm:presLayoutVars>
      </dgm:prSet>
      <dgm:spPr/>
    </dgm:pt>
    <dgm:pt modelId="{0CA3DEAD-309C-4834-9DFC-71F013566E75}" type="pres">
      <dgm:prSet presAssocID="{4BC5E8AD-4CE5-4098-BBE5-4728D4EDC5B3}" presName="sp" presStyleCnt="0"/>
      <dgm:spPr/>
    </dgm:pt>
    <dgm:pt modelId="{63CBA708-FB4C-481C-AA94-F9431AB2AA11}" type="pres">
      <dgm:prSet presAssocID="{5F526C1B-53BE-4C75-AEDE-9E1D92543D39}" presName="linNode" presStyleCnt="0"/>
      <dgm:spPr/>
    </dgm:pt>
    <dgm:pt modelId="{1729E68E-F5DE-4A7F-8E25-26DEFEE6B4F0}" type="pres">
      <dgm:prSet presAssocID="{5F526C1B-53BE-4C75-AEDE-9E1D92543D39}" presName="parentText" presStyleLbl="node1" presStyleIdx="1" presStyleCnt="3" custScaleX="51056" custLinFactNeighborX="-387">
        <dgm:presLayoutVars>
          <dgm:chMax val="1"/>
          <dgm:bulletEnabled val="1"/>
        </dgm:presLayoutVars>
      </dgm:prSet>
      <dgm:spPr/>
    </dgm:pt>
    <dgm:pt modelId="{E79DBB33-EB08-409E-A5F7-458422FB9AE2}" type="pres">
      <dgm:prSet presAssocID="{5F526C1B-53BE-4C75-AEDE-9E1D92543D39}" presName="descendantText" presStyleLbl="alignAccFollowNode1" presStyleIdx="1" presStyleCnt="3" custScaleX="109969" custScaleY="116250" custLinFactNeighborY="912">
        <dgm:presLayoutVars>
          <dgm:bulletEnabled val="1"/>
        </dgm:presLayoutVars>
      </dgm:prSet>
      <dgm:spPr/>
    </dgm:pt>
    <dgm:pt modelId="{DDDAAAAD-5CA7-4A62-A69A-FEA9D884AD35}" type="pres">
      <dgm:prSet presAssocID="{E6A03DEF-7C92-48CB-8B5D-AE341EBA3C28}" presName="sp" presStyleCnt="0"/>
      <dgm:spPr/>
    </dgm:pt>
    <dgm:pt modelId="{1F3C6A4F-79FC-4D75-90FB-BDC96EFC7DC9}" type="pres">
      <dgm:prSet presAssocID="{34AF565A-6509-4F77-B75C-D5F5917DC149}" presName="linNode" presStyleCnt="0"/>
      <dgm:spPr/>
    </dgm:pt>
    <dgm:pt modelId="{B3B64075-E93A-4651-9B4B-DD1F831A2770}" type="pres">
      <dgm:prSet presAssocID="{34AF565A-6509-4F77-B75C-D5F5917DC149}" presName="parentText" presStyleLbl="node1" presStyleIdx="2" presStyleCnt="3" custScaleX="51056" custLinFactNeighborX="-387">
        <dgm:presLayoutVars>
          <dgm:chMax val="1"/>
          <dgm:bulletEnabled val="1"/>
        </dgm:presLayoutVars>
      </dgm:prSet>
      <dgm:spPr/>
    </dgm:pt>
    <dgm:pt modelId="{24566E81-B9CF-4289-90C0-82782641D4BA}" type="pres">
      <dgm:prSet presAssocID="{34AF565A-6509-4F77-B75C-D5F5917DC149}" presName="descendantText" presStyleLbl="alignAccFollowNode1" presStyleIdx="2" presStyleCnt="3" custScaleX="109969" custLinFactNeighborY="912">
        <dgm:presLayoutVars>
          <dgm:bulletEnabled val="1"/>
        </dgm:presLayoutVars>
      </dgm:prSet>
      <dgm:spPr/>
    </dgm:pt>
  </dgm:ptLst>
  <dgm:cxnLst>
    <dgm:cxn modelId="{C2CCA315-D039-4F54-99A7-46A9401A8A0F}" srcId="{34AF565A-6509-4F77-B75C-D5F5917DC149}" destId="{3B6A0310-1204-4E55-BD91-03DE05DB2EEF}" srcOrd="0" destOrd="0" parTransId="{BE54B369-E7F8-4D4C-A925-B8DC1940C005}" sibTransId="{704D4CB6-B7F3-4ACD-A6EF-23D68D0FAC74}"/>
    <dgm:cxn modelId="{78478A36-F93F-42C2-88BA-B0CCBF2607CD}" type="presOf" srcId="{D66F7C11-ADFE-4355-BD35-1873BF84970E}" destId="{A178898A-9994-4EB8-AD91-57DB2BCB016F}" srcOrd="0" destOrd="0" presId="urn:microsoft.com/office/officeart/2005/8/layout/vList5"/>
    <dgm:cxn modelId="{8829A63F-F68D-4779-BCEA-5FCCD04D8F2A}" type="presOf" srcId="{34AF565A-6509-4F77-B75C-D5F5917DC149}" destId="{B3B64075-E93A-4651-9B4B-DD1F831A2770}" srcOrd="0" destOrd="0" presId="urn:microsoft.com/office/officeart/2005/8/layout/vList5"/>
    <dgm:cxn modelId="{781B185F-AB54-44D1-8B68-A7485CF3CFF7}" srcId="{D66F7C11-ADFE-4355-BD35-1873BF84970E}" destId="{34AF565A-6509-4F77-B75C-D5F5917DC149}" srcOrd="2" destOrd="0" parTransId="{E8C8E60B-EEE0-42F9-B805-B4C4EE1393C3}" sibTransId="{CF0F7A08-C0B4-4F62-BC33-FD24104000F2}"/>
    <dgm:cxn modelId="{5A40C047-F66D-4C4C-B42B-6E61C6C44545}" type="presOf" srcId="{D468970B-9D76-4AD8-A2FF-C5AE635CECC8}" destId="{05332268-BD33-4A0C-8BD9-31EC201ADCB2}" srcOrd="0" destOrd="1" presId="urn:microsoft.com/office/officeart/2005/8/layout/vList5"/>
    <dgm:cxn modelId="{5BB59F49-4E65-4648-B841-FE6BD61A93C5}" srcId="{B95AF9AB-B976-4E1A-9502-7577488BD53B}" destId="{19E68157-7936-418D-8236-BA9E5CCE3338}" srcOrd="2" destOrd="0" parTransId="{B5559CEC-91F7-4F10-B097-D29D7A529AE4}" sibTransId="{70FF57F9-44C7-454D-B10E-07867A12D02C}"/>
    <dgm:cxn modelId="{A3F72450-A1D0-44DF-88A8-4157CE4A80FA}" srcId="{B95AF9AB-B976-4E1A-9502-7577488BD53B}" destId="{E236366D-166B-4A38-BB26-91A48B75A132}" srcOrd="3" destOrd="0" parTransId="{5823D52E-871B-4887-BFEA-243D4A17D1C2}" sibTransId="{FFCC967B-407F-46C3-9710-E93497001221}"/>
    <dgm:cxn modelId="{E87A4053-A0D1-46C9-B819-CB31039425A1}" srcId="{D66F7C11-ADFE-4355-BD35-1873BF84970E}" destId="{5F526C1B-53BE-4C75-AEDE-9E1D92543D39}" srcOrd="1" destOrd="0" parTransId="{F8ABC89D-2D36-46C0-8BD3-7B7483CF0092}" sibTransId="{E6A03DEF-7C92-48CB-8B5D-AE341EBA3C28}"/>
    <dgm:cxn modelId="{C5EA5454-A3F4-4C5B-83A8-E0120D17C5F5}" type="presOf" srcId="{E236366D-166B-4A38-BB26-91A48B75A132}" destId="{05332268-BD33-4A0C-8BD9-31EC201ADCB2}" srcOrd="0" destOrd="3" presId="urn:microsoft.com/office/officeart/2005/8/layout/vList5"/>
    <dgm:cxn modelId="{E85D9C7B-DC2D-4D54-9313-A011C2BC1616}" type="presOf" srcId="{B95AF9AB-B976-4E1A-9502-7577488BD53B}" destId="{DFAC62B6-0AE7-484A-B534-AAD1AD9B3DC5}" srcOrd="0" destOrd="0" presId="urn:microsoft.com/office/officeart/2005/8/layout/vList5"/>
    <dgm:cxn modelId="{0A089489-F64F-42CD-8BC1-B5FDC4175E01}" type="presOf" srcId="{D474307C-5E09-4725-8B7F-2EB0D4484247}" destId="{24566E81-B9CF-4289-90C0-82782641D4BA}" srcOrd="0" destOrd="1" presId="urn:microsoft.com/office/officeart/2005/8/layout/vList5"/>
    <dgm:cxn modelId="{D3E65492-1FE8-4341-8D62-DC690588493F}" type="presOf" srcId="{47A1B230-8D72-4C44-9A16-C2F7C231E396}" destId="{E79DBB33-EB08-409E-A5F7-458422FB9AE2}" srcOrd="0" destOrd="1" presId="urn:microsoft.com/office/officeart/2005/8/layout/vList5"/>
    <dgm:cxn modelId="{F473F6A7-5D29-4DAD-BCC2-C5979D525590}" srcId="{5F526C1B-53BE-4C75-AEDE-9E1D92543D39}" destId="{3D9BA5F7-6F5E-48B7-ADE0-41EB119646C2}" srcOrd="0" destOrd="0" parTransId="{7EB8B760-F7AF-4961-93EC-B24B46A63F1A}" sibTransId="{2B631249-A2E2-4308-9B08-9A0CB4C41C5C}"/>
    <dgm:cxn modelId="{5BF038AA-1178-4268-A217-71885E3D6B03}" srcId="{B95AF9AB-B976-4E1A-9502-7577488BD53B}" destId="{D468970B-9D76-4AD8-A2FF-C5AE635CECC8}" srcOrd="1" destOrd="0" parTransId="{0C67B392-C3C0-4B3D-8FCB-D728405DBBC8}" sibTransId="{DABED512-D687-465F-9393-3C20CD82AEBA}"/>
    <dgm:cxn modelId="{081B71B3-593B-494F-B7BD-61BBE8EC3C06}" type="presOf" srcId="{19E68157-7936-418D-8236-BA9E5CCE3338}" destId="{05332268-BD33-4A0C-8BD9-31EC201ADCB2}" srcOrd="0" destOrd="2" presId="urn:microsoft.com/office/officeart/2005/8/layout/vList5"/>
    <dgm:cxn modelId="{7041F1C3-D525-4022-AFB7-E8A299EC9AA0}" type="presOf" srcId="{3B6A0310-1204-4E55-BD91-03DE05DB2EEF}" destId="{24566E81-B9CF-4289-90C0-82782641D4BA}" srcOrd="0" destOrd="0" presId="urn:microsoft.com/office/officeart/2005/8/layout/vList5"/>
    <dgm:cxn modelId="{195C50CB-3477-4094-B647-AFAE94C3A9BB}" srcId="{34AF565A-6509-4F77-B75C-D5F5917DC149}" destId="{D474307C-5E09-4725-8B7F-2EB0D4484247}" srcOrd="1" destOrd="0" parTransId="{8BE8DB42-7E08-458A-8319-BC5DD5B3BE73}" sibTransId="{C569B454-1239-4CD8-A8E9-AB2FB3E999CB}"/>
    <dgm:cxn modelId="{5A700BCC-8547-4A05-86AC-AA84643201BF}" srcId="{D66F7C11-ADFE-4355-BD35-1873BF84970E}" destId="{B95AF9AB-B976-4E1A-9502-7577488BD53B}" srcOrd="0" destOrd="0" parTransId="{6867F1A0-28AD-442C-B9BD-94894F5F3EDC}" sibTransId="{4BC5E8AD-4CE5-4098-BBE5-4728D4EDC5B3}"/>
    <dgm:cxn modelId="{B41C85D0-E4F1-42BB-9036-F757DBA09019}" srcId="{B95AF9AB-B976-4E1A-9502-7577488BD53B}" destId="{A3924336-6262-4FFC-A0A6-609A48F9E222}" srcOrd="0" destOrd="0" parTransId="{F81FCA98-F151-49CE-812F-4ACF67B3AA03}" sibTransId="{69A0A4EF-E072-44BF-B67D-467381CD517B}"/>
    <dgm:cxn modelId="{1B5700D9-3821-480A-984C-C2A9613A9283}" type="presOf" srcId="{A3924336-6262-4FFC-A0A6-609A48F9E222}" destId="{05332268-BD33-4A0C-8BD9-31EC201ADCB2}" srcOrd="0" destOrd="0" presId="urn:microsoft.com/office/officeart/2005/8/layout/vList5"/>
    <dgm:cxn modelId="{635BE7D9-81D4-4C51-ADC0-164BF6813418}" type="presOf" srcId="{5F526C1B-53BE-4C75-AEDE-9E1D92543D39}" destId="{1729E68E-F5DE-4A7F-8E25-26DEFEE6B4F0}" srcOrd="0" destOrd="0" presId="urn:microsoft.com/office/officeart/2005/8/layout/vList5"/>
    <dgm:cxn modelId="{56AB33E7-2ACE-496C-8CAA-581883EC7D28}" type="presOf" srcId="{3D9BA5F7-6F5E-48B7-ADE0-41EB119646C2}" destId="{E79DBB33-EB08-409E-A5F7-458422FB9AE2}" srcOrd="0" destOrd="0" presId="urn:microsoft.com/office/officeart/2005/8/layout/vList5"/>
    <dgm:cxn modelId="{EC3228F1-2E75-439E-95B3-06DE72E1DF4B}" srcId="{5F526C1B-53BE-4C75-AEDE-9E1D92543D39}" destId="{47A1B230-8D72-4C44-9A16-C2F7C231E396}" srcOrd="1" destOrd="0" parTransId="{5ED4D463-C96D-4604-B21A-F90D3551B6D5}" sibTransId="{85A56E9F-5EC5-462C-B112-6B216CA7D59A}"/>
    <dgm:cxn modelId="{C7461B30-7FFD-4CFD-8191-F39FA4366B6B}" type="presParOf" srcId="{A178898A-9994-4EB8-AD91-57DB2BCB016F}" destId="{33D2FD72-7680-44D6-A64D-28E03C0227D8}" srcOrd="0" destOrd="0" presId="urn:microsoft.com/office/officeart/2005/8/layout/vList5"/>
    <dgm:cxn modelId="{BF98AE09-2DF3-42FE-9FDE-2A287A84EB97}" type="presParOf" srcId="{33D2FD72-7680-44D6-A64D-28E03C0227D8}" destId="{DFAC62B6-0AE7-484A-B534-AAD1AD9B3DC5}" srcOrd="0" destOrd="0" presId="urn:microsoft.com/office/officeart/2005/8/layout/vList5"/>
    <dgm:cxn modelId="{31C81259-1CC3-403E-9921-DA56149824DC}" type="presParOf" srcId="{33D2FD72-7680-44D6-A64D-28E03C0227D8}" destId="{05332268-BD33-4A0C-8BD9-31EC201ADCB2}" srcOrd="1" destOrd="0" presId="urn:microsoft.com/office/officeart/2005/8/layout/vList5"/>
    <dgm:cxn modelId="{AED92AFB-3D8A-45DC-BE08-CF7C90512F10}" type="presParOf" srcId="{A178898A-9994-4EB8-AD91-57DB2BCB016F}" destId="{0CA3DEAD-309C-4834-9DFC-71F013566E75}" srcOrd="1" destOrd="0" presId="urn:microsoft.com/office/officeart/2005/8/layout/vList5"/>
    <dgm:cxn modelId="{9E1E3544-55F2-4CD5-9849-EF11B8525B6F}" type="presParOf" srcId="{A178898A-9994-4EB8-AD91-57DB2BCB016F}" destId="{63CBA708-FB4C-481C-AA94-F9431AB2AA11}" srcOrd="2" destOrd="0" presId="urn:microsoft.com/office/officeart/2005/8/layout/vList5"/>
    <dgm:cxn modelId="{3FB0B59B-C20F-4FF3-ADBA-4FBF48C4A76F}" type="presParOf" srcId="{63CBA708-FB4C-481C-AA94-F9431AB2AA11}" destId="{1729E68E-F5DE-4A7F-8E25-26DEFEE6B4F0}" srcOrd="0" destOrd="0" presId="urn:microsoft.com/office/officeart/2005/8/layout/vList5"/>
    <dgm:cxn modelId="{916E5651-B69B-44C0-88E1-412CE5AF3266}" type="presParOf" srcId="{63CBA708-FB4C-481C-AA94-F9431AB2AA11}" destId="{E79DBB33-EB08-409E-A5F7-458422FB9AE2}" srcOrd="1" destOrd="0" presId="urn:microsoft.com/office/officeart/2005/8/layout/vList5"/>
    <dgm:cxn modelId="{A791029F-73C6-47FF-8518-E7185141BB96}" type="presParOf" srcId="{A178898A-9994-4EB8-AD91-57DB2BCB016F}" destId="{DDDAAAAD-5CA7-4A62-A69A-FEA9D884AD35}" srcOrd="3" destOrd="0" presId="urn:microsoft.com/office/officeart/2005/8/layout/vList5"/>
    <dgm:cxn modelId="{FF409963-4A29-46D8-8EA8-6DAF25773DEB}" type="presParOf" srcId="{A178898A-9994-4EB8-AD91-57DB2BCB016F}" destId="{1F3C6A4F-79FC-4D75-90FB-BDC96EFC7DC9}" srcOrd="4" destOrd="0" presId="urn:microsoft.com/office/officeart/2005/8/layout/vList5"/>
    <dgm:cxn modelId="{C8EE26FB-B81A-4741-A9A6-E65095EB9E7C}" type="presParOf" srcId="{1F3C6A4F-79FC-4D75-90FB-BDC96EFC7DC9}" destId="{B3B64075-E93A-4651-9B4B-DD1F831A2770}" srcOrd="0" destOrd="0" presId="urn:microsoft.com/office/officeart/2005/8/layout/vList5"/>
    <dgm:cxn modelId="{E1956AFC-D2FE-4863-B423-90A044049127}" type="presParOf" srcId="{1F3C6A4F-79FC-4D75-90FB-BDC96EFC7DC9}" destId="{24566E81-B9CF-4289-90C0-82782641D4B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/>
      <dgm:spPr/>
      <dgm:t>
        <a:bodyPr/>
        <a:lstStyle/>
        <a:p>
          <a:r>
            <a:rPr lang="es-PE" b="1" dirty="0"/>
            <a:t>139,407 productores</a:t>
          </a:r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BDE9CA3F-AADD-4425-962C-7859859B460E}" type="sibTrans" cxnId="{6C5BDBEF-738A-4EEA-BB20-8927935D45C3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9E49F484-80CF-4FDB-AA9B-D2077CCA3E68}">
      <dgm:prSet phldrT="[Texto]"/>
      <dgm:spPr/>
      <dgm:t>
        <a:bodyPr/>
        <a:lstStyle/>
        <a:p>
          <a:r>
            <a:rPr lang="es-PE" b="1"/>
            <a:t>166,667 productores</a:t>
          </a:r>
          <a:endParaRPr lang="es-PE" b="1" dirty="0"/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>
        <dgm:presLayoutVars>
          <dgm:bulletEnabled val="1"/>
        </dgm:presLayoutVars>
      </dgm:prSet>
      <dgm:spPr/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/>
      <dgm:spPr/>
      <dgm:t>
        <a:bodyPr/>
        <a:lstStyle/>
        <a:p>
          <a:r>
            <a:rPr lang="es-PE" b="1" dirty="0"/>
            <a:t>199,532 productores</a:t>
          </a:r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endParaRPr lang="es-PE" b="1"/>
        </a:p>
      </dgm:t>
    </dgm:pt>
    <dgm:pt modelId="{BDE9CA3F-AADD-4425-962C-7859859B460E}" type="sibTrans" cxnId="{6C5BDBEF-738A-4EEA-BB20-8927935D45C3}">
      <dgm:prSet/>
      <dgm:spPr/>
      <dgm:t>
        <a:bodyPr/>
        <a:lstStyle/>
        <a:p>
          <a:endParaRPr lang="es-PE" b="1"/>
        </a:p>
      </dgm:t>
    </dgm:pt>
    <dgm:pt modelId="{9E49F484-80CF-4FDB-AA9B-D2077CCA3E68}">
      <dgm:prSet phldrT="[Texto]"/>
      <dgm:spPr>
        <a:noFill/>
        <a:ln>
          <a:noFill/>
        </a:ln>
      </dgm:spPr>
      <dgm:t>
        <a:bodyPr/>
        <a:lstStyle/>
        <a:p>
          <a:r>
            <a:rPr lang="es-ES" b="1" dirty="0">
              <a:solidFill>
                <a:srgbClr val="C00000"/>
              </a:solidFill>
            </a:rPr>
            <a:t>Vigente hasta el 25.04.2023.</a:t>
          </a:r>
          <a:endParaRPr lang="es-PE" b="1" dirty="0">
            <a:solidFill>
              <a:srgbClr val="C00000"/>
            </a:solidFill>
          </a:endParaRPr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endParaRPr lang="es-PE" b="1"/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endParaRPr lang="es-PE" b="1"/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>
        <dgm:presLayoutVars>
          <dgm:bulletEnabled val="1"/>
        </dgm:presLayoutVars>
      </dgm:prSet>
      <dgm:spPr/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/>
      <dgm:spPr/>
      <dgm:t>
        <a:bodyPr/>
        <a:lstStyle/>
        <a:p>
          <a:r>
            <a:rPr lang="es-PE" b="1" dirty="0"/>
            <a:t>13,455 créditos financieros </a:t>
          </a:r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BDE9CA3F-AADD-4425-962C-7859859B460E}" type="sibTrans" cxnId="{6C5BDBEF-738A-4EEA-BB20-8927935D45C3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9E49F484-80CF-4FDB-AA9B-D2077CCA3E68}">
      <dgm:prSet phldrT="[Texto]"/>
      <dgm:spPr/>
      <dgm:t>
        <a:bodyPr/>
        <a:lstStyle/>
        <a:p>
          <a:r>
            <a:rPr lang="es-PE" b="1"/>
            <a:t>16,000 créditos financieros</a:t>
          </a:r>
          <a:endParaRPr lang="es-PE" b="1" dirty="0"/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>
        <dgm:presLayoutVars>
          <dgm:bulletEnabled val="1"/>
        </dgm:presLayoutVars>
      </dgm:prSet>
      <dgm:spPr/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 custT="1"/>
      <dgm:spPr/>
      <dgm:t>
        <a:bodyPr/>
        <a:lstStyle/>
        <a:p>
          <a:pPr algn="ctr">
            <a:lnSpc>
              <a:spcPct val="100000"/>
            </a:lnSpc>
          </a:pPr>
          <a:r>
            <a:rPr lang="es-PE" sz="1400" b="1"/>
            <a:t>717 planes de negocio </a:t>
          </a:r>
          <a:r>
            <a:rPr lang="es-PE" sz="1200" b="1" i="1"/>
            <a:t>(</a:t>
          </a:r>
          <a:r>
            <a:rPr lang="es-PE" sz="1050" b="1" i="1"/>
            <a:t>Beneficiando a 25,109 productores)</a:t>
          </a:r>
          <a:endParaRPr lang="es-PE" sz="1200" b="1" i="1" dirty="0"/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pPr algn="ctr">
            <a:lnSpc>
              <a:spcPct val="100000"/>
            </a:lnSpc>
          </a:pPr>
          <a:endParaRPr lang="es-PE" sz="3200" b="1">
            <a:solidFill>
              <a:schemeClr val="tx1"/>
            </a:solidFill>
          </a:endParaRPr>
        </a:p>
      </dgm:t>
    </dgm:pt>
    <dgm:pt modelId="{BDE9CA3F-AADD-4425-962C-7859859B460E}" type="sibTrans" cxnId="{6C5BDBEF-738A-4EEA-BB20-8927935D45C3}">
      <dgm:prSet custT="1"/>
      <dgm:spPr/>
      <dgm:t>
        <a:bodyPr/>
        <a:lstStyle/>
        <a:p>
          <a:pPr algn="ctr">
            <a:lnSpc>
              <a:spcPct val="100000"/>
            </a:lnSpc>
          </a:pPr>
          <a:endParaRPr lang="es-PE" sz="1050" b="1">
            <a:solidFill>
              <a:schemeClr val="tx1"/>
            </a:solidFill>
          </a:endParaRPr>
        </a:p>
      </dgm:t>
    </dgm:pt>
    <dgm:pt modelId="{63E801AF-1F51-4D05-864B-D76BAC408339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PE" sz="1400" b="1"/>
            <a:t>967 planes de negocio</a:t>
          </a:r>
          <a:r>
            <a:rPr lang="es-PE" sz="1600" b="1"/>
            <a:t> </a:t>
          </a:r>
          <a:r>
            <a:rPr lang="es-PE" sz="1050" b="1" i="1"/>
            <a:t>(Beneficiando a 34,462 productores)</a:t>
          </a:r>
          <a:endParaRPr lang="es-PE" sz="1400" b="1" i="1" dirty="0"/>
        </a:p>
      </dgm:t>
    </dgm:pt>
    <dgm:pt modelId="{69D5F340-081A-4EC1-872B-5B5D4D04B380}" type="parTrans" cxnId="{BEDDBD3F-174A-45B8-983F-7FF95A77039A}">
      <dgm:prSet/>
      <dgm:spPr/>
      <dgm:t>
        <a:bodyPr/>
        <a:lstStyle/>
        <a:p>
          <a:endParaRPr lang="es-PE" sz="2000"/>
        </a:p>
      </dgm:t>
    </dgm:pt>
    <dgm:pt modelId="{2D3A560C-4BDB-49E1-B11D-F5D32F7BAD39}" type="sibTrans" cxnId="{BEDDBD3F-174A-45B8-983F-7FF95A77039A}">
      <dgm:prSet/>
      <dgm:spPr/>
      <dgm:t>
        <a:bodyPr/>
        <a:lstStyle/>
        <a:p>
          <a:endParaRPr lang="es-PE" sz="2000"/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19DEB7BA-80AB-42C8-92CD-240364262E10}" type="pres">
      <dgm:prSet presAssocID="{63E801AF-1F51-4D05-864B-D76BAC408339}" presName="node" presStyleLbl="node1" presStyleIdx="1" presStyleCnt="2">
        <dgm:presLayoutVars>
          <dgm:bulletEnabled val="1"/>
        </dgm:presLayoutVars>
      </dgm:prSet>
      <dgm:spPr/>
    </dgm:pt>
  </dgm:ptLst>
  <dgm:cxnLst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BEDDBD3F-174A-45B8-983F-7FF95A77039A}" srcId="{2BC86F5F-8163-4CA4-8758-3967A265F156}" destId="{63E801AF-1F51-4D05-864B-D76BAC408339}" srcOrd="1" destOrd="0" parTransId="{69D5F340-081A-4EC1-872B-5B5D4D04B380}" sibTransId="{2D3A560C-4BDB-49E1-B11D-F5D32F7BAD39}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D7EDB2D5-EA1B-4A17-A860-FD4A6BA75C32}" type="presOf" srcId="{63E801AF-1F51-4D05-864B-D76BAC408339}" destId="{19DEB7BA-80AB-42C8-92CD-240364262E10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E2A1447C-DDBC-4410-BB97-46716639E7A7}" type="presParOf" srcId="{C3989356-A456-4AAD-A19B-AFA539DA7C01}" destId="{19DEB7BA-80AB-42C8-92CD-240364262E1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 custT="1"/>
      <dgm:spPr/>
      <dgm:t>
        <a:bodyPr/>
        <a:lstStyle/>
        <a:p>
          <a:pPr algn="ctr"/>
          <a:r>
            <a:rPr lang="es-ES" sz="1100" b="1" dirty="0"/>
            <a:t>En etapa de evaluación de los expedientes de elegibilidad de las Organizaciones Agrarias de Mujeres. </a:t>
          </a:r>
          <a:endParaRPr lang="es-PE" sz="1100" b="1" dirty="0"/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pPr algn="ctr"/>
          <a:endParaRPr lang="es-PE" sz="1100" b="1"/>
        </a:p>
      </dgm:t>
    </dgm:pt>
    <dgm:pt modelId="{BDE9CA3F-AADD-4425-962C-7859859B460E}" type="sibTrans" cxnId="{6C5BDBEF-738A-4EEA-BB20-8927935D45C3}">
      <dgm:prSet custT="1"/>
      <dgm:spPr/>
      <dgm:t>
        <a:bodyPr/>
        <a:lstStyle/>
        <a:p>
          <a:pPr algn="ctr"/>
          <a:endParaRPr lang="es-PE" sz="1100" b="1"/>
        </a:p>
      </dgm:t>
    </dgm:pt>
    <dgm:pt modelId="{AEAEE835-E960-4977-8514-D995AFEEE11C}">
      <dgm:prSet phldrT="[Texto]" custT="1"/>
      <dgm:spPr/>
      <dgm:t>
        <a:bodyPr/>
        <a:lstStyle/>
        <a:p>
          <a:pPr algn="ctr"/>
          <a:r>
            <a:rPr lang="es-ES" sz="1100" b="1" i="0" dirty="0"/>
            <a:t>3,688 productoras beneficiadas con EEMRI a nivel nacional.</a:t>
          </a:r>
          <a:endParaRPr lang="es-PE" sz="1100" b="1" dirty="0"/>
        </a:p>
      </dgm:t>
    </dgm:pt>
    <dgm:pt modelId="{62966CF9-4DF0-4B4A-9172-A15DDD4B5A68}" type="parTrans" cxnId="{32267F0C-9834-4BA9-AC35-2A89336C771B}">
      <dgm:prSet/>
      <dgm:spPr/>
      <dgm:t>
        <a:bodyPr/>
        <a:lstStyle/>
        <a:p>
          <a:pPr algn="ctr"/>
          <a:endParaRPr lang="es-PE" sz="1100" b="1"/>
        </a:p>
      </dgm:t>
    </dgm:pt>
    <dgm:pt modelId="{FBA5F601-5CE7-4372-982C-43AC5EAA4D30}" type="sibTrans" cxnId="{32267F0C-9834-4BA9-AC35-2A89336C771B}">
      <dgm:prSet/>
      <dgm:spPr/>
      <dgm:t>
        <a:bodyPr/>
        <a:lstStyle/>
        <a:p>
          <a:pPr algn="ctr"/>
          <a:endParaRPr lang="es-PE" sz="1100" b="1"/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BF436A82-AC26-40F8-8D12-C3713CEF8F4F}" type="pres">
      <dgm:prSet presAssocID="{AEAEE835-E960-4977-8514-D995AFEEE11C}" presName="node" presStyleLbl="node1" presStyleIdx="1" presStyleCnt="2">
        <dgm:presLayoutVars>
          <dgm:bulletEnabled val="1"/>
        </dgm:presLayoutVars>
      </dgm:prSet>
      <dgm:spPr/>
    </dgm:pt>
  </dgm:ptLst>
  <dgm:cxnLst>
    <dgm:cxn modelId="{32267F0C-9834-4BA9-AC35-2A89336C771B}" srcId="{2BC86F5F-8163-4CA4-8758-3967A265F156}" destId="{AEAEE835-E960-4977-8514-D995AFEEE11C}" srcOrd="1" destOrd="0" parTransId="{62966CF9-4DF0-4B4A-9172-A15DDD4B5A68}" sibTransId="{FBA5F601-5CE7-4372-982C-43AC5EAA4D30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E5C2B6AA-82DF-4064-A950-60F67042D3F1}" type="presOf" srcId="{AEAEE835-E960-4977-8514-D995AFEEE11C}" destId="{BF436A82-AC26-40F8-8D12-C3713CEF8F4F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6F1933B1-8BF7-4B8E-ACE3-30C0DC0F1813}" type="presParOf" srcId="{C3989356-A456-4AAD-A19B-AFA539DA7C01}" destId="{BF436A82-AC26-40F8-8D12-C3713CEF8F4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/>
      <dgm:spPr/>
      <dgm:t>
        <a:bodyPr/>
        <a:lstStyle/>
        <a:p>
          <a:r>
            <a:rPr lang="es-PE" b="1"/>
            <a:t>5,933 créditos</a:t>
          </a:r>
          <a:endParaRPr lang="es-PE" b="1" dirty="0"/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BDE9CA3F-AADD-4425-962C-7859859B460E}" type="sibTrans" cxnId="{6C5BDBEF-738A-4EEA-BB20-8927935D45C3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9E49F484-80CF-4FDB-AA9B-D2077CCA3E68}">
      <dgm:prSet phldrT="[Texto]"/>
      <dgm:spPr/>
      <dgm:t>
        <a:bodyPr/>
        <a:lstStyle/>
        <a:p>
          <a:r>
            <a:rPr lang="es-PE" b="1"/>
            <a:t>29,392 créditos</a:t>
          </a:r>
          <a:endParaRPr lang="es-PE" b="1" dirty="0"/>
        </a:p>
      </dgm:t>
    </dgm:pt>
    <dgm:pt modelId="{39FC2E19-5E13-4C44-84CA-B6DEA6F95316}" type="parTrans" cxnId="{2C132E24-D5DF-4AEE-B964-52A3F94F261F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AAA79091-5D2D-477D-8AE6-F50DAB2785D1}" type="sibTrans" cxnId="{2C132E24-D5DF-4AEE-B964-52A3F94F261F}">
      <dgm:prSet/>
      <dgm:spPr/>
      <dgm:t>
        <a:bodyPr/>
        <a:lstStyle/>
        <a:p>
          <a:endParaRPr lang="es-PE" b="1">
            <a:solidFill>
              <a:schemeClr val="tx1"/>
            </a:solidFill>
          </a:endParaRPr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60480856-0E67-437B-9AD2-DB8AC3EC7BF5}" type="pres">
      <dgm:prSet presAssocID="{9E49F484-80CF-4FDB-AA9B-D2077CCA3E68}" presName="node" presStyleLbl="node1" presStyleIdx="1" presStyleCnt="2">
        <dgm:presLayoutVars>
          <dgm:bulletEnabled val="1"/>
        </dgm:presLayoutVars>
      </dgm:prSet>
      <dgm:spPr/>
    </dgm:pt>
  </dgm:ptLst>
  <dgm:cxnLst>
    <dgm:cxn modelId="{2C132E24-D5DF-4AEE-B964-52A3F94F261F}" srcId="{2BC86F5F-8163-4CA4-8758-3967A265F156}" destId="{9E49F484-80CF-4FDB-AA9B-D2077CCA3E68}" srcOrd="1" destOrd="0" parTransId="{39FC2E19-5E13-4C44-84CA-B6DEA6F95316}" sibTransId="{AAA79091-5D2D-477D-8AE6-F50DAB2785D1}"/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3CB5194C-469E-40D2-B7DE-B2201A092AC9}" type="presOf" srcId="{9E49F484-80CF-4FDB-AA9B-D2077CCA3E68}" destId="{60480856-0E67-437B-9AD2-DB8AC3EC7BF5}" srcOrd="0" destOrd="0" presId="urn:microsoft.com/office/officeart/2005/8/layout/process1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154749AD-3B0A-4EAE-BA53-D6FE7F6A2F77}" type="presParOf" srcId="{C3989356-A456-4AAD-A19B-AFA539DA7C01}" destId="{60480856-0E67-437B-9AD2-DB8AC3EC7BF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BC86F5F-8163-4CA4-8758-3967A265F156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87DCC19D-96E9-47BC-B6D3-9E6DBECD8C50}">
      <dgm:prSet phldrT="[Texto]" custT="1"/>
      <dgm:spPr/>
      <dgm:t>
        <a:bodyPr/>
        <a:lstStyle/>
        <a:p>
          <a:pPr algn="ctr"/>
          <a:r>
            <a:rPr lang="es-PE" sz="1200" b="1" dirty="0"/>
            <a:t>29,680 productores indemnizados </a:t>
          </a:r>
          <a:r>
            <a:rPr lang="es-PE" sz="1000" b="1" i="1" dirty="0"/>
            <a:t>(Equivalente a 58,030.57 hectáreas)</a:t>
          </a:r>
        </a:p>
      </dgm:t>
    </dgm:pt>
    <dgm:pt modelId="{AD1D1074-D659-4128-8B2E-1A4487D38B5C}" type="parTrans" cxnId="{6C5BDBEF-738A-4EEA-BB20-8927935D45C3}">
      <dgm:prSet/>
      <dgm:spPr/>
      <dgm:t>
        <a:bodyPr/>
        <a:lstStyle/>
        <a:p>
          <a:pPr algn="ctr"/>
          <a:endParaRPr lang="es-PE" b="1"/>
        </a:p>
      </dgm:t>
    </dgm:pt>
    <dgm:pt modelId="{BDE9CA3F-AADD-4425-962C-7859859B460E}" type="sibTrans" cxnId="{6C5BDBEF-738A-4EEA-BB20-8927935D45C3}">
      <dgm:prSet/>
      <dgm:spPr/>
      <dgm:t>
        <a:bodyPr/>
        <a:lstStyle/>
        <a:p>
          <a:pPr algn="ctr"/>
          <a:endParaRPr lang="es-PE" b="1"/>
        </a:p>
      </dgm:t>
    </dgm:pt>
    <dgm:pt modelId="{9715DF1B-838B-482B-8131-70A3D01B0D16}">
      <dgm:prSet phldrT="[Texto]" custT="1"/>
      <dgm:spPr/>
      <dgm:t>
        <a:bodyPr/>
        <a:lstStyle/>
        <a:p>
          <a:r>
            <a:rPr lang="es-PE" sz="1200" b="1" dirty="0"/>
            <a:t>30,687 productores indemnizados </a:t>
          </a:r>
          <a:r>
            <a:rPr lang="es-PE" sz="1000" b="1" i="1" dirty="0"/>
            <a:t>(Equivalente a 60,000 hectáreas)</a:t>
          </a:r>
        </a:p>
      </dgm:t>
    </dgm:pt>
    <dgm:pt modelId="{8CB33B02-9A73-41DD-9A4C-612B1799AB05}" type="parTrans" cxnId="{BA23F2D3-4AA0-4DCF-A94A-DF8C59B295AD}">
      <dgm:prSet/>
      <dgm:spPr/>
      <dgm:t>
        <a:bodyPr/>
        <a:lstStyle/>
        <a:p>
          <a:endParaRPr lang="es-PE"/>
        </a:p>
      </dgm:t>
    </dgm:pt>
    <dgm:pt modelId="{3BCB0EFB-7F49-484C-8963-1E8CC23A777A}" type="sibTrans" cxnId="{BA23F2D3-4AA0-4DCF-A94A-DF8C59B295AD}">
      <dgm:prSet/>
      <dgm:spPr/>
      <dgm:t>
        <a:bodyPr/>
        <a:lstStyle/>
        <a:p>
          <a:endParaRPr lang="es-PE"/>
        </a:p>
      </dgm:t>
    </dgm:pt>
    <dgm:pt modelId="{C3989356-A456-4AAD-A19B-AFA539DA7C01}" type="pres">
      <dgm:prSet presAssocID="{2BC86F5F-8163-4CA4-8758-3967A265F156}" presName="Name0" presStyleCnt="0">
        <dgm:presLayoutVars>
          <dgm:dir/>
          <dgm:resizeHandles val="exact"/>
        </dgm:presLayoutVars>
      </dgm:prSet>
      <dgm:spPr/>
    </dgm:pt>
    <dgm:pt modelId="{6E5C8D12-8184-4442-AF11-D5742B72AC2A}" type="pres">
      <dgm:prSet presAssocID="{87DCC19D-96E9-47BC-B6D3-9E6DBECD8C50}" presName="node" presStyleLbl="node1" presStyleIdx="0" presStyleCnt="2">
        <dgm:presLayoutVars>
          <dgm:bulletEnabled val="1"/>
        </dgm:presLayoutVars>
      </dgm:prSet>
      <dgm:spPr/>
    </dgm:pt>
    <dgm:pt modelId="{5CA78734-BAD4-41C4-ADB3-ADC5D17E12BE}" type="pres">
      <dgm:prSet presAssocID="{BDE9CA3F-AADD-4425-962C-7859859B460E}" presName="sibTrans" presStyleLbl="sibTrans2D1" presStyleIdx="0" presStyleCnt="1"/>
      <dgm:spPr/>
    </dgm:pt>
    <dgm:pt modelId="{BCAC9FFC-C75B-48D4-B859-9A2465A9AF9F}" type="pres">
      <dgm:prSet presAssocID="{BDE9CA3F-AADD-4425-962C-7859859B460E}" presName="connectorText" presStyleLbl="sibTrans2D1" presStyleIdx="0" presStyleCnt="1"/>
      <dgm:spPr/>
    </dgm:pt>
    <dgm:pt modelId="{A66556A3-30BC-4A30-A151-8145AC657503}" type="pres">
      <dgm:prSet presAssocID="{9715DF1B-838B-482B-8131-70A3D01B0D16}" presName="node" presStyleLbl="node1" presStyleIdx="1" presStyleCnt="2">
        <dgm:presLayoutVars>
          <dgm:bulletEnabled val="1"/>
        </dgm:presLayoutVars>
      </dgm:prSet>
      <dgm:spPr/>
    </dgm:pt>
  </dgm:ptLst>
  <dgm:cxnLst>
    <dgm:cxn modelId="{5A1F5428-3A50-4EA3-942B-BE506B618268}" type="presOf" srcId="{2BC86F5F-8163-4CA4-8758-3967A265F156}" destId="{C3989356-A456-4AAD-A19B-AFA539DA7C01}" srcOrd="0" destOrd="0" presId="urn:microsoft.com/office/officeart/2005/8/layout/process1"/>
    <dgm:cxn modelId="{CA57E72E-7F21-41FC-9429-F5FBC1A91DD4}" type="presOf" srcId="{BDE9CA3F-AADD-4425-962C-7859859B460E}" destId="{5CA78734-BAD4-41C4-ADB3-ADC5D17E12BE}" srcOrd="0" destOrd="0" presId="urn:microsoft.com/office/officeart/2005/8/layout/process1"/>
    <dgm:cxn modelId="{40D0635B-1D4B-4D27-AF4D-D89600D88FC0}" type="presOf" srcId="{BDE9CA3F-AADD-4425-962C-7859859B460E}" destId="{BCAC9FFC-C75B-48D4-B859-9A2465A9AF9F}" srcOrd="1" destOrd="0" presId="urn:microsoft.com/office/officeart/2005/8/layout/process1"/>
    <dgm:cxn modelId="{E16D367B-7CA8-497B-A8FB-C02B9003D8A8}" type="presOf" srcId="{9715DF1B-838B-482B-8131-70A3D01B0D16}" destId="{A66556A3-30BC-4A30-A151-8145AC657503}" srcOrd="0" destOrd="0" presId="urn:microsoft.com/office/officeart/2005/8/layout/process1"/>
    <dgm:cxn modelId="{BA23F2D3-4AA0-4DCF-A94A-DF8C59B295AD}" srcId="{2BC86F5F-8163-4CA4-8758-3967A265F156}" destId="{9715DF1B-838B-482B-8131-70A3D01B0D16}" srcOrd="1" destOrd="0" parTransId="{8CB33B02-9A73-41DD-9A4C-612B1799AB05}" sibTransId="{3BCB0EFB-7F49-484C-8963-1E8CC23A777A}"/>
    <dgm:cxn modelId="{6C5BDBEF-738A-4EEA-BB20-8927935D45C3}" srcId="{2BC86F5F-8163-4CA4-8758-3967A265F156}" destId="{87DCC19D-96E9-47BC-B6D3-9E6DBECD8C50}" srcOrd="0" destOrd="0" parTransId="{AD1D1074-D659-4128-8B2E-1A4487D38B5C}" sibTransId="{BDE9CA3F-AADD-4425-962C-7859859B460E}"/>
    <dgm:cxn modelId="{CDFD06FC-7B54-4620-A246-C3A344A8D5BB}" type="presOf" srcId="{87DCC19D-96E9-47BC-B6D3-9E6DBECD8C50}" destId="{6E5C8D12-8184-4442-AF11-D5742B72AC2A}" srcOrd="0" destOrd="0" presId="urn:microsoft.com/office/officeart/2005/8/layout/process1"/>
    <dgm:cxn modelId="{EBC26C88-F699-4AED-9EC8-907996DCAF9E}" type="presParOf" srcId="{C3989356-A456-4AAD-A19B-AFA539DA7C01}" destId="{6E5C8D12-8184-4442-AF11-D5742B72AC2A}" srcOrd="0" destOrd="0" presId="urn:microsoft.com/office/officeart/2005/8/layout/process1"/>
    <dgm:cxn modelId="{6B0248F9-6C73-4551-B915-150B15A217D1}" type="presParOf" srcId="{C3989356-A456-4AAD-A19B-AFA539DA7C01}" destId="{5CA78734-BAD4-41C4-ADB3-ADC5D17E12BE}" srcOrd="1" destOrd="0" presId="urn:microsoft.com/office/officeart/2005/8/layout/process1"/>
    <dgm:cxn modelId="{F4B558B7-9783-4A96-8081-7DC8DC74A478}" type="presParOf" srcId="{5CA78734-BAD4-41C4-ADB3-ADC5D17E12BE}" destId="{BCAC9FFC-C75B-48D4-B859-9A2465A9AF9F}" srcOrd="0" destOrd="0" presId="urn:microsoft.com/office/officeart/2005/8/layout/process1"/>
    <dgm:cxn modelId="{0A64A0DE-605D-4AED-AEE2-A1BE83322287}" type="presParOf" srcId="{C3989356-A456-4AAD-A19B-AFA539DA7C01}" destId="{A66556A3-30BC-4A30-A151-8145AC65750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32268-BD33-4A0C-8BD9-31EC201ADCB2}">
      <dsp:nvSpPr>
        <dsp:cNvPr id="0" name=""/>
        <dsp:cNvSpPr/>
      </dsp:nvSpPr>
      <dsp:spPr>
        <a:xfrm rot="5400000">
          <a:off x="7158057" y="-3887140"/>
          <a:ext cx="1276581" cy="9270273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800" kern="1200" dirty="0">
            <a:solidFill>
              <a:srgbClr val="FF0000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 solicitud del MEF se transfirió a la Reserva de Contingencia </a:t>
          </a:r>
          <a:r>
            <a:rPr lang="es-ES" sz="1600" b="1" kern="1200" dirty="0">
              <a:solidFill>
                <a:srgbClr val="C00000"/>
              </a:solidFill>
            </a:rPr>
            <a:t>S/ -28,865,151 </a:t>
          </a:r>
          <a:r>
            <a:rPr lang="es-ES" sz="1600" kern="1200" dirty="0"/>
            <a:t>para reorientar gastos para reactivación económica mediante ejecución de inversiones.</a:t>
          </a:r>
          <a:endParaRPr lang="es-MX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En el marco del Numeral 1 de la Trigésima Primera Disposición Complementaria Final de la Ley Nº 31638(*) se permite modificaciones de fondos del PÍA de entidades. </a:t>
          </a:r>
          <a:endParaRPr lang="es-PE" sz="1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000" kern="1200" dirty="0"/>
        </a:p>
      </dsp:txBody>
      <dsp:txXfrm rot="-5400000">
        <a:off x="3161211" y="172024"/>
        <a:ext cx="9207955" cy="1151945"/>
      </dsp:txXfrm>
    </dsp:sp>
    <dsp:sp modelId="{DFAC62B6-0AE7-484A-B534-AAD1AD9B3DC5}">
      <dsp:nvSpPr>
        <dsp:cNvPr id="0" name=""/>
        <dsp:cNvSpPr/>
      </dsp:nvSpPr>
      <dsp:spPr>
        <a:xfrm>
          <a:off x="707605" y="2259"/>
          <a:ext cx="2420982" cy="1491472"/>
        </a:xfrm>
        <a:prstGeom prst="roundRect">
          <a:avLst/>
        </a:prstGeom>
        <a:solidFill>
          <a:srgbClr val="1E8C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D.S. Nº 056-2023-EF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(08.ABR.2023)</a:t>
          </a:r>
          <a:endParaRPr lang="es-P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80413" y="75067"/>
        <a:ext cx="2275366" cy="1345856"/>
      </dsp:txXfrm>
    </dsp:sp>
    <dsp:sp modelId="{E79DBB33-EB08-409E-A5F7-458422FB9AE2}">
      <dsp:nvSpPr>
        <dsp:cNvPr id="0" name=""/>
        <dsp:cNvSpPr/>
      </dsp:nvSpPr>
      <dsp:spPr>
        <a:xfrm rot="5400000">
          <a:off x="7102813" y="-2310212"/>
          <a:ext cx="1387069" cy="9270273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spc="-40" baseline="0" dirty="0"/>
            <a:t>A solicitud del MEF se transfirió a la Reserva de Contingencia </a:t>
          </a:r>
          <a:r>
            <a:rPr lang="es-ES" sz="1600" b="1" kern="1200" spc="-40" baseline="0" dirty="0">
              <a:solidFill>
                <a:srgbClr val="C00000"/>
              </a:solidFill>
            </a:rPr>
            <a:t>S/ -15,483,271 </a:t>
          </a:r>
          <a:r>
            <a:rPr lang="es-ES" sz="1600" kern="1200" spc="-40" baseline="0" dirty="0"/>
            <a:t>para reorientar gastos para reactivación económica mediante ejecución de inversiones.</a:t>
          </a:r>
          <a:endParaRPr lang="es-MX" sz="1600" kern="1200" spc="-40" baseline="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spc="-40" baseline="0" dirty="0"/>
            <a:t>En el marco del Numeral 1 de la Trigésima Primera Disposición Complementaria Final de la Ley Nº 31638(*) se permite modificaciones de fondos del PÍA de entidades.</a:t>
          </a:r>
          <a:endParaRPr lang="es-PE" sz="1600" kern="1200" spc="-40" baseline="0" dirty="0"/>
        </a:p>
      </dsp:txBody>
      <dsp:txXfrm rot="-5400000">
        <a:off x="3161212" y="1699100"/>
        <a:ext cx="9202562" cy="1251647"/>
      </dsp:txXfrm>
    </dsp:sp>
    <dsp:sp modelId="{1729E68E-F5DE-4A7F-8E25-26DEFEE6B4F0}">
      <dsp:nvSpPr>
        <dsp:cNvPr id="0" name=""/>
        <dsp:cNvSpPr/>
      </dsp:nvSpPr>
      <dsp:spPr>
        <a:xfrm>
          <a:off x="707605" y="1568306"/>
          <a:ext cx="2420982" cy="1491472"/>
        </a:xfrm>
        <a:prstGeom prst="roundRect">
          <a:avLst/>
        </a:prstGeom>
        <a:solidFill>
          <a:srgbClr val="52B0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D.S. Nº 060-2023-EF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(13.ABR.2023)</a:t>
          </a:r>
          <a:endParaRPr lang="es-P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80413" y="1641114"/>
        <a:ext cx="2275366" cy="1345856"/>
      </dsp:txXfrm>
    </dsp:sp>
    <dsp:sp modelId="{24566E81-B9CF-4289-90C0-82782641D4BA}">
      <dsp:nvSpPr>
        <dsp:cNvPr id="0" name=""/>
        <dsp:cNvSpPr/>
      </dsp:nvSpPr>
      <dsp:spPr>
        <a:xfrm rot="5400000">
          <a:off x="7199758" y="-744166"/>
          <a:ext cx="1193178" cy="9270273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spc="-30" baseline="0" dirty="0"/>
            <a:t>Se habilitó al Sector el monto de </a:t>
          </a:r>
          <a:r>
            <a:rPr lang="es-ES" sz="1600" b="1" kern="1200" spc="-30" baseline="0" dirty="0">
              <a:solidFill>
                <a:srgbClr val="1C8E96"/>
              </a:solidFill>
            </a:rPr>
            <a:t>S/ 3,813,109 para 14 </a:t>
          </a:r>
          <a:r>
            <a:rPr lang="es-ES" sz="1600" b="1" kern="1200" spc="-30" baseline="0" dirty="0" err="1">
              <a:solidFill>
                <a:srgbClr val="1C8E96"/>
              </a:solidFill>
            </a:rPr>
            <a:t>PIPs</a:t>
          </a:r>
          <a:r>
            <a:rPr lang="es-ES" sz="1600" kern="1200" spc="-30" baseline="0" dirty="0"/>
            <a:t>, en el marco del FONDES (Tumbes, Piura, Lambayeque, La Libertad y Ancash).</a:t>
          </a:r>
          <a:endParaRPr lang="es-MX" sz="1600" b="0" kern="1200" spc="-3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spc="-30" baseline="0" dirty="0"/>
            <a:t>De acuerdo al Artículo 57 de la Ley N° 31638, se asignó S/8’805 133 892 para financiamiento exclusivo del FONDES a nivel nacional.</a:t>
          </a:r>
          <a:endParaRPr lang="es-PE" sz="1600" kern="1200" spc="-30" baseline="0" dirty="0"/>
        </a:p>
      </dsp:txBody>
      <dsp:txXfrm rot="-5400000">
        <a:off x="3161211" y="3352627"/>
        <a:ext cx="9212027" cy="1076686"/>
      </dsp:txXfrm>
    </dsp:sp>
    <dsp:sp modelId="{B3B64075-E93A-4651-9B4B-DD1F831A2770}">
      <dsp:nvSpPr>
        <dsp:cNvPr id="0" name=""/>
        <dsp:cNvSpPr/>
      </dsp:nvSpPr>
      <dsp:spPr>
        <a:xfrm>
          <a:off x="707605" y="3134352"/>
          <a:ext cx="2420982" cy="1491472"/>
        </a:xfrm>
        <a:prstGeom prst="roundRect">
          <a:avLst/>
        </a:prstGeom>
        <a:solidFill>
          <a:srgbClr val="F0AD2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D.S. Nº 093-2023-EF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(19.MAY.2023)</a:t>
          </a:r>
          <a:endParaRPr lang="es-P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80413" y="3207160"/>
        <a:ext cx="2275366" cy="13458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1768" y="0"/>
          <a:ext cx="1076591" cy="64868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400" b="1" kern="1200"/>
            <a:t>424 mercados itinerantes</a:t>
          </a:r>
          <a:endParaRPr lang="es-ES" sz="1400" b="1" kern="1200" dirty="0"/>
        </a:p>
      </dsp:txBody>
      <dsp:txXfrm>
        <a:off x="20767" y="18999"/>
        <a:ext cx="1038593" cy="610687"/>
      </dsp:txXfrm>
    </dsp:sp>
    <dsp:sp modelId="{5CA78734-BAD4-41C4-ADB3-ADC5D17E12BE}">
      <dsp:nvSpPr>
        <dsp:cNvPr id="0" name=""/>
        <dsp:cNvSpPr/>
      </dsp:nvSpPr>
      <dsp:spPr>
        <a:xfrm>
          <a:off x="1186018" y="190845"/>
          <a:ext cx="228237" cy="2669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>
            <a:solidFill>
              <a:schemeClr val="tx1"/>
            </a:solidFill>
          </a:endParaRPr>
        </a:p>
      </dsp:txBody>
      <dsp:txXfrm>
        <a:off x="1186018" y="244244"/>
        <a:ext cx="159766" cy="160196"/>
      </dsp:txXfrm>
    </dsp:sp>
    <dsp:sp modelId="{60480856-0E67-437B-9AD2-DB8AC3EC7BF5}">
      <dsp:nvSpPr>
        <dsp:cNvPr id="0" name=""/>
        <dsp:cNvSpPr/>
      </dsp:nvSpPr>
      <dsp:spPr>
        <a:xfrm>
          <a:off x="1508995" y="0"/>
          <a:ext cx="1076591" cy="64868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/>
            <a:t>640 mercados </a:t>
          </a:r>
          <a:r>
            <a:rPr lang="es-ES" sz="1400" b="1" kern="1200">
              <a:latin typeface="Calibri"/>
              <a:ea typeface="+mn-ea"/>
              <a:cs typeface="+mn-cs"/>
            </a:rPr>
            <a:t>itinerantes</a:t>
          </a:r>
          <a:endParaRPr lang="es-ES" sz="1400" b="1" kern="1200" dirty="0"/>
        </a:p>
      </dsp:txBody>
      <dsp:txXfrm>
        <a:off x="1527994" y="18999"/>
        <a:ext cx="1038593" cy="6106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4619" y="0"/>
          <a:ext cx="2013407" cy="97931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400" b="1" i="0" kern="1200"/>
            <a:t>6 producto-mercado internacionales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i="1" kern="1200"/>
            <a:t>Japón (uva), Brasil (tomate, flores y pimiento) y Ecuador (arándanos).</a:t>
          </a:r>
          <a:endParaRPr lang="es-PE" sz="1200" b="1" i="1" kern="1200" dirty="0"/>
        </a:p>
      </dsp:txBody>
      <dsp:txXfrm>
        <a:off x="33302" y="28683"/>
        <a:ext cx="1956041" cy="921953"/>
      </dsp:txXfrm>
    </dsp:sp>
    <dsp:sp modelId="{5CA78734-BAD4-41C4-ADB3-ADC5D17E12BE}">
      <dsp:nvSpPr>
        <dsp:cNvPr id="0" name=""/>
        <dsp:cNvSpPr/>
      </dsp:nvSpPr>
      <dsp:spPr>
        <a:xfrm>
          <a:off x="2154392" y="320567"/>
          <a:ext cx="289092" cy="338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b="1" kern="1200">
            <a:solidFill>
              <a:schemeClr val="tx1"/>
            </a:solidFill>
          </a:endParaRPr>
        </a:p>
      </dsp:txBody>
      <dsp:txXfrm>
        <a:off x="2154392" y="388204"/>
        <a:ext cx="202364" cy="202909"/>
      </dsp:txXfrm>
    </dsp:sp>
    <dsp:sp modelId="{60480856-0E67-437B-9AD2-DB8AC3EC7BF5}">
      <dsp:nvSpPr>
        <dsp:cNvPr id="0" name=""/>
        <dsp:cNvSpPr/>
      </dsp:nvSpPr>
      <dsp:spPr>
        <a:xfrm>
          <a:off x="2563485" y="0"/>
          <a:ext cx="1363644" cy="97931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11 mercados -productos en gestión</a:t>
          </a:r>
          <a:endParaRPr lang="es-PE" sz="1400" b="1" kern="1200" dirty="0"/>
        </a:p>
      </dsp:txBody>
      <dsp:txXfrm>
        <a:off x="2592168" y="28683"/>
        <a:ext cx="1306278" cy="9219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2523" y="0"/>
          <a:ext cx="1536348" cy="8976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Se vienen ejecutando 65 actividades de emergencia </a:t>
          </a:r>
          <a:endParaRPr lang="es-PE" sz="1400" b="1" kern="1200" dirty="0"/>
        </a:p>
      </dsp:txBody>
      <dsp:txXfrm>
        <a:off x="28815" y="26292"/>
        <a:ext cx="1483764" cy="845095"/>
      </dsp:txXfrm>
    </dsp:sp>
    <dsp:sp modelId="{5CA78734-BAD4-41C4-ADB3-ADC5D17E12BE}">
      <dsp:nvSpPr>
        <dsp:cNvPr id="0" name=""/>
        <dsp:cNvSpPr/>
      </dsp:nvSpPr>
      <dsp:spPr>
        <a:xfrm>
          <a:off x="1692506" y="258332"/>
          <a:ext cx="325705" cy="3810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/>
        </a:p>
      </dsp:txBody>
      <dsp:txXfrm>
        <a:off x="1692506" y="334535"/>
        <a:ext cx="227994" cy="228608"/>
      </dsp:txXfrm>
    </dsp:sp>
    <dsp:sp modelId="{60480856-0E67-437B-9AD2-DB8AC3EC7BF5}">
      <dsp:nvSpPr>
        <dsp:cNvPr id="0" name=""/>
        <dsp:cNvSpPr/>
      </dsp:nvSpPr>
      <dsp:spPr>
        <a:xfrm>
          <a:off x="2153411" y="0"/>
          <a:ext cx="1536348" cy="8976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/>
            <a:t>…</a:t>
          </a:r>
        </a:p>
      </dsp:txBody>
      <dsp:txXfrm>
        <a:off x="2179703" y="26292"/>
        <a:ext cx="1483764" cy="8450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757" y="0"/>
          <a:ext cx="1616241" cy="88900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PE" sz="1400" b="1" kern="1200"/>
            <a:t>29,871 AVES muestreadas e inspeccionadas </a:t>
          </a:r>
          <a:endParaRPr lang="es-PE" sz="1400" b="1" i="1" kern="1200" dirty="0"/>
        </a:p>
      </dsp:txBody>
      <dsp:txXfrm>
        <a:off x="26795" y="26038"/>
        <a:ext cx="1564165" cy="836924"/>
      </dsp:txXfrm>
    </dsp:sp>
    <dsp:sp modelId="{5CA78734-BAD4-41C4-ADB3-ADC5D17E12BE}">
      <dsp:nvSpPr>
        <dsp:cNvPr id="0" name=""/>
        <dsp:cNvSpPr/>
      </dsp:nvSpPr>
      <dsp:spPr>
        <a:xfrm>
          <a:off x="1778623" y="244086"/>
          <a:ext cx="342643" cy="4008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>
            <a:solidFill>
              <a:schemeClr val="tx1"/>
            </a:solidFill>
          </a:endParaRPr>
        </a:p>
      </dsp:txBody>
      <dsp:txXfrm>
        <a:off x="1778623" y="324251"/>
        <a:ext cx="239850" cy="240497"/>
      </dsp:txXfrm>
    </dsp:sp>
    <dsp:sp modelId="{60480856-0E67-437B-9AD2-DB8AC3EC7BF5}">
      <dsp:nvSpPr>
        <dsp:cNvPr id="0" name=""/>
        <dsp:cNvSpPr/>
      </dsp:nvSpPr>
      <dsp:spPr>
        <a:xfrm>
          <a:off x="2263495" y="0"/>
          <a:ext cx="1616241" cy="88900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/>
            <a:t>39,175 AVES muestreadas e inspeccionadas</a:t>
          </a:r>
        </a:p>
      </dsp:txBody>
      <dsp:txXfrm>
        <a:off x="2289533" y="26038"/>
        <a:ext cx="1564165" cy="8369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2469" y="0"/>
          <a:ext cx="1503865" cy="64868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PE" sz="1400" b="1" kern="1200"/>
            <a:t>621,198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animales vacunados </a:t>
          </a:r>
          <a:endParaRPr lang="es-PE" sz="1400" b="1" kern="1200" dirty="0"/>
        </a:p>
      </dsp:txBody>
      <dsp:txXfrm>
        <a:off x="21468" y="18999"/>
        <a:ext cx="1465867" cy="610687"/>
      </dsp:txXfrm>
    </dsp:sp>
    <dsp:sp modelId="{5CA78734-BAD4-41C4-ADB3-ADC5D17E12BE}">
      <dsp:nvSpPr>
        <dsp:cNvPr id="0" name=""/>
        <dsp:cNvSpPr/>
      </dsp:nvSpPr>
      <dsp:spPr>
        <a:xfrm>
          <a:off x="1656722" y="137863"/>
          <a:ext cx="318819" cy="3729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>
            <a:solidFill>
              <a:schemeClr val="tx1"/>
            </a:solidFill>
          </a:endParaRPr>
        </a:p>
      </dsp:txBody>
      <dsp:txXfrm>
        <a:off x="1656722" y="212455"/>
        <a:ext cx="223173" cy="223774"/>
      </dsp:txXfrm>
    </dsp:sp>
    <dsp:sp modelId="{60480856-0E67-437B-9AD2-DB8AC3EC7BF5}">
      <dsp:nvSpPr>
        <dsp:cNvPr id="0" name=""/>
        <dsp:cNvSpPr/>
      </dsp:nvSpPr>
      <dsp:spPr>
        <a:xfrm>
          <a:off x="2107882" y="0"/>
          <a:ext cx="1503865" cy="64868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PE" sz="1400" b="1" kern="1200"/>
            <a:t>1´972,696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animales vacunados </a:t>
          </a:r>
          <a:endParaRPr lang="es-PE" sz="1400" b="1" kern="1200" dirty="0"/>
        </a:p>
      </dsp:txBody>
      <dsp:txXfrm>
        <a:off x="2126881" y="18999"/>
        <a:ext cx="1465867" cy="61068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54899" y="0"/>
          <a:ext cx="2356241" cy="13909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400" b="1" kern="1200" dirty="0">
              <a:latin typeface="+mn-lt"/>
            </a:rPr>
            <a:t>1,586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400" b="1" kern="1200" dirty="0">
              <a:latin typeface="+mn-lt"/>
            </a:rPr>
            <a:t>supervisiones de embarque de exportaciones de especies de fauna y flora silvestre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400" b="1" kern="1200" dirty="0">
              <a:latin typeface="+mn-lt"/>
            </a:rPr>
            <a:t>(196 de especies CITES y 1,390 de especies No CITES).</a:t>
          </a:r>
          <a:endParaRPr lang="es-PE" sz="1400" b="1" kern="1200" dirty="0">
            <a:latin typeface="+mn-lt"/>
          </a:endParaRPr>
        </a:p>
      </dsp:txBody>
      <dsp:txXfrm>
        <a:off x="95639" y="40740"/>
        <a:ext cx="2274761" cy="1309473"/>
      </dsp:txXfrm>
    </dsp:sp>
    <dsp:sp modelId="{5CA78734-BAD4-41C4-ADB3-ADC5D17E12BE}">
      <dsp:nvSpPr>
        <dsp:cNvPr id="0" name=""/>
        <dsp:cNvSpPr/>
      </dsp:nvSpPr>
      <dsp:spPr>
        <a:xfrm>
          <a:off x="2579014" y="446982"/>
          <a:ext cx="355891" cy="4969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>
            <a:solidFill>
              <a:schemeClr val="bg1"/>
            </a:solidFill>
            <a:latin typeface="+mn-lt"/>
          </a:endParaRPr>
        </a:p>
      </dsp:txBody>
      <dsp:txXfrm>
        <a:off x="2579014" y="546379"/>
        <a:ext cx="249124" cy="298193"/>
      </dsp:txXfrm>
    </dsp:sp>
    <dsp:sp modelId="{60480856-0E67-437B-9AD2-DB8AC3EC7BF5}">
      <dsp:nvSpPr>
        <dsp:cNvPr id="0" name=""/>
        <dsp:cNvSpPr/>
      </dsp:nvSpPr>
      <dsp:spPr>
        <a:xfrm>
          <a:off x="3082635" y="0"/>
          <a:ext cx="2110693" cy="1390953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400" b="1" i="0" kern="1200" dirty="0">
              <a:effectLst/>
              <a:latin typeface="+mn-lt"/>
            </a:rPr>
            <a:t>3,460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400" b="1" i="0" kern="1200" dirty="0">
              <a:effectLst/>
              <a:latin typeface="+mn-lt"/>
            </a:rPr>
            <a:t>supervisiones de Comercio Internacional de exportaciones de especies CITES y No CITES de flora y fauna silvestre.</a:t>
          </a:r>
          <a:endParaRPr lang="es-PE" sz="1400" b="1" kern="1200" dirty="0">
            <a:latin typeface="+mn-lt"/>
          </a:endParaRPr>
        </a:p>
      </dsp:txBody>
      <dsp:txXfrm>
        <a:off x="3123375" y="40740"/>
        <a:ext cx="2029213" cy="1309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32268-BD33-4A0C-8BD9-31EC201ADCB2}">
      <dsp:nvSpPr>
        <dsp:cNvPr id="0" name=""/>
        <dsp:cNvSpPr/>
      </dsp:nvSpPr>
      <dsp:spPr>
        <a:xfrm rot="5400000">
          <a:off x="7158057" y="-3887140"/>
          <a:ext cx="1276581" cy="9270273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800" kern="1200" dirty="0">
            <a:solidFill>
              <a:srgbClr val="FF0000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Se habilitó presupuesto para el Pago de sentencias judiciales del Pliego por el monto de </a:t>
          </a:r>
          <a:r>
            <a:rPr lang="es-MX" sz="1600" b="1" kern="1200" dirty="0">
              <a:solidFill>
                <a:srgbClr val="1C8E96"/>
              </a:solidFill>
            </a:rPr>
            <a:t>S/ 683,536</a:t>
          </a:r>
          <a:r>
            <a:rPr lang="es-MX" sz="1600" kern="1200" dirty="0"/>
            <a:t>.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En el numeral 1 de la Décima Disposición Complementaria Final de la Ley </a:t>
          </a:r>
          <a:r>
            <a:rPr lang="es-MX" sz="1600" kern="1200" dirty="0" err="1"/>
            <a:t>N°</a:t>
          </a:r>
          <a:r>
            <a:rPr lang="es-MX" sz="1600" kern="1200" dirty="0"/>
            <a:t> 31638 se autoriza la atención de pago de sentencias judiciales con calidad de cosa juzgada.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000" kern="1200" dirty="0"/>
        </a:p>
      </dsp:txBody>
      <dsp:txXfrm rot="-5400000">
        <a:off x="3161211" y="172024"/>
        <a:ext cx="9207955" cy="1151945"/>
      </dsp:txXfrm>
    </dsp:sp>
    <dsp:sp modelId="{DFAC62B6-0AE7-484A-B534-AAD1AD9B3DC5}">
      <dsp:nvSpPr>
        <dsp:cNvPr id="0" name=""/>
        <dsp:cNvSpPr/>
      </dsp:nvSpPr>
      <dsp:spPr>
        <a:xfrm>
          <a:off x="707605" y="2259"/>
          <a:ext cx="2420982" cy="1491472"/>
        </a:xfrm>
        <a:prstGeom prst="roundRect">
          <a:avLst/>
        </a:prstGeom>
        <a:solidFill>
          <a:srgbClr val="1E8C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D.S. </a:t>
          </a:r>
          <a:r>
            <a:rPr lang="es-MX" sz="2000" b="1" kern="1200" dirty="0" err="1"/>
            <a:t>Nº</a:t>
          </a:r>
          <a:r>
            <a:rPr lang="es-MX" sz="2000" b="1" kern="1200" dirty="0"/>
            <a:t> 113-2023-EF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(12.JUN.2023)</a:t>
          </a:r>
        </a:p>
      </dsp:txBody>
      <dsp:txXfrm>
        <a:off x="780413" y="75067"/>
        <a:ext cx="2275366" cy="1345856"/>
      </dsp:txXfrm>
    </dsp:sp>
    <dsp:sp modelId="{E79DBB33-EB08-409E-A5F7-458422FB9AE2}">
      <dsp:nvSpPr>
        <dsp:cNvPr id="0" name=""/>
        <dsp:cNvSpPr/>
      </dsp:nvSpPr>
      <dsp:spPr>
        <a:xfrm rot="5400000">
          <a:off x="7102813" y="-2310212"/>
          <a:ext cx="1387069" cy="9270273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spc="-40" baseline="0" dirty="0"/>
            <a:t>Financiamiento de </a:t>
          </a:r>
          <a:r>
            <a:rPr lang="es-MX" sz="1600" b="1" kern="1200" spc="-40" baseline="0" dirty="0"/>
            <a:t>07 Inversiones de GL </a:t>
          </a:r>
          <a:r>
            <a:rPr lang="es-MX" sz="1600" kern="1200" spc="-40" baseline="0" dirty="0"/>
            <a:t>por el monto de </a:t>
          </a:r>
          <a:r>
            <a:rPr lang="es-MX" sz="1600" b="1" kern="1200" spc="-40" baseline="0" dirty="0">
              <a:solidFill>
                <a:srgbClr val="C00000"/>
              </a:solidFill>
            </a:rPr>
            <a:t>S/ -34 526 535</a:t>
          </a:r>
          <a:r>
            <a:rPr lang="es-MX" sz="1600" kern="1200" spc="-40" baseline="0" dirty="0"/>
            <a:t>. (Pasco, Ayacucho, Lambayeque,  Piura y Lima)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De acuerdo al literal c) del numeral 18.1 del artículo 18 de la Ley </a:t>
          </a:r>
          <a:r>
            <a:rPr lang="es-MX" sz="1600" kern="1200" dirty="0" err="1"/>
            <a:t>N°</a:t>
          </a:r>
          <a:r>
            <a:rPr lang="es-MX" sz="1600" kern="1200" dirty="0"/>
            <a:t> 31638, el MIDAGRI dispone de S/ 83 492 336,00 exclusivamente para fines del Fondo Sierra Azul.</a:t>
          </a:r>
        </a:p>
      </dsp:txBody>
      <dsp:txXfrm rot="-5400000">
        <a:off x="3161212" y="1699100"/>
        <a:ext cx="9202562" cy="1251647"/>
      </dsp:txXfrm>
    </dsp:sp>
    <dsp:sp modelId="{1729E68E-F5DE-4A7F-8E25-26DEFEE6B4F0}">
      <dsp:nvSpPr>
        <dsp:cNvPr id="0" name=""/>
        <dsp:cNvSpPr/>
      </dsp:nvSpPr>
      <dsp:spPr>
        <a:xfrm>
          <a:off x="707605" y="1568306"/>
          <a:ext cx="2420982" cy="1491472"/>
        </a:xfrm>
        <a:prstGeom prst="roundRect">
          <a:avLst/>
        </a:prstGeom>
        <a:solidFill>
          <a:srgbClr val="52B0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D.S. </a:t>
          </a:r>
          <a:r>
            <a:rPr lang="es-MX" sz="2000" b="1" kern="1200" dirty="0" err="1"/>
            <a:t>Nº</a:t>
          </a:r>
          <a:r>
            <a:rPr lang="es-MX" sz="2000" b="1" kern="1200" dirty="0"/>
            <a:t> 115-2023-EF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(14.JUN.2023)</a:t>
          </a:r>
        </a:p>
      </dsp:txBody>
      <dsp:txXfrm>
        <a:off x="780413" y="1641114"/>
        <a:ext cx="2275366" cy="1345856"/>
      </dsp:txXfrm>
    </dsp:sp>
    <dsp:sp modelId="{24566E81-B9CF-4289-90C0-82782641D4BA}">
      <dsp:nvSpPr>
        <dsp:cNvPr id="0" name=""/>
        <dsp:cNvSpPr/>
      </dsp:nvSpPr>
      <dsp:spPr>
        <a:xfrm rot="5400000">
          <a:off x="7199758" y="-744166"/>
          <a:ext cx="1193178" cy="9270273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spc="-30" baseline="0" dirty="0"/>
            <a:t>Financiamiento de </a:t>
          </a:r>
          <a:r>
            <a:rPr lang="es-MX" sz="1600" b="1" kern="1200" spc="-30" baseline="0" dirty="0"/>
            <a:t>11 Inversiones de GL </a:t>
          </a:r>
          <a:r>
            <a:rPr lang="es-MX" sz="1600" kern="1200" spc="-30" baseline="0" dirty="0"/>
            <a:t>por el monto de </a:t>
          </a:r>
          <a:r>
            <a:rPr lang="es-MX" sz="1600" b="1" kern="1200" spc="-3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rPr>
            <a:t>S/ -41,353,219 </a:t>
          </a:r>
          <a:r>
            <a:rPr lang="es-MX" sz="1600" b="0" kern="1200" spc="-3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(Huancavelica, Amazonas, Tacna, Ancash, Piura, Cusco y Ayacucho)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Calibri" panose="020F0502020204030204"/>
              <a:ea typeface="+mn-ea"/>
              <a:cs typeface="+mn-cs"/>
            </a:rPr>
            <a:t>De acuerdo al numeral 14.1 del artículo 14 de la Ley </a:t>
          </a:r>
          <a:r>
            <a:rPr lang="es-MX" sz="1600" kern="1200" dirty="0" err="1">
              <a:latin typeface="Calibri" panose="020F0502020204030204"/>
              <a:ea typeface="+mn-ea"/>
              <a:cs typeface="+mn-cs"/>
            </a:rPr>
            <a:t>N°</a:t>
          </a:r>
          <a:r>
            <a:rPr lang="es-MX" sz="1600" kern="1200" dirty="0">
              <a:latin typeface="Calibri" panose="020F0502020204030204"/>
              <a:ea typeface="+mn-ea"/>
              <a:cs typeface="+mn-cs"/>
            </a:rPr>
            <a:t> 31638 (Recursos asignados a entidades para transferencia a GR y GL).</a:t>
          </a:r>
        </a:p>
      </dsp:txBody>
      <dsp:txXfrm rot="-5400000">
        <a:off x="3161211" y="3352627"/>
        <a:ext cx="9212027" cy="1076686"/>
      </dsp:txXfrm>
    </dsp:sp>
    <dsp:sp modelId="{B3B64075-E93A-4651-9B4B-DD1F831A2770}">
      <dsp:nvSpPr>
        <dsp:cNvPr id="0" name=""/>
        <dsp:cNvSpPr/>
      </dsp:nvSpPr>
      <dsp:spPr>
        <a:xfrm>
          <a:off x="707605" y="3134352"/>
          <a:ext cx="2420982" cy="1491472"/>
        </a:xfrm>
        <a:prstGeom prst="roundRect">
          <a:avLst/>
        </a:prstGeom>
        <a:solidFill>
          <a:srgbClr val="F0AD2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D.S. </a:t>
          </a:r>
          <a:r>
            <a:rPr lang="es-MX" sz="2000" b="1" kern="1200" dirty="0" err="1"/>
            <a:t>Nº</a:t>
          </a:r>
          <a:r>
            <a:rPr lang="es-MX" sz="2000" b="1" kern="1200" dirty="0"/>
            <a:t> 128-2023-EF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(16.JUN.2023)</a:t>
          </a:r>
        </a:p>
      </dsp:txBody>
      <dsp:txXfrm>
        <a:off x="780413" y="3207160"/>
        <a:ext cx="2275366" cy="13458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505" y="1049"/>
          <a:ext cx="1077643" cy="646586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/>
            <a:t>139,407 productores</a:t>
          </a:r>
        </a:p>
      </dsp:txBody>
      <dsp:txXfrm>
        <a:off x="19443" y="19987"/>
        <a:ext cx="1039767" cy="608710"/>
      </dsp:txXfrm>
    </dsp:sp>
    <dsp:sp modelId="{5CA78734-BAD4-41C4-ADB3-ADC5D17E12BE}">
      <dsp:nvSpPr>
        <dsp:cNvPr id="0" name=""/>
        <dsp:cNvSpPr/>
      </dsp:nvSpPr>
      <dsp:spPr>
        <a:xfrm>
          <a:off x="1185913" y="190714"/>
          <a:ext cx="228460" cy="267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b="1" kern="1200">
            <a:solidFill>
              <a:schemeClr val="tx1"/>
            </a:solidFill>
          </a:endParaRPr>
        </a:p>
      </dsp:txBody>
      <dsp:txXfrm>
        <a:off x="1185913" y="244165"/>
        <a:ext cx="159922" cy="160353"/>
      </dsp:txXfrm>
    </dsp:sp>
    <dsp:sp modelId="{60480856-0E67-437B-9AD2-DB8AC3EC7BF5}">
      <dsp:nvSpPr>
        <dsp:cNvPr id="0" name=""/>
        <dsp:cNvSpPr/>
      </dsp:nvSpPr>
      <dsp:spPr>
        <a:xfrm>
          <a:off x="1509206" y="1049"/>
          <a:ext cx="1077643" cy="646586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166,667 productores</a:t>
          </a:r>
          <a:endParaRPr lang="es-PE" sz="1400" b="1" kern="1200" dirty="0"/>
        </a:p>
      </dsp:txBody>
      <dsp:txXfrm>
        <a:off x="1528144" y="19987"/>
        <a:ext cx="1039767" cy="6087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505" y="18080"/>
          <a:ext cx="1077643" cy="7375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/>
            <a:t>199,532 productores</a:t>
          </a:r>
        </a:p>
      </dsp:txBody>
      <dsp:txXfrm>
        <a:off x="22106" y="39681"/>
        <a:ext cx="1034441" cy="694310"/>
      </dsp:txXfrm>
    </dsp:sp>
    <dsp:sp modelId="{5CA78734-BAD4-41C4-ADB3-ADC5D17E12BE}">
      <dsp:nvSpPr>
        <dsp:cNvPr id="0" name=""/>
        <dsp:cNvSpPr/>
      </dsp:nvSpPr>
      <dsp:spPr>
        <a:xfrm>
          <a:off x="1185913" y="253208"/>
          <a:ext cx="228460" cy="267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b="1" kern="1200"/>
        </a:p>
      </dsp:txBody>
      <dsp:txXfrm>
        <a:off x="1185913" y="306659"/>
        <a:ext cx="159922" cy="160353"/>
      </dsp:txXfrm>
    </dsp:sp>
    <dsp:sp modelId="{60480856-0E67-437B-9AD2-DB8AC3EC7BF5}">
      <dsp:nvSpPr>
        <dsp:cNvPr id="0" name=""/>
        <dsp:cNvSpPr/>
      </dsp:nvSpPr>
      <dsp:spPr>
        <a:xfrm>
          <a:off x="1509206" y="18080"/>
          <a:ext cx="1077643" cy="737512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C00000"/>
              </a:solidFill>
            </a:rPr>
            <a:t>Vigente hasta el 25.04.2023.</a:t>
          </a:r>
          <a:endParaRPr lang="es-PE" sz="1400" b="1" kern="1200" dirty="0">
            <a:solidFill>
              <a:srgbClr val="C00000"/>
            </a:solidFill>
          </a:endParaRPr>
        </a:p>
      </dsp:txBody>
      <dsp:txXfrm>
        <a:off x="1530807" y="39681"/>
        <a:ext cx="1034441" cy="694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505" y="575"/>
          <a:ext cx="1077643" cy="737512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/>
            <a:t>13,455 créditos financieros </a:t>
          </a:r>
        </a:p>
      </dsp:txBody>
      <dsp:txXfrm>
        <a:off x="22106" y="22176"/>
        <a:ext cx="1034441" cy="694310"/>
      </dsp:txXfrm>
    </dsp:sp>
    <dsp:sp modelId="{5CA78734-BAD4-41C4-ADB3-ADC5D17E12BE}">
      <dsp:nvSpPr>
        <dsp:cNvPr id="0" name=""/>
        <dsp:cNvSpPr/>
      </dsp:nvSpPr>
      <dsp:spPr>
        <a:xfrm>
          <a:off x="1185913" y="235703"/>
          <a:ext cx="228460" cy="267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b="1" kern="1200">
            <a:solidFill>
              <a:schemeClr val="tx1"/>
            </a:solidFill>
          </a:endParaRPr>
        </a:p>
      </dsp:txBody>
      <dsp:txXfrm>
        <a:off x="1185913" y="289154"/>
        <a:ext cx="159922" cy="160353"/>
      </dsp:txXfrm>
    </dsp:sp>
    <dsp:sp modelId="{60480856-0E67-437B-9AD2-DB8AC3EC7BF5}">
      <dsp:nvSpPr>
        <dsp:cNvPr id="0" name=""/>
        <dsp:cNvSpPr/>
      </dsp:nvSpPr>
      <dsp:spPr>
        <a:xfrm>
          <a:off x="1509206" y="575"/>
          <a:ext cx="1077643" cy="737512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16,000 créditos financieros</a:t>
          </a:r>
          <a:endParaRPr lang="es-PE" sz="1400" b="1" kern="1200" dirty="0"/>
        </a:p>
      </dsp:txBody>
      <dsp:txXfrm>
        <a:off x="1530807" y="22176"/>
        <a:ext cx="1034441" cy="694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685" y="32656"/>
          <a:ext cx="1461692" cy="95923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717 planes de negocio </a:t>
          </a:r>
          <a:r>
            <a:rPr lang="es-PE" sz="1200" b="1" i="1" kern="1200"/>
            <a:t>(</a:t>
          </a:r>
          <a:r>
            <a:rPr lang="es-PE" sz="1050" b="1" i="1" kern="1200"/>
            <a:t>Beneficiando a 25,109 productores)</a:t>
          </a:r>
          <a:endParaRPr lang="es-PE" sz="1200" b="1" i="1" kern="1200" dirty="0"/>
        </a:p>
      </dsp:txBody>
      <dsp:txXfrm>
        <a:off x="28780" y="60751"/>
        <a:ext cx="1405502" cy="903045"/>
      </dsp:txXfrm>
    </dsp:sp>
    <dsp:sp modelId="{5CA78734-BAD4-41C4-ADB3-ADC5D17E12BE}">
      <dsp:nvSpPr>
        <dsp:cNvPr id="0" name=""/>
        <dsp:cNvSpPr/>
      </dsp:nvSpPr>
      <dsp:spPr>
        <a:xfrm>
          <a:off x="1608547" y="331024"/>
          <a:ext cx="309878" cy="362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050" b="1" kern="1200">
            <a:solidFill>
              <a:schemeClr val="tx1"/>
            </a:solidFill>
          </a:endParaRPr>
        </a:p>
      </dsp:txBody>
      <dsp:txXfrm>
        <a:off x="1608547" y="403524"/>
        <a:ext cx="216915" cy="217499"/>
      </dsp:txXfrm>
    </dsp:sp>
    <dsp:sp modelId="{19DEB7BA-80AB-42C8-92CD-240364262E10}">
      <dsp:nvSpPr>
        <dsp:cNvPr id="0" name=""/>
        <dsp:cNvSpPr/>
      </dsp:nvSpPr>
      <dsp:spPr>
        <a:xfrm>
          <a:off x="2047055" y="32656"/>
          <a:ext cx="1461692" cy="95923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PE" sz="1400" b="1" kern="1200"/>
            <a:t>967 planes de negocio</a:t>
          </a:r>
          <a:r>
            <a:rPr lang="es-PE" sz="1600" b="1" kern="1200"/>
            <a:t> </a:t>
          </a:r>
          <a:r>
            <a:rPr lang="es-PE" sz="1050" b="1" i="1" kern="1200"/>
            <a:t>(Beneficiando a 34,462 productores)</a:t>
          </a:r>
          <a:endParaRPr lang="es-PE" sz="1400" b="1" i="1" kern="1200" dirty="0"/>
        </a:p>
      </dsp:txBody>
      <dsp:txXfrm>
        <a:off x="2075150" y="60751"/>
        <a:ext cx="1405502" cy="9030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2433" y="0"/>
          <a:ext cx="1481515" cy="10096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En etapa de evaluación de los expedientes de elegibilidad de las Organizaciones Agrarias de Mujeres. </a:t>
          </a:r>
          <a:endParaRPr lang="es-PE" sz="1100" b="1" kern="1200" dirty="0"/>
        </a:p>
      </dsp:txBody>
      <dsp:txXfrm>
        <a:off x="32006" y="29573"/>
        <a:ext cx="1422369" cy="950551"/>
      </dsp:txXfrm>
    </dsp:sp>
    <dsp:sp modelId="{5CA78734-BAD4-41C4-ADB3-ADC5D17E12BE}">
      <dsp:nvSpPr>
        <dsp:cNvPr id="0" name=""/>
        <dsp:cNvSpPr/>
      </dsp:nvSpPr>
      <dsp:spPr>
        <a:xfrm>
          <a:off x="1632100" y="321140"/>
          <a:ext cx="314081" cy="367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b="1" kern="1200"/>
        </a:p>
      </dsp:txBody>
      <dsp:txXfrm>
        <a:off x="1632100" y="394623"/>
        <a:ext cx="219857" cy="220449"/>
      </dsp:txXfrm>
    </dsp:sp>
    <dsp:sp modelId="{BF436A82-AC26-40F8-8D12-C3713CEF8F4F}">
      <dsp:nvSpPr>
        <dsp:cNvPr id="0" name=""/>
        <dsp:cNvSpPr/>
      </dsp:nvSpPr>
      <dsp:spPr>
        <a:xfrm>
          <a:off x="2076555" y="0"/>
          <a:ext cx="1481515" cy="10096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i="0" kern="1200" dirty="0"/>
            <a:t>3,688 productoras beneficiadas con EEMRI a nivel nacional.</a:t>
          </a:r>
          <a:endParaRPr lang="es-PE" sz="1100" b="1" kern="1200" dirty="0"/>
        </a:p>
      </dsp:txBody>
      <dsp:txXfrm>
        <a:off x="2106128" y="29573"/>
        <a:ext cx="1422369" cy="9505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505" y="1049"/>
          <a:ext cx="1077643" cy="646586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700" b="1" kern="1200"/>
            <a:t>5,933 créditos</a:t>
          </a:r>
          <a:endParaRPr lang="es-PE" sz="1700" b="1" kern="1200" dirty="0"/>
        </a:p>
      </dsp:txBody>
      <dsp:txXfrm>
        <a:off x="19443" y="19987"/>
        <a:ext cx="1039767" cy="608710"/>
      </dsp:txXfrm>
    </dsp:sp>
    <dsp:sp modelId="{5CA78734-BAD4-41C4-ADB3-ADC5D17E12BE}">
      <dsp:nvSpPr>
        <dsp:cNvPr id="0" name=""/>
        <dsp:cNvSpPr/>
      </dsp:nvSpPr>
      <dsp:spPr>
        <a:xfrm>
          <a:off x="1185913" y="190714"/>
          <a:ext cx="228460" cy="267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b="1" kern="1200">
            <a:solidFill>
              <a:schemeClr val="tx1"/>
            </a:solidFill>
          </a:endParaRPr>
        </a:p>
      </dsp:txBody>
      <dsp:txXfrm>
        <a:off x="1185913" y="244165"/>
        <a:ext cx="159922" cy="160353"/>
      </dsp:txXfrm>
    </dsp:sp>
    <dsp:sp modelId="{60480856-0E67-437B-9AD2-DB8AC3EC7BF5}">
      <dsp:nvSpPr>
        <dsp:cNvPr id="0" name=""/>
        <dsp:cNvSpPr/>
      </dsp:nvSpPr>
      <dsp:spPr>
        <a:xfrm>
          <a:off x="1509206" y="1049"/>
          <a:ext cx="1077643" cy="646586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700" b="1" kern="1200"/>
            <a:t>29,392 créditos</a:t>
          </a:r>
          <a:endParaRPr lang="es-PE" sz="1700" b="1" kern="1200" dirty="0"/>
        </a:p>
      </dsp:txBody>
      <dsp:txXfrm>
        <a:off x="1528144" y="19987"/>
        <a:ext cx="1039767" cy="6087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C8D12-8184-4442-AF11-D5742B72AC2A}">
      <dsp:nvSpPr>
        <dsp:cNvPr id="0" name=""/>
        <dsp:cNvSpPr/>
      </dsp:nvSpPr>
      <dsp:spPr>
        <a:xfrm>
          <a:off x="594" y="52728"/>
          <a:ext cx="1268586" cy="9395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29,680 productores indemnizados </a:t>
          </a:r>
          <a:r>
            <a:rPr lang="es-PE" sz="1000" b="1" i="1" kern="1200" dirty="0"/>
            <a:t>(Equivalente a 58,030.57 hectáreas)</a:t>
          </a:r>
        </a:p>
      </dsp:txBody>
      <dsp:txXfrm>
        <a:off x="28112" y="80246"/>
        <a:ext cx="1213550" cy="884510"/>
      </dsp:txXfrm>
    </dsp:sp>
    <dsp:sp modelId="{5CA78734-BAD4-41C4-ADB3-ADC5D17E12BE}">
      <dsp:nvSpPr>
        <dsp:cNvPr id="0" name=""/>
        <dsp:cNvSpPr/>
      </dsp:nvSpPr>
      <dsp:spPr>
        <a:xfrm>
          <a:off x="1396039" y="365197"/>
          <a:ext cx="268940" cy="314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/>
        </a:p>
      </dsp:txBody>
      <dsp:txXfrm>
        <a:off x="1396039" y="428119"/>
        <a:ext cx="188258" cy="188765"/>
      </dsp:txXfrm>
    </dsp:sp>
    <dsp:sp modelId="{A66556A3-30BC-4A30-A151-8145AC657503}">
      <dsp:nvSpPr>
        <dsp:cNvPr id="0" name=""/>
        <dsp:cNvSpPr/>
      </dsp:nvSpPr>
      <dsp:spPr>
        <a:xfrm>
          <a:off x="1776615" y="52728"/>
          <a:ext cx="1268586" cy="9395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30,687 productores indemnizados </a:t>
          </a:r>
          <a:r>
            <a:rPr lang="es-PE" sz="1000" b="1" i="1" kern="1200" dirty="0"/>
            <a:t>(Equivalente a 60,000 hectáreas)</a:t>
          </a:r>
        </a:p>
      </dsp:txBody>
      <dsp:txXfrm>
        <a:off x="1804133" y="80246"/>
        <a:ext cx="1213550" cy="884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E3D7494-B199-871D-9318-400895F805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5921B5-90F1-2B20-A90A-3675B2810C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2D559-239F-4D67-B490-1E1BAF46B4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C7C93F-D400-564F-4422-06F3658749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AA996A-C4D9-9F1C-DAF2-FD7E5B70F7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879D2-FA8A-4ECC-8685-4B498690EEF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189830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4215F-6D25-43E4-8687-CAFC93711BD7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BFB4E-0C06-4E84-8E8B-F425CA06EA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0270219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267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2410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6397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5635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9361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5500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6039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7194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8899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313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70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754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50" b="0" i="0" u="none" strike="noStrike" baseline="0" dirty="0"/>
              <a:t>El </a:t>
            </a:r>
            <a:r>
              <a:rPr lang="es-MX" sz="1050" dirty="0"/>
              <a:t>P</a:t>
            </a:r>
            <a:r>
              <a:rPr lang="es-MX" sz="1050" b="0" i="0" u="none" strike="noStrike" baseline="0" dirty="0"/>
              <a:t>lan contempla diversas acciones de carácter extraordinario ante la probable ocurrencia del FEN 2023-2024 y sus efectos hasta el año 2025, que permitan reducir el impacto negativo que se generaría como consecuencia del incremento de los caudales de ríos y quebradas, en los departamentos declarados en estado de emergencia.</a:t>
            </a:r>
            <a:endParaRPr lang="es-PE" sz="105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5058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0" i="0" u="none" strike="noStrike" baseline="0" dirty="0"/>
              <a:t>El </a:t>
            </a:r>
            <a:r>
              <a:rPr lang="es-MX" sz="1200" dirty="0"/>
              <a:t>P</a:t>
            </a:r>
            <a:r>
              <a:rPr lang="es-MX" sz="1200" b="0" i="0" u="none" strike="noStrike" baseline="0" dirty="0"/>
              <a:t>lan contempla diversas acciones de carácter extraordinario ante la probable ocurrencia del FEN 2023-2024 y sus efectos hasta el año 2025, que permitan reducir el impacto negativo que se generaría como consecuencia del incremento de los caudales de ríos y quebradas, en los departamentos declarados en estado de emergencia.</a:t>
            </a:r>
            <a:endParaRPr lang="es-PE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003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31188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BFB4E-0C06-4E84-8E8B-F425CA06EAC9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5239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F9086-8DB6-4363-A8AC-E669304F9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065D65-8492-4532-8B7F-D9D31BAD0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DAF0D9-F0CC-468E-BB0C-244B269E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A641D-A510-414F-A5CE-A42EEE5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17521A-5638-4E5B-8247-8E4B77B3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6965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59432-0C5B-43E5-B525-209135E0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EB279F-E17D-41C2-9950-3B214336C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31BB7C-4947-4E77-BA88-CB47D096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DF34D4-4FDC-48CE-854A-A8E99F1D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06DE41-BB46-4224-82FF-35BAC247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67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006F61-A2EE-4752-A7B2-1A28027145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26DA32-9A41-46E6-B4D5-107C41CB5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0FD145-4745-4196-A0C9-2874C6E8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20B069-7EB5-4F23-887B-ADBA475E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46B2C2-F768-49A6-9786-2DC4710A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61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79BB9-F5A6-458C-8352-24558D4E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46965E-177A-4E80-977D-08A8A7B2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6D2AEB-8082-42DB-BAA5-CD46412EA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13A992-1C3F-445A-9C63-2951768C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08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C199A-FA8D-405A-BDA9-E68A59AA8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D2CE61-1657-4163-BB1B-8921E282C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57A44A-55F1-4DAB-84AD-68F8C4FA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CE6972-E7B1-4546-8E6D-8382A94A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E50699-A8B7-4DD9-A3B4-39A9FCAD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19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AB025-B5F0-42A3-84EB-CB9D28DC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D7ADA0-5F0C-4D47-96D0-8C5CD16CA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3F3C02-1DFD-4F9E-9ECB-0A16153B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1106C4-9AAC-418B-86C4-7541BDBF2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AAF0B4-776C-4618-8A9E-932F8FD6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15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D529D-A958-4A40-A35B-80B0A3E4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B6BE3C-B69F-4AF9-8B2A-E7412E79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FA7384-EFC2-48A1-B98A-D9D1AC9C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612CF0-DEBF-46AD-8A81-FC717A2C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9C1947-FFDC-4D61-98EE-826F15ED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61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7B1B3-9EE1-48FC-85A1-E68FBC52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8BBCF9-F0DD-4DE5-B28D-3640B936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137150-42CE-41A3-B4BC-08084B5E1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7E362C-8D13-4215-916B-2383D039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C8FA38-9681-451E-A3D5-8EB9EA73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F39F9B-8721-4A3F-9A58-BE6A3945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1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77845-7CBF-4C9C-B975-2B230C95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2313D6-693C-4B7F-AC51-2851F23F3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5345ED-655F-4F32-AA6A-820B99A41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9EDEDC-B020-4601-9A60-ABF4D877D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603732-F476-46BE-BB2D-E8238973A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11415F-7783-4E57-8D19-2556343F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8851B87-3A62-4BE2-A28A-58389BDC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756219-B58B-48F3-8895-FCCCE596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416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FB619B-5875-41A5-BCCB-03E0FE9E0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1131A9-F9DF-41EE-8A8F-BAA4F6F7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60BAE0-6ED3-4FF8-8D84-3057FC2B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2FF82B-3E83-4470-B8C5-46792743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547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134C3D0-20E3-4C96-8FD6-168D17BC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FEAACB-EAB8-42A5-A8B7-D6BF2B25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647613-0AFA-442A-836C-DAD1BB0D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58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F696D-3F46-41B8-A717-45CF77B23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E63F2A-9DE7-4A84-8276-6C031D297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0148EF-0BFD-4603-8973-2B1338AF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E24790-7A8B-4D78-9613-1BA7C324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366BC7-8393-4E2B-BA5A-8CDAF46F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748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62B54-B6DC-4CF8-A3F2-F2D1B81E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FB9EE7-A422-411A-A577-BFA6B65C1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544B24-55C0-43EB-B6C4-36FA94810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B21407-88ED-4093-8A0F-F43892F83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50275B-F209-4250-B72D-1EDD8723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6AC2C6-8002-4BDF-9B25-37865F6F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F7D8C-5438-4A73-BCBE-B9DD30230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A62F87-770E-42B2-B96A-2412DC1E1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82F31E-EEDD-4224-B40E-5E43AC428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B40C4-3F33-465B-9301-565E9CE4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CBD844-9C60-44EC-986A-F5BFA1969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0E9AFE-36C5-41EB-BCF2-5640C6E6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09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3C6EA-C47D-412F-95E2-B2506A24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EA241A-5D63-4745-94B4-E1EF3E4C3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5B4977-8AEA-4689-BACD-3A089775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455EE6-71AC-4937-95A1-84424803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A71665-73FE-462D-AE6B-48D08492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19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35F914-66A4-463A-B068-588360F97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D10BF0-3E7F-4510-BF64-5975B52A8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667218-FCB5-49B2-8FF6-5BED6347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88CBB0-41EA-4943-A8D2-049140AF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F3952F-BAC3-44DB-9C43-796BA377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98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C199A-FA8D-405A-BDA9-E68A59AA8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D2CE61-1657-4163-BB1B-8921E282C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57A44A-55F1-4DAB-84AD-68F8C4FA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CE6972-E7B1-4546-8E6D-8382A94A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E50699-A8B7-4DD9-A3B4-39A9FCAD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326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AB025-B5F0-42A3-84EB-CB9D28DC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D7ADA0-5F0C-4D47-96D0-8C5CD16CA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3F3C02-1DFD-4F9E-9ECB-0A16153B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1106C4-9AAC-418B-86C4-7541BDBF2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AAF0B4-776C-4618-8A9E-932F8FD6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422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D529D-A958-4A40-A35B-80B0A3E4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B6BE3C-B69F-4AF9-8B2A-E7412E79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FA7384-EFC2-48A1-B98A-D9D1AC9C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612CF0-DEBF-46AD-8A81-FC717A2C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9C1947-FFDC-4D61-98EE-826F15ED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487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7B1B3-9EE1-48FC-85A1-E68FBC52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8BBCF9-F0DD-4DE5-B28D-3640B936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137150-42CE-41A3-B4BC-08084B5E1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7E362C-8D13-4215-916B-2383D039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C8FA38-9681-451E-A3D5-8EB9EA73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F39F9B-8721-4A3F-9A58-BE6A3945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7561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77845-7CBF-4C9C-B975-2B230C95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2313D6-693C-4B7F-AC51-2851F23F3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5345ED-655F-4F32-AA6A-820B99A41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9EDEDC-B020-4601-9A60-ABF4D877D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603732-F476-46BE-BB2D-E8238973A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11415F-7783-4E57-8D19-2556343F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8851B87-3A62-4BE2-A28A-58389BDC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756219-B58B-48F3-8895-FCCCE596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682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FB619B-5875-41A5-BCCB-03E0FE9E0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1131A9-F9DF-41EE-8A8F-BAA4F6F7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60BAE0-6ED3-4FF8-8D84-3057FC2B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2FF82B-3E83-4470-B8C5-46792743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880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5BE15-CB8E-4540-806F-A80BB555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D538EC-AF97-4223-9913-BF5A679A4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D1C1A0-1A6E-432C-B561-41D68577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E38DEC-9CFB-43BB-B87E-1C032BC0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DCF512-5628-457F-81A4-49C0713E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84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134C3D0-20E3-4C96-8FD6-168D17BC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FEAACB-EAB8-42A5-A8B7-D6BF2B25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647613-0AFA-442A-836C-DAD1BB0D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664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62B54-B6DC-4CF8-A3F2-F2D1B81E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FB9EE7-A422-411A-A577-BFA6B65C1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544B24-55C0-43EB-B6C4-36FA94810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B21407-88ED-4093-8A0F-F43892F83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50275B-F209-4250-B72D-1EDD8723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6AC2C6-8002-4BDF-9B25-37865F6F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438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F7D8C-5438-4A73-BCBE-B9DD30230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A62F87-770E-42B2-B96A-2412DC1E1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82F31E-EEDD-4224-B40E-5E43AC428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B40C4-3F33-465B-9301-565E9CE4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CBD844-9C60-44EC-986A-F5BFA1969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0E9AFE-36C5-41EB-BCF2-5640C6E6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772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3C6EA-C47D-412F-95E2-B2506A24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EA241A-5D63-4745-94B4-E1EF3E4C3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5B4977-8AEA-4689-BACD-3A089775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455EE6-71AC-4937-95A1-84424803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A71665-73FE-462D-AE6B-48D08492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518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35F914-66A4-463A-B068-588360F97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D10BF0-3E7F-4510-BF64-5975B52A8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667218-FCB5-49B2-8FF6-5BED6347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 dirty="0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88CBB0-41EA-4943-A8D2-049140AF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F3952F-BAC3-44DB-9C43-796BA377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551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9A410-6585-4E9B-8984-BD060847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52D3F8-6393-4F35-A1A9-A254D317E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52B406-DB4C-4080-9132-8B2C0FAB5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23B703-600C-406B-977F-4A99043A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0BC985-1CE4-4870-B6AA-50164598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A068CF-5B27-4BCD-800A-EA026146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05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505397-35C5-4EC9-BC1F-FCB813D2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D84FA-DBE0-4C3B-9C5F-03A33F7CC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FE2E27-A181-4D43-B946-9DCCACF48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BFF991-EB18-4EE5-8204-2CE75126F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7AA169-8C9C-48C5-BD74-12EE54274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AD405D-076C-4929-B938-C9638049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B9C481-E4F3-4449-B11A-F253AB25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8179403-A7EE-4DD7-9562-7C58EB98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202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4E9029-6E09-4FC9-BF1D-0E9769BF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27F168-CFD2-492D-8A10-5DA568C9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0CAFFF-9F87-4A33-B080-5338A895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09DC1D-EF6E-437C-A8C2-BF53B161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934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F64C8B-A25A-48C4-8DD6-D2D3C3B8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0CDBA1B-AA61-4BCE-AACB-BCB461133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E8BCD4-297C-4D4E-B532-B36FE7EE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58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0620A-C5CA-403B-B970-542B2E6B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D9DBBD-3C73-4EC7-A1A8-92D2A7061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4CCA18-F1F9-4FC0-8648-4C2EED770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C43EBF-C8D6-4C60-991A-48753B6F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ECFB67-2778-4C32-8B56-3DE288C09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EC90C4-0454-442B-8DCE-78145A59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60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38B83-2734-4760-805A-C273B546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E97669-A2AC-4E16-99B0-DE2193DB8C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C3713D-043A-4580-A1E0-3683260EF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142075-27AA-4A8D-B046-F96D3985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10/01/2023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CF4840-795E-47D1-950A-CDDAB8EC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198B88-1AD7-4BA7-8255-81AAABF3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96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01C7977-296E-4141-9FC7-EC6BF4DC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CE9A26-E7EB-40DC-B689-18C89F9B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55039-56E8-4A25-939B-2391A25FB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D2E58D-7F66-4AC2-84FD-8941BEEA9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69196B-8082-4473-8A44-887B0C0B4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7AA56-F33D-43FF-B3F8-DD3450A99B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820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B1FA91-8A59-444D-80D8-D2C9307C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869532-032D-4F86-9C53-F41500A68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6C565A-C97B-43EE-BC05-CC150A8B4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93C33-4512-4531-9BFB-E1DD9CDE2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C4EE6A-71B6-466F-BC11-22175A734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C79C8-C8AD-413C-83AF-3431C508EFE8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3A5B8D-A987-4571-B58B-E8623F6094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41171" y="157231"/>
            <a:ext cx="1152244" cy="5303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56CDB3-6A27-4F43-890F-442A6699A7A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717"/>
            <a:ext cx="12192000" cy="2007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732FBBC-B923-4C20-BAE0-B2F4BA3822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1299" y="136525"/>
            <a:ext cx="638916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3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B1FA91-8A59-444D-80D8-D2C9307C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869532-032D-4F86-9C53-F41500A68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6C565A-C97B-43EE-BC05-CC150A8B4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 dirty="0"/>
              <a:t>10/01/2023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93C33-4512-4531-9BFB-E1DD9CDE2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C4EE6A-71B6-466F-BC11-22175A734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C79C8-C8AD-413C-83AF-3431C508EFE8}" type="slidenum">
              <a:rPr lang="es-PE" smtClean="0"/>
              <a:t>‹Nº›</a:t>
            </a:fld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3A5B8D-A987-4571-B58B-E8623F6094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41171" y="157231"/>
            <a:ext cx="1152244" cy="5303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56CDB3-6A27-4F43-890F-442A6699A7A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717"/>
            <a:ext cx="12192000" cy="2007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732FBBC-B923-4C20-BAE0-B2F4BA3822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1299" y="136525"/>
            <a:ext cx="638916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diagramQuickStyle" Target="../diagrams/quickStyle5.xml"/><Relationship Id="rId26" Type="http://schemas.openxmlformats.org/officeDocument/2006/relationships/diagramData" Target="../diagrams/data7.xml"/><Relationship Id="rId3" Type="http://schemas.openxmlformats.org/officeDocument/2006/relationships/image" Target="../media/image15.png"/><Relationship Id="rId21" Type="http://schemas.openxmlformats.org/officeDocument/2006/relationships/diagramData" Target="../diagrams/data6.xml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diagramLayout" Target="../diagrams/layout5.xml"/><Relationship Id="rId25" Type="http://schemas.microsoft.com/office/2007/relationships/diagramDrawing" Target="../diagrams/drawing6.xml"/><Relationship Id="rId2" Type="http://schemas.openxmlformats.org/officeDocument/2006/relationships/image" Target="../media/image11.png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29" Type="http://schemas.openxmlformats.org/officeDocument/2006/relationships/diagramColors" Target="../diagrams/colors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24" Type="http://schemas.openxmlformats.org/officeDocument/2006/relationships/diagramColors" Target="../diagrams/colors6.xml"/><Relationship Id="rId32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microsoft.com/office/2007/relationships/diagramDrawing" Target="../diagrams/drawing4.xml"/><Relationship Id="rId23" Type="http://schemas.openxmlformats.org/officeDocument/2006/relationships/diagramQuickStyle" Target="../diagrams/quickStyle6.xml"/><Relationship Id="rId28" Type="http://schemas.openxmlformats.org/officeDocument/2006/relationships/diagramQuickStyle" Target="../diagrams/quickStyle7.xml"/><Relationship Id="rId10" Type="http://schemas.microsoft.com/office/2007/relationships/diagramDrawing" Target="../diagrams/drawing3.xml"/><Relationship Id="rId19" Type="http://schemas.openxmlformats.org/officeDocument/2006/relationships/diagramColors" Target="../diagrams/colors5.xml"/><Relationship Id="rId31" Type="http://schemas.openxmlformats.org/officeDocument/2006/relationships/image" Target="../media/image17.jpeg"/><Relationship Id="rId4" Type="http://schemas.microsoft.com/office/2007/relationships/hdphoto" Target="../media/hdphoto1.wdp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Relationship Id="rId22" Type="http://schemas.openxmlformats.org/officeDocument/2006/relationships/diagramLayout" Target="../diagrams/layout6.xml"/><Relationship Id="rId27" Type="http://schemas.openxmlformats.org/officeDocument/2006/relationships/diagramLayout" Target="../diagrams/layout7.xml"/><Relationship Id="rId30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9.xml"/><Relationship Id="rId18" Type="http://schemas.openxmlformats.org/officeDocument/2006/relationships/diagramQuickStyle" Target="../diagrams/quickStyle10.xml"/><Relationship Id="rId26" Type="http://schemas.openxmlformats.org/officeDocument/2006/relationships/image" Target="../media/image19.png"/><Relationship Id="rId3" Type="http://schemas.openxmlformats.org/officeDocument/2006/relationships/image" Target="../media/image15.png"/><Relationship Id="rId21" Type="http://schemas.openxmlformats.org/officeDocument/2006/relationships/diagramData" Target="../diagrams/data11.xml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17" Type="http://schemas.openxmlformats.org/officeDocument/2006/relationships/diagramLayout" Target="../diagrams/layout10.xml"/><Relationship Id="rId25" Type="http://schemas.microsoft.com/office/2007/relationships/diagramDrawing" Target="../diagrams/drawing11.xml"/><Relationship Id="rId33" Type="http://schemas.microsoft.com/office/2007/relationships/diagramDrawing" Target="../diagrams/drawing12.xml"/><Relationship Id="rId2" Type="http://schemas.openxmlformats.org/officeDocument/2006/relationships/image" Target="../media/image11.png"/><Relationship Id="rId16" Type="http://schemas.openxmlformats.org/officeDocument/2006/relationships/diagramData" Target="../diagrams/data10.xml"/><Relationship Id="rId20" Type="http://schemas.microsoft.com/office/2007/relationships/diagramDrawing" Target="../diagrams/drawing10.xml"/><Relationship Id="rId29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24" Type="http://schemas.openxmlformats.org/officeDocument/2006/relationships/diagramColors" Target="../diagrams/colors11.xml"/><Relationship Id="rId32" Type="http://schemas.openxmlformats.org/officeDocument/2006/relationships/diagramColors" Target="../diagrams/colors12.xml"/><Relationship Id="rId5" Type="http://schemas.openxmlformats.org/officeDocument/2006/relationships/image" Target="../media/image16.png"/><Relationship Id="rId15" Type="http://schemas.microsoft.com/office/2007/relationships/diagramDrawing" Target="../diagrams/drawing9.xml"/><Relationship Id="rId23" Type="http://schemas.openxmlformats.org/officeDocument/2006/relationships/diagramQuickStyle" Target="../diagrams/quickStyle11.xml"/><Relationship Id="rId28" Type="http://schemas.openxmlformats.org/officeDocument/2006/relationships/image" Target="../media/image21.png"/><Relationship Id="rId10" Type="http://schemas.microsoft.com/office/2007/relationships/diagramDrawing" Target="../diagrams/drawing8.xml"/><Relationship Id="rId19" Type="http://schemas.openxmlformats.org/officeDocument/2006/relationships/diagramColors" Target="../diagrams/colors10.xml"/><Relationship Id="rId31" Type="http://schemas.openxmlformats.org/officeDocument/2006/relationships/diagramQuickStyle" Target="../diagrams/quickStyle12.xml"/><Relationship Id="rId4" Type="http://schemas.microsoft.com/office/2007/relationships/hdphoto" Target="../media/hdphoto1.wdp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Relationship Id="rId22" Type="http://schemas.openxmlformats.org/officeDocument/2006/relationships/diagramLayout" Target="../diagrams/layout11.xml"/><Relationship Id="rId27" Type="http://schemas.openxmlformats.org/officeDocument/2006/relationships/image" Target="../media/image20.png"/><Relationship Id="rId30" Type="http://schemas.openxmlformats.org/officeDocument/2006/relationships/diagramLayout" Target="../diagrams/layout12.xml"/><Relationship Id="rId8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13" Type="http://schemas.openxmlformats.org/officeDocument/2006/relationships/diagramColors" Target="../diagrams/colors14.xml"/><Relationship Id="rId18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diagramLayout" Target="../diagrams/layout15.xml"/><Relationship Id="rId7" Type="http://schemas.openxmlformats.org/officeDocument/2006/relationships/diagramQuickStyle" Target="../diagrams/quickStyle13.xml"/><Relationship Id="rId12" Type="http://schemas.openxmlformats.org/officeDocument/2006/relationships/diagramQuickStyle" Target="../diagrams/quickStyle14.xml"/><Relationship Id="rId17" Type="http://schemas.openxmlformats.org/officeDocument/2006/relationships/image" Target="../media/image24.pn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20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11" Type="http://schemas.openxmlformats.org/officeDocument/2006/relationships/diagramLayout" Target="../diagrams/layout14.xml"/><Relationship Id="rId24" Type="http://schemas.microsoft.com/office/2007/relationships/diagramDrawing" Target="../diagrams/drawing15.xml"/><Relationship Id="rId5" Type="http://schemas.openxmlformats.org/officeDocument/2006/relationships/diagramData" Target="../diagrams/data13.xml"/><Relationship Id="rId15" Type="http://schemas.openxmlformats.org/officeDocument/2006/relationships/image" Target="../media/image22.png"/><Relationship Id="rId23" Type="http://schemas.openxmlformats.org/officeDocument/2006/relationships/diagramColors" Target="../diagrams/colors15.xml"/><Relationship Id="rId10" Type="http://schemas.openxmlformats.org/officeDocument/2006/relationships/diagramData" Target="../diagrams/data14.xml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diagramDrawing" Target="../diagrams/drawing13.xml"/><Relationship Id="rId14" Type="http://schemas.microsoft.com/office/2007/relationships/diagramDrawing" Target="../diagrams/drawing14.xml"/><Relationship Id="rId22" Type="http://schemas.openxmlformats.org/officeDocument/2006/relationships/diagramQuickStyle" Target="../diagrams/quickStyl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wmf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1.png"/><Relationship Id="rId7" Type="http://schemas.openxmlformats.org/officeDocument/2006/relationships/hyperlink" Target="https://snirh.ana.gob.p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E7B7C18-035E-47CB-EF53-FECCB4C41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/>
          <a:stretch/>
        </p:blipFill>
        <p:spPr>
          <a:xfrm>
            <a:off x="-337930" y="349152"/>
            <a:ext cx="7543348" cy="61596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B0AE3EB-931D-D314-5DE0-D8F1AE76D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7" name="Google Shape;87;p1"/>
          <p:cNvSpPr txBox="1"/>
          <p:nvPr/>
        </p:nvSpPr>
        <p:spPr>
          <a:xfrm>
            <a:off x="6745448" y="2300542"/>
            <a:ext cx="477599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Cumplimiento del Art. 66 de la </a:t>
            </a:r>
            <a:r>
              <a:rPr lang="es-ES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Ley de Presupuesto del Sector Público para el Año Fiscal 2023</a:t>
            </a:r>
          </a:p>
        </p:txBody>
      </p:sp>
      <p:sp>
        <p:nvSpPr>
          <p:cNvPr id="88" name="Google Shape;88;p1"/>
          <p:cNvSpPr txBox="1"/>
          <p:nvPr/>
        </p:nvSpPr>
        <p:spPr>
          <a:xfrm>
            <a:off x="6745448" y="3860072"/>
            <a:ext cx="46032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408B14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Ejecución presupuestal e intervenciones para enfrentar y prevenir el Fenómeno El Niño</a:t>
            </a:r>
          </a:p>
        </p:txBody>
      </p:sp>
      <p:sp>
        <p:nvSpPr>
          <p:cNvPr id="90" name="Google Shape;90;p1"/>
          <p:cNvSpPr txBox="1"/>
          <p:nvPr/>
        </p:nvSpPr>
        <p:spPr>
          <a:xfrm>
            <a:off x="158820" y="6343777"/>
            <a:ext cx="21995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06 de julio de 2023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53ADD080-CEE3-CDD4-D434-52A1DBBB5678}"/>
              </a:ext>
            </a:extLst>
          </p:cNvPr>
          <p:cNvCxnSpPr>
            <a:cxnSpLocks/>
          </p:cNvCxnSpPr>
          <p:nvPr/>
        </p:nvCxnSpPr>
        <p:spPr>
          <a:xfrm>
            <a:off x="6840649" y="5145065"/>
            <a:ext cx="360605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1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Ejecución presupuestal 2023 y los logros alcanzados/proyectados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803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LOGROS ALCANZADOS AL 30 DE JUNIO Y PROYECTADOS AL 31 DE DICIEMBRE 2023</a:t>
            </a:r>
            <a:endParaRPr lang="es-MX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02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38 Imagen">
            <a:extLst>
              <a:ext uri="{FF2B5EF4-FFF2-40B4-BE49-F238E27FC236}">
                <a16:creationId xmlns:a16="http://schemas.microsoft.com/office/drawing/2014/main" id="{3B9894A8-70DE-E888-A1D1-C9F22C08A5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96" y="1970612"/>
            <a:ext cx="3234807" cy="469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0179DB7-B21A-47C3-7D71-EB3551883DDF}"/>
              </a:ext>
            </a:extLst>
          </p:cNvPr>
          <p:cNvSpPr txBox="1"/>
          <p:nvPr/>
        </p:nvSpPr>
        <p:spPr>
          <a:xfrm>
            <a:off x="1203913" y="4807011"/>
            <a:ext cx="2808000" cy="7736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PE"/>
            </a:defPPr>
            <a:lvl1pPr algn="ctr">
              <a:lnSpc>
                <a:spcPct val="107000"/>
              </a:lnSpc>
              <a:spcAft>
                <a:spcPts val="800"/>
              </a:spcAft>
              <a:defRPr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PE" dirty="0">
                <a:solidFill>
                  <a:srgbClr val="4F4F4F"/>
                </a:solidFill>
              </a:rPr>
              <a:t>Subvención económica mediante Bonos a productores afectados por la sequía </a:t>
            </a:r>
            <a:r>
              <a:rPr lang="es-PE" dirty="0">
                <a:solidFill>
                  <a:srgbClr val="FF0000"/>
                </a:solidFill>
              </a:rPr>
              <a:t>"RECUPERATE YA“             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B04D24-D5C8-388C-D2B5-89C7A5CC36D5}"/>
              </a:ext>
            </a:extLst>
          </p:cNvPr>
          <p:cNvSpPr txBox="1"/>
          <p:nvPr/>
        </p:nvSpPr>
        <p:spPr>
          <a:xfrm>
            <a:off x="8610600" y="1855908"/>
            <a:ext cx="2587355" cy="7736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PE"/>
            </a:defPPr>
            <a:lvl1pPr algn="ctr">
              <a:lnSpc>
                <a:spcPct val="107000"/>
              </a:lnSpc>
              <a:spcAft>
                <a:spcPts val="800"/>
              </a:spcAft>
              <a:defRPr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PE" dirty="0">
                <a:solidFill>
                  <a:srgbClr val="4F4F4F"/>
                </a:solidFill>
              </a:rPr>
              <a:t>Otorgamiento de créditos a los productores a través del Fondo </a:t>
            </a:r>
            <a:r>
              <a:rPr lang="es-PE" dirty="0">
                <a:solidFill>
                  <a:srgbClr val="FF0000"/>
                </a:solidFill>
              </a:rPr>
              <a:t>AGROPERÚ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1CF6B-1A46-B8FE-7256-9AFD725FC1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5" y="2099811"/>
            <a:ext cx="682614" cy="11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0A18FFB-FA4F-7F69-D213-79BBEC066038}"/>
              </a:ext>
            </a:extLst>
          </p:cNvPr>
          <p:cNvSpPr txBox="1"/>
          <p:nvPr/>
        </p:nvSpPr>
        <p:spPr>
          <a:xfrm>
            <a:off x="8436313" y="4851094"/>
            <a:ext cx="2808000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PE" sz="1400" b="1" kern="100" dirty="0">
                <a:solidFill>
                  <a:srgbClr val="4F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Estrategia de Emprendimiento de la Mujer Rural e Indígena 2023 </a:t>
            </a:r>
            <a:r>
              <a:rPr lang="es-PE" sz="1400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(EEMRI) 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6A4357E-17F7-34FF-259C-701DE348B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7413482"/>
              </p:ext>
            </p:extLst>
          </p:nvPr>
        </p:nvGraphicFramePr>
        <p:xfrm>
          <a:off x="1236577" y="2590754"/>
          <a:ext cx="2587355" cy="648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8B414CDC-575A-DEBE-CFA9-ADA4265974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5" y="5160751"/>
            <a:ext cx="682614" cy="11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98742F0-9058-AE8C-0EB0-4B29A76EAB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86" y="1730644"/>
            <a:ext cx="682614" cy="11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9251EB5-F6A6-C585-2970-815335C5CECF}"/>
              </a:ext>
            </a:extLst>
          </p:cNvPr>
          <p:cNvSpPr txBox="1"/>
          <p:nvPr/>
        </p:nvSpPr>
        <p:spPr>
          <a:xfrm>
            <a:off x="1227523" y="1657010"/>
            <a:ext cx="2980681" cy="8050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PE"/>
            </a:defPPr>
            <a:lvl1pPr algn="ctr">
              <a:lnSpc>
                <a:spcPct val="107000"/>
              </a:lnSpc>
              <a:spcAft>
                <a:spcPts val="800"/>
              </a:spcAft>
              <a:defRPr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PE" dirty="0">
                <a:solidFill>
                  <a:srgbClr val="4F4F4F"/>
                </a:solidFill>
              </a:rPr>
              <a:t>Subvención económica  a productores afectados por  la escasez de abono </a:t>
            </a:r>
            <a:r>
              <a:rPr lang="es-PE" sz="1600" dirty="0">
                <a:solidFill>
                  <a:srgbClr val="FF0000"/>
                </a:solidFill>
              </a:rPr>
              <a:t>"FERTIABONO 2“</a:t>
            </a:r>
            <a:endParaRPr lang="es-PE" dirty="0">
              <a:solidFill>
                <a:srgbClr val="FF0000"/>
              </a:solidFill>
            </a:endParaRP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15F03C38-F296-8618-4FD8-F41862D507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3175922"/>
              </p:ext>
            </p:extLst>
          </p:nvPr>
        </p:nvGraphicFramePr>
        <p:xfrm>
          <a:off x="1236577" y="5694984"/>
          <a:ext cx="2587355" cy="773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EFF1461C-1F04-78C8-D455-22A3066615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445875"/>
              </p:ext>
            </p:extLst>
          </p:nvPr>
        </p:nvGraphicFramePr>
        <p:xfrm>
          <a:off x="8656958" y="2629581"/>
          <a:ext cx="2587355" cy="738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3A2BA2D-C0A4-7BA5-F0CB-1063EEA9E474}"/>
              </a:ext>
            </a:extLst>
          </p:cNvPr>
          <p:cNvSpPr txBox="1"/>
          <p:nvPr/>
        </p:nvSpPr>
        <p:spPr>
          <a:xfrm>
            <a:off x="4556804" y="2784303"/>
            <a:ext cx="280800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PE"/>
            </a:defPPr>
            <a:lvl1pPr lvl="0" algn="ctr">
              <a:lnSpc>
                <a:spcPct val="107000"/>
              </a:lnSpc>
              <a:spcAft>
                <a:spcPts val="800"/>
              </a:spcAft>
              <a:defRPr sz="1400" b="1" kern="100">
                <a:solidFill>
                  <a:srgbClr val="4F4F4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ES" dirty="0"/>
              <a:t>Implementación con </a:t>
            </a:r>
            <a:r>
              <a:rPr lang="es-ES" dirty="0">
                <a:solidFill>
                  <a:srgbClr val="FF0000"/>
                </a:solidFill>
              </a:rPr>
              <a:t>PLANES DE NEGOCIO </a:t>
            </a:r>
            <a:r>
              <a:rPr lang="es-ES" dirty="0"/>
              <a:t>de los incentivos de adopción de tecnología, gestión empresarial y asociatividad</a:t>
            </a: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F6B423F2-FF84-599D-27BB-5864994CD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157211"/>
              </p:ext>
            </p:extLst>
          </p:nvPr>
        </p:nvGraphicFramePr>
        <p:xfrm>
          <a:off x="4343400" y="3683963"/>
          <a:ext cx="3509433" cy="1024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20" name="Tabla 4">
            <a:extLst>
              <a:ext uri="{FF2B5EF4-FFF2-40B4-BE49-F238E27FC236}">
                <a16:creationId xmlns:a16="http://schemas.microsoft.com/office/drawing/2014/main" id="{EA348695-D9B2-9227-A640-348B5C152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24953"/>
              </p:ext>
            </p:extLst>
          </p:nvPr>
        </p:nvGraphicFramePr>
        <p:xfrm>
          <a:off x="1116770" y="3218655"/>
          <a:ext cx="2808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08D82C87-8542-452E-59CA-43FACD6432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3166256"/>
              </p:ext>
            </p:extLst>
          </p:nvPr>
        </p:nvGraphicFramePr>
        <p:xfrm>
          <a:off x="7869496" y="5541522"/>
          <a:ext cx="3560504" cy="100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pic>
        <p:nvPicPr>
          <p:cNvPr id="22" name="Picture 2" descr="Imágenes de Mujer Agricultora - Descarga gratuita en Freepik">
            <a:extLst>
              <a:ext uri="{FF2B5EF4-FFF2-40B4-BE49-F238E27FC236}">
                <a16:creationId xmlns:a16="http://schemas.microsoft.com/office/drawing/2014/main" id="{FE88DB81-B317-A27C-1D7E-C3DD6A74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35" y="4840469"/>
            <a:ext cx="682614" cy="682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7D10682-FA6D-59E6-522E-78147EF55A6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67" y="2174715"/>
            <a:ext cx="701673" cy="6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a 4">
            <a:extLst>
              <a:ext uri="{FF2B5EF4-FFF2-40B4-BE49-F238E27FC236}">
                <a16:creationId xmlns:a16="http://schemas.microsoft.com/office/drawing/2014/main" id="{77FFEA0C-9F8D-E54E-5FCB-033A8AD35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281037"/>
              </p:ext>
            </p:extLst>
          </p:nvPr>
        </p:nvGraphicFramePr>
        <p:xfrm>
          <a:off x="4317638" y="4669851"/>
          <a:ext cx="355185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929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775929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  <p:graphicFrame>
        <p:nvGraphicFramePr>
          <p:cNvPr id="25" name="Tabla 4">
            <a:extLst>
              <a:ext uri="{FF2B5EF4-FFF2-40B4-BE49-F238E27FC236}">
                <a16:creationId xmlns:a16="http://schemas.microsoft.com/office/drawing/2014/main" id="{9611236C-A16D-B6E7-E833-1D9D5E71E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716496"/>
              </p:ext>
            </p:extLst>
          </p:nvPr>
        </p:nvGraphicFramePr>
        <p:xfrm>
          <a:off x="8500277" y="3342683"/>
          <a:ext cx="2808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  <p:graphicFrame>
        <p:nvGraphicFramePr>
          <p:cNvPr id="26" name="Tabla 4">
            <a:extLst>
              <a:ext uri="{FF2B5EF4-FFF2-40B4-BE49-F238E27FC236}">
                <a16:creationId xmlns:a16="http://schemas.microsoft.com/office/drawing/2014/main" id="{72B6228E-B549-10EF-061D-A77972EE6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64161"/>
              </p:ext>
            </p:extLst>
          </p:nvPr>
        </p:nvGraphicFramePr>
        <p:xfrm>
          <a:off x="7869495" y="6563892"/>
          <a:ext cx="3560504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252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780252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id="{26506B04-0993-2D38-9226-9ADA72635497}"/>
              </a:ext>
            </a:extLst>
          </p:cNvPr>
          <p:cNvSpPr txBox="1"/>
          <p:nvPr/>
        </p:nvSpPr>
        <p:spPr>
          <a:xfrm>
            <a:off x="1182412" y="6482711"/>
            <a:ext cx="26956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b="1" dirty="0">
                <a:solidFill>
                  <a:schemeClr val="accent6"/>
                </a:solidFill>
              </a:rPr>
              <a:t>S/ 269.6 millones desembolsados</a:t>
            </a:r>
            <a:endParaRPr lang="es-MX" sz="1400" b="1" dirty="0">
              <a:solidFill>
                <a:schemeClr val="accent6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7A25E45-67A9-8518-A55F-33D8824C924D}"/>
              </a:ext>
            </a:extLst>
          </p:cNvPr>
          <p:cNvSpPr txBox="1"/>
          <p:nvPr/>
        </p:nvSpPr>
        <p:spPr>
          <a:xfrm>
            <a:off x="8596494" y="3587211"/>
            <a:ext cx="26956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b="1" dirty="0">
                <a:solidFill>
                  <a:schemeClr val="accent6"/>
                </a:solidFill>
              </a:rPr>
              <a:t>S/ 161.4 millones desembolsados</a:t>
            </a:r>
            <a:endParaRPr lang="es-MX" sz="1400" b="1" dirty="0">
              <a:solidFill>
                <a:schemeClr val="accent6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412D85A-5FC5-DB29-B51C-C9F6CAB850DF}"/>
              </a:ext>
            </a:extLst>
          </p:cNvPr>
          <p:cNvSpPr txBox="1"/>
          <p:nvPr/>
        </p:nvSpPr>
        <p:spPr>
          <a:xfrm>
            <a:off x="1234912" y="3452386"/>
            <a:ext cx="26956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b="1" dirty="0">
                <a:solidFill>
                  <a:schemeClr val="accent6"/>
                </a:solidFill>
              </a:rPr>
              <a:t>S/ 119.3 millones desembolsados</a:t>
            </a:r>
            <a:endParaRPr lang="es-MX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Evolución de la ejecución anual del presupuesto del sector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803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LOGROS ALCANZADOS AL 30 DE JUNIO Y PROYECTADOS AL 31 DE DICIEMBRE 2023</a:t>
            </a:r>
            <a:endParaRPr lang="es-MX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02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8 Imagen">
            <a:extLst>
              <a:ext uri="{FF2B5EF4-FFF2-40B4-BE49-F238E27FC236}">
                <a16:creationId xmlns:a16="http://schemas.microsoft.com/office/drawing/2014/main" id="{584E14E4-B929-9093-1283-98C41A31D4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03" y="2026911"/>
            <a:ext cx="3234807" cy="469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9ED1B0-51D0-D58F-8210-1396A8A86AFB}"/>
              </a:ext>
            </a:extLst>
          </p:cNvPr>
          <p:cNvSpPr txBox="1"/>
          <p:nvPr/>
        </p:nvSpPr>
        <p:spPr>
          <a:xfrm>
            <a:off x="1203847" y="5049863"/>
            <a:ext cx="2734551" cy="4966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PE"/>
            </a:defPPr>
            <a:lvl1pPr algn="ctr">
              <a:lnSpc>
                <a:spcPct val="107000"/>
              </a:lnSpc>
              <a:spcAft>
                <a:spcPts val="800"/>
              </a:spcAft>
              <a:defRPr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PE" dirty="0">
                <a:solidFill>
                  <a:srgbClr val="4F4F4F"/>
                </a:solidFill>
              </a:rPr>
              <a:t>Seguro Agrícola Catastrófico –</a:t>
            </a:r>
            <a:r>
              <a:rPr lang="es-PE" dirty="0">
                <a:solidFill>
                  <a:srgbClr val="C00000"/>
                </a:solidFill>
              </a:rPr>
              <a:t>SAC</a:t>
            </a:r>
          </a:p>
          <a:p>
            <a:r>
              <a:rPr lang="es-PE" sz="1200" b="0" i="1" dirty="0"/>
              <a:t>Campaña 2022-2023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6F75EAC-FEE1-4138-1A83-BA2B1DB8C729}"/>
              </a:ext>
            </a:extLst>
          </p:cNvPr>
          <p:cNvSpPr txBox="1"/>
          <p:nvPr/>
        </p:nvSpPr>
        <p:spPr>
          <a:xfrm>
            <a:off x="8966824" y="1812318"/>
            <a:ext cx="2587355" cy="5431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PE"/>
            </a:defPPr>
            <a:lvl1pPr algn="ctr">
              <a:lnSpc>
                <a:spcPct val="107000"/>
              </a:lnSpc>
              <a:spcAft>
                <a:spcPts val="800"/>
              </a:spcAft>
              <a:defRPr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s-PE" dirty="0">
                <a:solidFill>
                  <a:srgbClr val="4F4F4F"/>
                </a:solidFill>
              </a:rPr>
              <a:t>Implementación de </a:t>
            </a:r>
          </a:p>
          <a:p>
            <a:pPr>
              <a:spcAft>
                <a:spcPts val="0"/>
              </a:spcAft>
            </a:pPr>
            <a:r>
              <a:rPr lang="es-PE" dirty="0">
                <a:solidFill>
                  <a:srgbClr val="C00000"/>
                </a:solidFill>
              </a:rPr>
              <a:t>MERCADOS ITINERANTES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06FD7B-8058-3312-E800-0A7D8AB1C2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5" y="1940966"/>
            <a:ext cx="682614" cy="11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9AE814D-3F54-7ACF-519E-64AE7E70547F}"/>
              </a:ext>
            </a:extLst>
          </p:cNvPr>
          <p:cNvSpPr txBox="1"/>
          <p:nvPr/>
        </p:nvSpPr>
        <p:spPr>
          <a:xfrm>
            <a:off x="8767965" y="4691399"/>
            <a:ext cx="280800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1400" b="1" kern="100" dirty="0">
                <a:solidFill>
                  <a:srgbClr val="4F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Actividades Ejecutadas en el marco de la </a:t>
            </a:r>
            <a:r>
              <a:rPr lang="es-ES" sz="1400" b="1" kern="1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EMERGENCIA </a:t>
            </a:r>
            <a:r>
              <a:rPr lang="es-ES" sz="1400" b="1" kern="100" dirty="0">
                <a:solidFill>
                  <a:srgbClr val="4F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(descolmatación, limpieza de cauces de ríos, etc.)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7DBE277-9684-87DB-A72A-F1C0D1F2D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626162"/>
              </p:ext>
            </p:extLst>
          </p:nvPr>
        </p:nvGraphicFramePr>
        <p:xfrm>
          <a:off x="1236577" y="2431909"/>
          <a:ext cx="2587355" cy="648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1D68617F-C715-6CCD-B490-1DC12C4C06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5" y="5216499"/>
            <a:ext cx="682614" cy="11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F1A2656-3745-1DE9-E9F4-DE7FDE2EDBB3}"/>
              </a:ext>
            </a:extLst>
          </p:cNvPr>
          <p:cNvSpPr txBox="1"/>
          <p:nvPr/>
        </p:nvSpPr>
        <p:spPr>
          <a:xfrm>
            <a:off x="1190219" y="1697063"/>
            <a:ext cx="2786113" cy="7736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PE"/>
            </a:defPPr>
            <a:lvl1pPr algn="ctr">
              <a:lnSpc>
                <a:spcPct val="107000"/>
              </a:lnSpc>
              <a:spcAft>
                <a:spcPts val="800"/>
              </a:spcAft>
              <a:defRPr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 algn="ctr"/>
            <a:r>
              <a:rPr lang="es-ES" dirty="0">
                <a:solidFill>
                  <a:srgbClr val="4F4F4F"/>
                </a:solidFill>
              </a:rPr>
              <a:t>Fondo para la Inclusión Financiera del Pequeño Productor Agropecuario - </a:t>
            </a:r>
            <a:r>
              <a:rPr lang="es-ES" dirty="0">
                <a:solidFill>
                  <a:srgbClr val="C00000"/>
                </a:solidFill>
              </a:rPr>
              <a:t>FIFPPA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E27C2597-6F2C-6E92-B363-96E7B1CFCB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8530197"/>
              </p:ext>
            </p:extLst>
          </p:nvPr>
        </p:nvGraphicFramePr>
        <p:xfrm>
          <a:off x="1236577" y="5520220"/>
          <a:ext cx="3045797" cy="1045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A2FA4501-A38F-7E59-EC35-36673E7937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8939266"/>
              </p:ext>
            </p:extLst>
          </p:nvPr>
        </p:nvGraphicFramePr>
        <p:xfrm>
          <a:off x="9013182" y="2470736"/>
          <a:ext cx="2587355" cy="648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EEBE2D50-2EF4-50C8-851B-3B0CD9FEEBF0}"/>
              </a:ext>
            </a:extLst>
          </p:cNvPr>
          <p:cNvSpPr txBox="1"/>
          <p:nvPr/>
        </p:nvSpPr>
        <p:spPr>
          <a:xfrm>
            <a:off x="4360337" y="3107126"/>
            <a:ext cx="3838613" cy="3231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1500" b="1" kern="100" dirty="0">
                <a:solidFill>
                  <a:srgbClr val="4F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Apertura de </a:t>
            </a:r>
            <a:r>
              <a:rPr lang="es-ES" sz="1500" b="1" kern="1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MERCADOS INTERNACIONALES 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60209292-A240-B44C-E6FE-70E96782E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669056"/>
              </p:ext>
            </p:extLst>
          </p:nvPr>
        </p:nvGraphicFramePr>
        <p:xfrm>
          <a:off x="4267200" y="3452330"/>
          <a:ext cx="3931750" cy="979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18" name="Tabla 4">
            <a:extLst>
              <a:ext uri="{FF2B5EF4-FFF2-40B4-BE49-F238E27FC236}">
                <a16:creationId xmlns:a16="http://schemas.microsoft.com/office/drawing/2014/main" id="{8F3375E5-CB50-BD16-0F74-AE87BCBA5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081487"/>
              </p:ext>
            </p:extLst>
          </p:nvPr>
        </p:nvGraphicFramePr>
        <p:xfrm>
          <a:off x="1116770" y="3059810"/>
          <a:ext cx="2808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  <p:sp>
        <p:nvSpPr>
          <p:cNvPr id="19" name="object 18">
            <a:extLst>
              <a:ext uri="{FF2B5EF4-FFF2-40B4-BE49-F238E27FC236}">
                <a16:creationId xmlns:a16="http://schemas.microsoft.com/office/drawing/2014/main" id="{FA872FBA-862E-7046-CE4B-C1D58902B983}"/>
              </a:ext>
            </a:extLst>
          </p:cNvPr>
          <p:cNvSpPr/>
          <p:nvPr/>
        </p:nvSpPr>
        <p:spPr>
          <a:xfrm>
            <a:off x="8555174" y="1901934"/>
            <a:ext cx="511098" cy="565739"/>
          </a:xfrm>
          <a:prstGeom prst="rect">
            <a:avLst/>
          </a:prstGeom>
          <a:blipFill>
            <a:blip r:embed="rId2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PE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09EC281-078F-A3EF-29C6-123CF7D97885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6115" y="4835258"/>
            <a:ext cx="1051615" cy="105161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23FDA6F-74B1-486C-0034-FC383BE8FE24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23089" y="2382863"/>
            <a:ext cx="715778" cy="747338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3E1C9B7B-0A15-19D1-8D07-582EAD71E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499738"/>
              </p:ext>
            </p:extLst>
          </p:nvPr>
        </p:nvGraphicFramePr>
        <p:xfrm>
          <a:off x="7813917" y="5667545"/>
          <a:ext cx="3692283" cy="897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23" name="Tabla 4">
            <a:extLst>
              <a:ext uri="{FF2B5EF4-FFF2-40B4-BE49-F238E27FC236}">
                <a16:creationId xmlns:a16="http://schemas.microsoft.com/office/drawing/2014/main" id="{D1115B2F-23CE-66D6-219D-584BC6F9D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11390"/>
              </p:ext>
            </p:extLst>
          </p:nvPr>
        </p:nvGraphicFramePr>
        <p:xfrm>
          <a:off x="9043023" y="3122003"/>
          <a:ext cx="2808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  <p:graphicFrame>
        <p:nvGraphicFramePr>
          <p:cNvPr id="24" name="Tabla 4">
            <a:extLst>
              <a:ext uri="{FF2B5EF4-FFF2-40B4-BE49-F238E27FC236}">
                <a16:creationId xmlns:a16="http://schemas.microsoft.com/office/drawing/2014/main" id="{8EBEA722-67FB-733F-2D0D-04A1EC1F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577317"/>
              </p:ext>
            </p:extLst>
          </p:nvPr>
        </p:nvGraphicFramePr>
        <p:xfrm>
          <a:off x="8160683" y="6587263"/>
          <a:ext cx="323480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403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617403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  <p:graphicFrame>
        <p:nvGraphicFramePr>
          <p:cNvPr id="25" name="Tabla 4">
            <a:extLst>
              <a:ext uri="{FF2B5EF4-FFF2-40B4-BE49-F238E27FC236}">
                <a16:creationId xmlns:a16="http://schemas.microsoft.com/office/drawing/2014/main" id="{10C5DF17-69F1-4076-C427-2C89D5913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481269"/>
              </p:ext>
            </p:extLst>
          </p:nvPr>
        </p:nvGraphicFramePr>
        <p:xfrm>
          <a:off x="4510367" y="4455882"/>
          <a:ext cx="3566834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417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783417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9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Evolución de la ejecución anual del presupuesto del sector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803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LOGROS ALCANZADOS AL 30 DE JUNIO Y PROYECTADOS AL 31 DE DICIEMBRE 2023</a:t>
            </a:r>
            <a:endParaRPr lang="es-MX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02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38 Imagen">
            <a:extLst>
              <a:ext uri="{FF2B5EF4-FFF2-40B4-BE49-F238E27FC236}">
                <a16:creationId xmlns:a16="http://schemas.microsoft.com/office/drawing/2014/main" id="{F12B7052-B7ED-155C-1C96-BCCF34854C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71" y="2010863"/>
            <a:ext cx="3234807" cy="469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E77C659E-4CD4-753B-53AE-9565EAB042E3}"/>
              </a:ext>
            </a:extLst>
          </p:cNvPr>
          <p:cNvSpPr txBox="1"/>
          <p:nvPr/>
        </p:nvSpPr>
        <p:spPr>
          <a:xfrm>
            <a:off x="8786010" y="2027228"/>
            <a:ext cx="2891965" cy="10041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PE"/>
            </a:defPPr>
            <a:lvl1pPr algn="ctr">
              <a:lnSpc>
                <a:spcPct val="107000"/>
              </a:lnSpc>
              <a:spcAft>
                <a:spcPts val="800"/>
              </a:spcAft>
              <a:defRPr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ES" dirty="0">
                <a:solidFill>
                  <a:srgbClr val="4F4F4F"/>
                </a:solidFill>
              </a:rPr>
              <a:t>Número de ganado vacunados (bovino, porcino, ovino y equino) como prevención del ántrax y la desparasitación</a:t>
            </a:r>
            <a:endParaRPr lang="es-PE" dirty="0">
              <a:solidFill>
                <a:srgbClr val="4F4F4F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AB90591-2513-C6A5-8F39-B2C00A779E33}"/>
              </a:ext>
            </a:extLst>
          </p:cNvPr>
          <p:cNvSpPr txBox="1"/>
          <p:nvPr/>
        </p:nvSpPr>
        <p:spPr>
          <a:xfrm>
            <a:off x="4726571" y="4758385"/>
            <a:ext cx="4113618" cy="3231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1500" b="1" kern="100" dirty="0">
                <a:solidFill>
                  <a:srgbClr val="4F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Número de permisos CITES y no CITES</a:t>
            </a:r>
          </a:p>
        </p:txBody>
      </p:sp>
      <p:graphicFrame>
        <p:nvGraphicFramePr>
          <p:cNvPr id="29" name="Diagrama 28">
            <a:extLst>
              <a:ext uri="{FF2B5EF4-FFF2-40B4-BE49-F238E27FC236}">
                <a16:creationId xmlns:a16="http://schemas.microsoft.com/office/drawing/2014/main" id="{AC0C809D-26F5-C9D4-DD16-1C31C356C1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0655303"/>
              </p:ext>
            </p:extLst>
          </p:nvPr>
        </p:nvGraphicFramePr>
        <p:xfrm>
          <a:off x="846076" y="3080649"/>
          <a:ext cx="3880495" cy="88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0" name="CuadroTexto 29">
            <a:extLst>
              <a:ext uri="{FF2B5EF4-FFF2-40B4-BE49-F238E27FC236}">
                <a16:creationId xmlns:a16="http://schemas.microsoft.com/office/drawing/2014/main" id="{CA77B919-F104-5E02-573C-502DE52354CB}"/>
              </a:ext>
            </a:extLst>
          </p:cNvPr>
          <p:cNvSpPr txBox="1"/>
          <p:nvPr/>
        </p:nvSpPr>
        <p:spPr>
          <a:xfrm>
            <a:off x="1543375" y="1894670"/>
            <a:ext cx="2786113" cy="12346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PE"/>
            </a:defPPr>
            <a:lvl1pPr algn="ctr">
              <a:lnSpc>
                <a:spcPct val="107000"/>
              </a:lnSpc>
              <a:spcAft>
                <a:spcPts val="800"/>
              </a:spcAft>
              <a:defRPr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 algn="ctr"/>
            <a:r>
              <a:rPr lang="es-ES" dirty="0">
                <a:solidFill>
                  <a:srgbClr val="4F4F4F"/>
                </a:solidFill>
              </a:rPr>
              <a:t>Vigilancia y cuarentena con  medidas zoosanitarias, para el control de la influenza aviar a nivel nacional en granjas y crianzas familiares</a:t>
            </a:r>
          </a:p>
        </p:txBody>
      </p:sp>
      <p:graphicFrame>
        <p:nvGraphicFramePr>
          <p:cNvPr id="31" name="Diagrama 30">
            <a:extLst>
              <a:ext uri="{FF2B5EF4-FFF2-40B4-BE49-F238E27FC236}">
                <a16:creationId xmlns:a16="http://schemas.microsoft.com/office/drawing/2014/main" id="{6A5E44CF-A714-FE5B-13FF-FA011B5362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109094"/>
              </p:ext>
            </p:extLst>
          </p:nvPr>
        </p:nvGraphicFramePr>
        <p:xfrm>
          <a:off x="7911357" y="3112576"/>
          <a:ext cx="3614218" cy="648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2" name="Tabla 4">
            <a:extLst>
              <a:ext uri="{FF2B5EF4-FFF2-40B4-BE49-F238E27FC236}">
                <a16:creationId xmlns:a16="http://schemas.microsoft.com/office/drawing/2014/main" id="{B637FD9D-A0EB-4719-E403-5E7B1F6AB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392116"/>
              </p:ext>
            </p:extLst>
          </p:nvPr>
        </p:nvGraphicFramePr>
        <p:xfrm>
          <a:off x="533725" y="3973025"/>
          <a:ext cx="430529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125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781173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  <p:pic>
        <p:nvPicPr>
          <p:cNvPr id="33" name="Imagen 32">
            <a:extLst>
              <a:ext uri="{FF2B5EF4-FFF2-40B4-BE49-F238E27FC236}">
                <a16:creationId xmlns:a16="http://schemas.microsoft.com/office/drawing/2014/main" id="{B24280A9-A58E-56EB-9980-7BDC0B3E2C2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74" y="1833967"/>
            <a:ext cx="967660" cy="8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102C9899-2213-85DC-68BC-BD672C785797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38975" y="4500967"/>
            <a:ext cx="746548" cy="746548"/>
          </a:xfrm>
          <a:prstGeom prst="rect">
            <a:avLst/>
          </a:prstGeom>
        </p:spPr>
      </p:pic>
      <p:sp>
        <p:nvSpPr>
          <p:cNvPr id="35" name="object 19">
            <a:extLst>
              <a:ext uri="{FF2B5EF4-FFF2-40B4-BE49-F238E27FC236}">
                <a16:creationId xmlns:a16="http://schemas.microsoft.com/office/drawing/2014/main" id="{7ECFC002-C81F-78CA-92C2-9FFF5604961D}"/>
              </a:ext>
            </a:extLst>
          </p:cNvPr>
          <p:cNvSpPr/>
          <p:nvPr/>
        </p:nvSpPr>
        <p:spPr>
          <a:xfrm>
            <a:off x="7713575" y="2644357"/>
            <a:ext cx="795935" cy="416385"/>
          </a:xfrm>
          <a:prstGeom prst="rect">
            <a:avLst/>
          </a:prstGeom>
          <a:blipFill>
            <a:blip r:embed="rId1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PE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7F6B33F-7D21-8B87-4673-6BB34F15D00F}"/>
              </a:ext>
            </a:extLst>
          </p:cNvPr>
          <p:cNvGrpSpPr/>
          <p:nvPr/>
        </p:nvGrpSpPr>
        <p:grpSpPr>
          <a:xfrm>
            <a:off x="782996" y="2027228"/>
            <a:ext cx="821960" cy="856687"/>
            <a:chOff x="332238" y="1741721"/>
            <a:chExt cx="1024743" cy="1116000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75B8D061-9DA6-E4C1-7E0B-5AA4A0422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6981" y="2137721"/>
              <a:ext cx="720000" cy="720000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9996A9F6-FC5A-51F2-1D7A-781AF185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0698" y="1741721"/>
              <a:ext cx="756000" cy="756000"/>
            </a:xfrm>
            <a:prstGeom prst="rect">
              <a:avLst/>
            </a:prstGeom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7F124978-9EA8-326A-4EDD-BBB29F813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2238" y="1741721"/>
              <a:ext cx="756000" cy="756000"/>
            </a:xfrm>
            <a:prstGeom prst="rect">
              <a:avLst/>
            </a:prstGeom>
          </p:spPr>
        </p:pic>
      </p:grpSp>
      <p:pic>
        <p:nvPicPr>
          <p:cNvPr id="40" name="Imagen 39">
            <a:extLst>
              <a:ext uri="{FF2B5EF4-FFF2-40B4-BE49-F238E27FC236}">
                <a16:creationId xmlns:a16="http://schemas.microsoft.com/office/drawing/2014/main" id="{E454747F-3C85-B3B1-7E44-3CFEC86BA2D3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87721" y="3967577"/>
            <a:ext cx="795659" cy="795659"/>
          </a:xfrm>
          <a:prstGeom prst="rect">
            <a:avLst/>
          </a:prstGeom>
        </p:spPr>
      </p:pic>
      <p:graphicFrame>
        <p:nvGraphicFramePr>
          <p:cNvPr id="41" name="Diagrama 40">
            <a:extLst>
              <a:ext uri="{FF2B5EF4-FFF2-40B4-BE49-F238E27FC236}">
                <a16:creationId xmlns:a16="http://schemas.microsoft.com/office/drawing/2014/main" id="{28827300-29AC-92F1-DC30-59A887DB7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682502"/>
              </p:ext>
            </p:extLst>
          </p:nvPr>
        </p:nvGraphicFramePr>
        <p:xfrm>
          <a:off x="4210375" y="5129926"/>
          <a:ext cx="5280420" cy="1390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42" name="Tabla 4">
            <a:extLst>
              <a:ext uri="{FF2B5EF4-FFF2-40B4-BE49-F238E27FC236}">
                <a16:creationId xmlns:a16="http://schemas.microsoft.com/office/drawing/2014/main" id="{D4E000BB-43B7-15DB-AA94-96FB64AEB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798505"/>
              </p:ext>
            </p:extLst>
          </p:nvPr>
        </p:nvGraphicFramePr>
        <p:xfrm>
          <a:off x="4839025" y="6543725"/>
          <a:ext cx="420052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263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2100263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          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  <p:graphicFrame>
        <p:nvGraphicFramePr>
          <p:cNvPr id="43" name="Tabla 4">
            <a:extLst>
              <a:ext uri="{FF2B5EF4-FFF2-40B4-BE49-F238E27FC236}">
                <a16:creationId xmlns:a16="http://schemas.microsoft.com/office/drawing/2014/main" id="{F46202F2-3948-B801-5440-27E327626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339569"/>
              </p:ext>
            </p:extLst>
          </p:nvPr>
        </p:nvGraphicFramePr>
        <p:xfrm>
          <a:off x="8275588" y="3765222"/>
          <a:ext cx="3069012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506">
                  <a:extLst>
                    <a:ext uri="{9D8B030D-6E8A-4147-A177-3AD203B41FA5}">
                      <a16:colId xmlns:a16="http://schemas.microsoft.com/office/drawing/2014/main" val="1764325853"/>
                    </a:ext>
                  </a:extLst>
                </a:gridCol>
                <a:gridCol w="1534506">
                  <a:extLst>
                    <a:ext uri="{9D8B030D-6E8A-4147-A177-3AD203B41FA5}">
                      <a16:colId xmlns:a16="http://schemas.microsoft.com/office/drawing/2014/main" val="3090631481"/>
                    </a:ext>
                  </a:extLst>
                </a:gridCol>
              </a:tblGrid>
              <a:tr h="130650"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30 de junio 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C00000"/>
                          </a:solidFill>
                        </a:rPr>
                        <a:t>al 31 de diciembre</a:t>
                      </a:r>
                      <a:endParaRPr lang="es-PE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09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04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Plan de intervención para prevenir y enfrentar </a:t>
            </a:r>
            <a:r>
              <a:rPr lang="es-ES" sz="2400" b="1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el Fenómeno El Niño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427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Intervenciones sectoriales – Marco teórico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03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022A85A3-2012-9CB7-C5E9-BCA80278D9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76" b="1762"/>
          <a:stretch/>
        </p:blipFill>
        <p:spPr>
          <a:xfrm>
            <a:off x="1730634" y="1795334"/>
            <a:ext cx="3716212" cy="487961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15DF1038-72BD-38A5-EB85-FB8BE9D3738B}"/>
              </a:ext>
            </a:extLst>
          </p:cNvPr>
          <p:cNvGrpSpPr/>
          <p:nvPr/>
        </p:nvGrpSpPr>
        <p:grpSpPr>
          <a:xfrm>
            <a:off x="7864363" y="1671133"/>
            <a:ext cx="3211667" cy="4753855"/>
            <a:chOff x="7827662" y="1929002"/>
            <a:chExt cx="3226797" cy="4709787"/>
          </a:xfrm>
        </p:grpSpPr>
        <p:grpSp>
          <p:nvGrpSpPr>
            <p:cNvPr id="7" name="组合 150">
              <a:extLst>
                <a:ext uri="{FF2B5EF4-FFF2-40B4-BE49-F238E27FC236}">
                  <a16:creationId xmlns:a16="http://schemas.microsoft.com/office/drawing/2014/main" id="{7ACA8587-FA04-C941-293F-1E346FC359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7662" y="1935326"/>
              <a:ext cx="3220815" cy="4703463"/>
              <a:chOff x="936625" y="1374775"/>
              <a:chExt cx="3209926" cy="4932363"/>
            </a:xfrm>
            <a:effectLst/>
          </p:grpSpPr>
          <p:sp>
            <p:nvSpPr>
              <p:cNvPr id="65" name="Freeform 112">
                <a:extLst>
                  <a:ext uri="{FF2B5EF4-FFF2-40B4-BE49-F238E27FC236}">
                    <a16:creationId xmlns:a16="http://schemas.microsoft.com/office/drawing/2014/main" id="{45C9F003-5A95-B694-2566-73661F39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929" y="3527574"/>
                <a:ext cx="477850" cy="736331"/>
              </a:xfrm>
              <a:custGeom>
                <a:avLst/>
                <a:gdLst/>
                <a:ahLst/>
                <a:cxnLst>
                  <a:cxn ang="0">
                    <a:pos x="0" y="742"/>
                  </a:cxn>
                  <a:cxn ang="0">
                    <a:pos x="272" y="1305"/>
                  </a:cxn>
                  <a:cxn ang="0">
                    <a:pos x="319" y="1492"/>
                  </a:cxn>
                  <a:cxn ang="0">
                    <a:pos x="583" y="1971"/>
                  </a:cxn>
                  <a:cxn ang="0">
                    <a:pos x="724" y="1938"/>
                  </a:cxn>
                  <a:cxn ang="0">
                    <a:pos x="818" y="1986"/>
                  </a:cxn>
                  <a:cxn ang="0">
                    <a:pos x="831" y="2095"/>
                  </a:cxn>
                  <a:cxn ang="0">
                    <a:pos x="949" y="2107"/>
                  </a:cxn>
                  <a:cxn ang="0">
                    <a:pos x="1168" y="1922"/>
                  </a:cxn>
                  <a:cxn ang="0">
                    <a:pos x="1216" y="1792"/>
                  </a:cxn>
                  <a:cxn ang="0">
                    <a:pos x="1323" y="1748"/>
                  </a:cxn>
                  <a:cxn ang="0">
                    <a:pos x="1335" y="1628"/>
                  </a:cxn>
                  <a:cxn ang="0">
                    <a:pos x="1276" y="1564"/>
                  </a:cxn>
                  <a:cxn ang="0">
                    <a:pos x="1276" y="1473"/>
                  </a:cxn>
                  <a:cxn ang="0">
                    <a:pos x="1209" y="1425"/>
                  </a:cxn>
                  <a:cxn ang="0">
                    <a:pos x="1216" y="1329"/>
                  </a:cxn>
                  <a:cxn ang="0">
                    <a:pos x="1299" y="1241"/>
                  </a:cxn>
                  <a:cxn ang="0">
                    <a:pos x="1327" y="1026"/>
                  </a:cxn>
                  <a:cxn ang="0">
                    <a:pos x="1433" y="910"/>
                  </a:cxn>
                  <a:cxn ang="0">
                    <a:pos x="1370" y="822"/>
                  </a:cxn>
                  <a:cxn ang="0">
                    <a:pos x="1228" y="730"/>
                  </a:cxn>
                  <a:cxn ang="0">
                    <a:pos x="1102" y="587"/>
                  </a:cxn>
                  <a:cxn ang="0">
                    <a:pos x="1028" y="335"/>
                  </a:cxn>
                  <a:cxn ang="0">
                    <a:pos x="760" y="0"/>
                  </a:cxn>
                  <a:cxn ang="0">
                    <a:pos x="579" y="12"/>
                  </a:cxn>
                  <a:cxn ang="0">
                    <a:pos x="534" y="142"/>
                  </a:cxn>
                  <a:cxn ang="0">
                    <a:pos x="370" y="239"/>
                  </a:cxn>
                  <a:cxn ang="0">
                    <a:pos x="335" y="347"/>
                  </a:cxn>
                  <a:cxn ang="0">
                    <a:pos x="272" y="499"/>
                  </a:cxn>
                  <a:cxn ang="0">
                    <a:pos x="142" y="515"/>
                  </a:cxn>
                  <a:cxn ang="0">
                    <a:pos x="0" y="742"/>
                  </a:cxn>
                </a:cxnLst>
                <a:rect l="0" t="0" r="r" b="b"/>
                <a:pathLst>
                  <a:path w="1433" h="2107">
                    <a:moveTo>
                      <a:pt x="0" y="742"/>
                    </a:moveTo>
                    <a:lnTo>
                      <a:pt x="272" y="1305"/>
                    </a:lnTo>
                    <a:lnTo>
                      <a:pt x="319" y="1492"/>
                    </a:lnTo>
                    <a:lnTo>
                      <a:pt x="583" y="1971"/>
                    </a:lnTo>
                    <a:lnTo>
                      <a:pt x="724" y="1938"/>
                    </a:lnTo>
                    <a:lnTo>
                      <a:pt x="818" y="1986"/>
                    </a:lnTo>
                    <a:lnTo>
                      <a:pt x="831" y="2095"/>
                    </a:lnTo>
                    <a:lnTo>
                      <a:pt x="949" y="2107"/>
                    </a:lnTo>
                    <a:lnTo>
                      <a:pt x="1168" y="1922"/>
                    </a:lnTo>
                    <a:lnTo>
                      <a:pt x="1216" y="1792"/>
                    </a:lnTo>
                    <a:lnTo>
                      <a:pt x="1323" y="1748"/>
                    </a:lnTo>
                    <a:lnTo>
                      <a:pt x="1335" y="1628"/>
                    </a:lnTo>
                    <a:lnTo>
                      <a:pt x="1276" y="1564"/>
                    </a:lnTo>
                    <a:lnTo>
                      <a:pt x="1276" y="1473"/>
                    </a:lnTo>
                    <a:lnTo>
                      <a:pt x="1209" y="1425"/>
                    </a:lnTo>
                    <a:lnTo>
                      <a:pt x="1216" y="1329"/>
                    </a:lnTo>
                    <a:lnTo>
                      <a:pt x="1299" y="1241"/>
                    </a:lnTo>
                    <a:lnTo>
                      <a:pt x="1327" y="1026"/>
                    </a:lnTo>
                    <a:lnTo>
                      <a:pt x="1433" y="910"/>
                    </a:lnTo>
                    <a:lnTo>
                      <a:pt x="1370" y="822"/>
                    </a:lnTo>
                    <a:lnTo>
                      <a:pt x="1228" y="730"/>
                    </a:lnTo>
                    <a:lnTo>
                      <a:pt x="1102" y="587"/>
                    </a:lnTo>
                    <a:lnTo>
                      <a:pt x="1028" y="335"/>
                    </a:lnTo>
                    <a:lnTo>
                      <a:pt x="760" y="0"/>
                    </a:lnTo>
                    <a:lnTo>
                      <a:pt x="579" y="12"/>
                    </a:lnTo>
                    <a:lnTo>
                      <a:pt x="534" y="142"/>
                    </a:lnTo>
                    <a:lnTo>
                      <a:pt x="370" y="239"/>
                    </a:lnTo>
                    <a:lnTo>
                      <a:pt x="335" y="347"/>
                    </a:lnTo>
                    <a:lnTo>
                      <a:pt x="272" y="499"/>
                    </a:lnTo>
                    <a:lnTo>
                      <a:pt x="142" y="515"/>
                    </a:lnTo>
                    <a:lnTo>
                      <a:pt x="0" y="742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id="{DFE2258B-7B72-A5E1-A1D0-6B896370C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770" y="3634192"/>
                <a:ext cx="702865" cy="54558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90" y="347"/>
                  </a:cxn>
                  <a:cxn ang="0">
                    <a:pos x="248" y="529"/>
                  </a:cxn>
                  <a:cxn ang="0">
                    <a:pos x="429" y="644"/>
                  </a:cxn>
                  <a:cxn ang="0">
                    <a:pos x="508" y="753"/>
                  </a:cxn>
                  <a:cxn ang="0">
                    <a:pos x="374" y="899"/>
                  </a:cxn>
                  <a:cxn ang="0">
                    <a:pos x="338" y="1168"/>
                  </a:cxn>
                  <a:cxn ang="0">
                    <a:pos x="233" y="1280"/>
                  </a:cxn>
                  <a:cxn ang="0">
                    <a:pos x="225" y="1398"/>
                  </a:cxn>
                  <a:cxn ang="0">
                    <a:pos x="308" y="1460"/>
                  </a:cxn>
                  <a:cxn ang="0">
                    <a:pos x="308" y="1570"/>
                  </a:cxn>
                  <a:cxn ang="0">
                    <a:pos x="384" y="1653"/>
                  </a:cxn>
                  <a:cxn ang="0">
                    <a:pos x="369" y="1802"/>
                  </a:cxn>
                  <a:cxn ang="0">
                    <a:pos x="580" y="1951"/>
                  </a:cxn>
                  <a:cxn ang="0">
                    <a:pos x="643" y="1853"/>
                  </a:cxn>
                  <a:cxn ang="0">
                    <a:pos x="770" y="1773"/>
                  </a:cxn>
                  <a:cxn ang="0">
                    <a:pos x="930" y="1786"/>
                  </a:cxn>
                  <a:cxn ang="0">
                    <a:pos x="1072" y="1878"/>
                  </a:cxn>
                  <a:cxn ang="0">
                    <a:pos x="1382" y="1901"/>
                  </a:cxn>
                  <a:cxn ang="0">
                    <a:pos x="1496" y="1787"/>
                  </a:cxn>
                  <a:cxn ang="0">
                    <a:pos x="1422" y="1683"/>
                  </a:cxn>
                  <a:cxn ang="0">
                    <a:pos x="1402" y="1588"/>
                  </a:cxn>
                  <a:cxn ang="0">
                    <a:pos x="1419" y="1483"/>
                  </a:cxn>
                  <a:cxn ang="0">
                    <a:pos x="1537" y="1393"/>
                  </a:cxn>
                  <a:cxn ang="0">
                    <a:pos x="1764" y="1405"/>
                  </a:cxn>
                  <a:cxn ang="0">
                    <a:pos x="1977" y="1363"/>
                  </a:cxn>
                  <a:cxn ang="0">
                    <a:pos x="2141" y="1275"/>
                  </a:cxn>
                  <a:cxn ang="0">
                    <a:pos x="2420" y="1263"/>
                  </a:cxn>
                  <a:cxn ang="0">
                    <a:pos x="2634" y="1160"/>
                  </a:cxn>
                  <a:cxn ang="0">
                    <a:pos x="2587" y="1024"/>
                  </a:cxn>
                  <a:cxn ang="0">
                    <a:pos x="2435" y="884"/>
                  </a:cxn>
                  <a:cxn ang="0">
                    <a:pos x="2494" y="720"/>
                  </a:cxn>
                  <a:cxn ang="0">
                    <a:pos x="2631" y="165"/>
                  </a:cxn>
                  <a:cxn ang="0">
                    <a:pos x="2509" y="150"/>
                  </a:cxn>
                  <a:cxn ang="0">
                    <a:pos x="2365" y="210"/>
                  </a:cxn>
                  <a:cxn ang="0">
                    <a:pos x="2159" y="344"/>
                  </a:cxn>
                  <a:cxn ang="0">
                    <a:pos x="2036" y="514"/>
                  </a:cxn>
                  <a:cxn ang="0">
                    <a:pos x="1938" y="680"/>
                  </a:cxn>
                  <a:cxn ang="0">
                    <a:pos x="1820" y="783"/>
                  </a:cxn>
                  <a:cxn ang="0">
                    <a:pos x="1643" y="853"/>
                  </a:cxn>
                  <a:cxn ang="0">
                    <a:pos x="1481" y="793"/>
                  </a:cxn>
                  <a:cxn ang="0">
                    <a:pos x="1372" y="660"/>
                  </a:cxn>
                  <a:cxn ang="0">
                    <a:pos x="1377" y="349"/>
                  </a:cxn>
                  <a:cxn ang="0">
                    <a:pos x="1240" y="210"/>
                  </a:cxn>
                  <a:cxn ang="0">
                    <a:pos x="1156" y="284"/>
                  </a:cxn>
                  <a:cxn ang="0">
                    <a:pos x="1082" y="215"/>
                  </a:cxn>
                  <a:cxn ang="0">
                    <a:pos x="993" y="0"/>
                  </a:cxn>
                  <a:cxn ang="0">
                    <a:pos x="905" y="6"/>
                  </a:cxn>
                  <a:cxn ang="0">
                    <a:pos x="902" y="176"/>
                  </a:cxn>
                  <a:cxn ang="0">
                    <a:pos x="679" y="165"/>
                  </a:cxn>
                  <a:cxn ang="0">
                    <a:pos x="478" y="81"/>
                  </a:cxn>
                  <a:cxn ang="0">
                    <a:pos x="370" y="154"/>
                  </a:cxn>
                  <a:cxn ang="0">
                    <a:pos x="218" y="66"/>
                  </a:cxn>
                  <a:cxn ang="0">
                    <a:pos x="0" y="38"/>
                  </a:cxn>
                </a:cxnLst>
                <a:rect l="0" t="0" r="r" b="b"/>
                <a:pathLst>
                  <a:path w="2634" h="1951">
                    <a:moveTo>
                      <a:pt x="0" y="38"/>
                    </a:moveTo>
                    <a:lnTo>
                      <a:pt x="90" y="347"/>
                    </a:lnTo>
                    <a:lnTo>
                      <a:pt x="248" y="529"/>
                    </a:lnTo>
                    <a:lnTo>
                      <a:pt x="429" y="644"/>
                    </a:lnTo>
                    <a:lnTo>
                      <a:pt x="508" y="753"/>
                    </a:lnTo>
                    <a:lnTo>
                      <a:pt x="374" y="899"/>
                    </a:lnTo>
                    <a:lnTo>
                      <a:pt x="338" y="1168"/>
                    </a:lnTo>
                    <a:lnTo>
                      <a:pt x="233" y="1280"/>
                    </a:lnTo>
                    <a:lnTo>
                      <a:pt x="225" y="1398"/>
                    </a:lnTo>
                    <a:lnTo>
                      <a:pt x="308" y="1460"/>
                    </a:lnTo>
                    <a:lnTo>
                      <a:pt x="308" y="1570"/>
                    </a:lnTo>
                    <a:lnTo>
                      <a:pt x="384" y="1653"/>
                    </a:lnTo>
                    <a:lnTo>
                      <a:pt x="369" y="1802"/>
                    </a:lnTo>
                    <a:lnTo>
                      <a:pt x="580" y="1951"/>
                    </a:lnTo>
                    <a:lnTo>
                      <a:pt x="643" y="1853"/>
                    </a:lnTo>
                    <a:lnTo>
                      <a:pt x="770" y="1773"/>
                    </a:lnTo>
                    <a:lnTo>
                      <a:pt x="930" y="1786"/>
                    </a:lnTo>
                    <a:lnTo>
                      <a:pt x="1072" y="1878"/>
                    </a:lnTo>
                    <a:lnTo>
                      <a:pt x="1382" y="1901"/>
                    </a:lnTo>
                    <a:lnTo>
                      <a:pt x="1496" y="1787"/>
                    </a:lnTo>
                    <a:lnTo>
                      <a:pt x="1422" y="1683"/>
                    </a:lnTo>
                    <a:lnTo>
                      <a:pt x="1402" y="1588"/>
                    </a:lnTo>
                    <a:lnTo>
                      <a:pt x="1419" y="1483"/>
                    </a:lnTo>
                    <a:lnTo>
                      <a:pt x="1537" y="1393"/>
                    </a:lnTo>
                    <a:lnTo>
                      <a:pt x="1764" y="1405"/>
                    </a:lnTo>
                    <a:lnTo>
                      <a:pt x="1977" y="1363"/>
                    </a:lnTo>
                    <a:lnTo>
                      <a:pt x="2141" y="1275"/>
                    </a:lnTo>
                    <a:lnTo>
                      <a:pt x="2420" y="1263"/>
                    </a:lnTo>
                    <a:lnTo>
                      <a:pt x="2634" y="1160"/>
                    </a:lnTo>
                    <a:lnTo>
                      <a:pt x="2587" y="1024"/>
                    </a:lnTo>
                    <a:lnTo>
                      <a:pt x="2435" y="884"/>
                    </a:lnTo>
                    <a:lnTo>
                      <a:pt x="2494" y="720"/>
                    </a:lnTo>
                    <a:lnTo>
                      <a:pt x="2631" y="165"/>
                    </a:lnTo>
                    <a:lnTo>
                      <a:pt x="2509" y="150"/>
                    </a:lnTo>
                    <a:lnTo>
                      <a:pt x="2365" y="210"/>
                    </a:lnTo>
                    <a:lnTo>
                      <a:pt x="2159" y="344"/>
                    </a:lnTo>
                    <a:lnTo>
                      <a:pt x="2036" y="514"/>
                    </a:lnTo>
                    <a:lnTo>
                      <a:pt x="1938" y="680"/>
                    </a:lnTo>
                    <a:lnTo>
                      <a:pt x="1820" y="783"/>
                    </a:lnTo>
                    <a:lnTo>
                      <a:pt x="1643" y="853"/>
                    </a:lnTo>
                    <a:lnTo>
                      <a:pt x="1481" y="793"/>
                    </a:lnTo>
                    <a:lnTo>
                      <a:pt x="1372" y="660"/>
                    </a:lnTo>
                    <a:lnTo>
                      <a:pt x="1377" y="349"/>
                    </a:lnTo>
                    <a:lnTo>
                      <a:pt x="1240" y="210"/>
                    </a:lnTo>
                    <a:lnTo>
                      <a:pt x="1156" y="284"/>
                    </a:lnTo>
                    <a:lnTo>
                      <a:pt x="1082" y="215"/>
                    </a:lnTo>
                    <a:lnTo>
                      <a:pt x="993" y="0"/>
                    </a:lnTo>
                    <a:lnTo>
                      <a:pt x="905" y="6"/>
                    </a:lnTo>
                    <a:lnTo>
                      <a:pt x="902" y="176"/>
                    </a:lnTo>
                    <a:lnTo>
                      <a:pt x="679" y="165"/>
                    </a:lnTo>
                    <a:lnTo>
                      <a:pt x="478" y="81"/>
                    </a:lnTo>
                    <a:lnTo>
                      <a:pt x="370" y="154"/>
                    </a:lnTo>
                    <a:lnTo>
                      <a:pt x="218" y="66"/>
                    </a:lnTo>
                    <a:lnTo>
                      <a:pt x="0" y="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:a16="http://schemas.microsoft.com/office/drawing/2014/main" id="{56AEB0B4-8ADA-8FB2-08C6-F462EAE21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599" y="3959044"/>
                <a:ext cx="646407" cy="400650"/>
              </a:xfrm>
              <a:custGeom>
                <a:avLst/>
                <a:gdLst/>
                <a:ahLst/>
                <a:cxnLst>
                  <a:cxn ang="0">
                    <a:pos x="214" y="1427"/>
                  </a:cxn>
                  <a:cxn ang="0">
                    <a:pos x="412" y="1402"/>
                  </a:cxn>
                  <a:cxn ang="0">
                    <a:pos x="407" y="1292"/>
                  </a:cxn>
                  <a:cxn ang="0">
                    <a:pos x="569" y="1202"/>
                  </a:cxn>
                  <a:cxn ang="0">
                    <a:pos x="702" y="1173"/>
                  </a:cxn>
                  <a:cxn ang="0">
                    <a:pos x="834" y="1262"/>
                  </a:cxn>
                  <a:cxn ang="0">
                    <a:pos x="968" y="1163"/>
                  </a:cxn>
                  <a:cxn ang="0">
                    <a:pos x="1278" y="1088"/>
                  </a:cxn>
                  <a:cxn ang="0">
                    <a:pos x="1543" y="968"/>
                  </a:cxn>
                  <a:cxn ang="0">
                    <a:pos x="1680" y="1028"/>
                  </a:cxn>
                  <a:cxn ang="0">
                    <a:pos x="2035" y="1173"/>
                  </a:cxn>
                  <a:cxn ang="0">
                    <a:pos x="2163" y="1118"/>
                  </a:cxn>
                  <a:cxn ang="0">
                    <a:pos x="2287" y="968"/>
                  </a:cxn>
                  <a:cxn ang="0">
                    <a:pos x="2419" y="873"/>
                  </a:cxn>
                  <a:cxn ang="0">
                    <a:pos x="2257" y="669"/>
                  </a:cxn>
                  <a:cxn ang="0">
                    <a:pos x="2242" y="484"/>
                  </a:cxn>
                  <a:cxn ang="0">
                    <a:pos x="2163" y="339"/>
                  </a:cxn>
                  <a:cxn ang="0">
                    <a:pos x="2119" y="156"/>
                  </a:cxn>
                  <a:cxn ang="0">
                    <a:pos x="2053" y="0"/>
                  </a:cxn>
                  <a:cxn ang="0">
                    <a:pos x="1837" y="100"/>
                  </a:cxn>
                  <a:cxn ang="0">
                    <a:pos x="1559" y="111"/>
                  </a:cxn>
                  <a:cxn ang="0">
                    <a:pos x="1395" y="200"/>
                  </a:cxn>
                  <a:cxn ang="0">
                    <a:pos x="1179" y="244"/>
                  </a:cxn>
                  <a:cxn ang="0">
                    <a:pos x="953" y="230"/>
                  </a:cxn>
                  <a:cxn ang="0">
                    <a:pos x="838" y="321"/>
                  </a:cxn>
                  <a:cxn ang="0">
                    <a:pos x="819" y="424"/>
                  </a:cxn>
                  <a:cxn ang="0">
                    <a:pos x="839" y="519"/>
                  </a:cxn>
                  <a:cxn ang="0">
                    <a:pos x="915" y="627"/>
                  </a:cxn>
                  <a:cxn ang="0">
                    <a:pos x="802" y="739"/>
                  </a:cxn>
                  <a:cxn ang="0">
                    <a:pos x="492" y="715"/>
                  </a:cxn>
                  <a:cxn ang="0">
                    <a:pos x="352" y="624"/>
                  </a:cxn>
                  <a:cxn ang="0">
                    <a:pos x="190" y="610"/>
                  </a:cxn>
                  <a:cxn ang="0">
                    <a:pos x="57" y="694"/>
                  </a:cxn>
                  <a:cxn ang="0">
                    <a:pos x="0" y="790"/>
                  </a:cxn>
                  <a:cxn ang="0">
                    <a:pos x="97" y="1128"/>
                  </a:cxn>
                  <a:cxn ang="0">
                    <a:pos x="204" y="1427"/>
                  </a:cxn>
                  <a:cxn ang="0">
                    <a:pos x="214" y="1427"/>
                  </a:cxn>
                </a:cxnLst>
                <a:rect l="0" t="0" r="r" b="b"/>
                <a:pathLst>
                  <a:path w="2419" h="1427">
                    <a:moveTo>
                      <a:pt x="214" y="1427"/>
                    </a:moveTo>
                    <a:lnTo>
                      <a:pt x="412" y="1402"/>
                    </a:lnTo>
                    <a:lnTo>
                      <a:pt x="407" y="1292"/>
                    </a:lnTo>
                    <a:lnTo>
                      <a:pt x="569" y="1202"/>
                    </a:lnTo>
                    <a:lnTo>
                      <a:pt x="702" y="1173"/>
                    </a:lnTo>
                    <a:lnTo>
                      <a:pt x="834" y="1262"/>
                    </a:lnTo>
                    <a:lnTo>
                      <a:pt x="968" y="1163"/>
                    </a:lnTo>
                    <a:lnTo>
                      <a:pt x="1278" y="1088"/>
                    </a:lnTo>
                    <a:lnTo>
                      <a:pt x="1543" y="968"/>
                    </a:lnTo>
                    <a:lnTo>
                      <a:pt x="1680" y="1028"/>
                    </a:lnTo>
                    <a:lnTo>
                      <a:pt x="2035" y="1173"/>
                    </a:lnTo>
                    <a:lnTo>
                      <a:pt x="2163" y="1118"/>
                    </a:lnTo>
                    <a:lnTo>
                      <a:pt x="2287" y="968"/>
                    </a:lnTo>
                    <a:lnTo>
                      <a:pt x="2419" y="873"/>
                    </a:lnTo>
                    <a:lnTo>
                      <a:pt x="2257" y="669"/>
                    </a:lnTo>
                    <a:lnTo>
                      <a:pt x="2242" y="484"/>
                    </a:lnTo>
                    <a:lnTo>
                      <a:pt x="2163" y="339"/>
                    </a:lnTo>
                    <a:lnTo>
                      <a:pt x="2119" y="156"/>
                    </a:lnTo>
                    <a:lnTo>
                      <a:pt x="2053" y="0"/>
                    </a:lnTo>
                    <a:lnTo>
                      <a:pt x="1837" y="100"/>
                    </a:lnTo>
                    <a:lnTo>
                      <a:pt x="1559" y="111"/>
                    </a:lnTo>
                    <a:lnTo>
                      <a:pt x="1395" y="200"/>
                    </a:lnTo>
                    <a:lnTo>
                      <a:pt x="1179" y="244"/>
                    </a:lnTo>
                    <a:lnTo>
                      <a:pt x="953" y="230"/>
                    </a:lnTo>
                    <a:lnTo>
                      <a:pt x="838" y="321"/>
                    </a:lnTo>
                    <a:lnTo>
                      <a:pt x="819" y="424"/>
                    </a:lnTo>
                    <a:lnTo>
                      <a:pt x="839" y="519"/>
                    </a:lnTo>
                    <a:lnTo>
                      <a:pt x="915" y="627"/>
                    </a:lnTo>
                    <a:lnTo>
                      <a:pt x="802" y="739"/>
                    </a:lnTo>
                    <a:lnTo>
                      <a:pt x="492" y="715"/>
                    </a:lnTo>
                    <a:lnTo>
                      <a:pt x="352" y="624"/>
                    </a:lnTo>
                    <a:lnTo>
                      <a:pt x="190" y="610"/>
                    </a:lnTo>
                    <a:lnTo>
                      <a:pt x="57" y="694"/>
                    </a:lnTo>
                    <a:lnTo>
                      <a:pt x="0" y="790"/>
                    </a:lnTo>
                    <a:lnTo>
                      <a:pt x="97" y="1128"/>
                    </a:lnTo>
                    <a:lnTo>
                      <a:pt x="204" y="1427"/>
                    </a:lnTo>
                    <a:lnTo>
                      <a:pt x="214" y="1427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id="{56DA7558-A867-D182-A575-0E98C07BA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519" y="3325999"/>
                <a:ext cx="1386093" cy="1107828"/>
              </a:xfrm>
              <a:custGeom>
                <a:avLst/>
                <a:gdLst/>
                <a:ahLst/>
                <a:cxnLst>
                  <a:cxn ang="0">
                    <a:pos x="5068" y="2531"/>
                  </a:cxn>
                  <a:cxn ang="0">
                    <a:pos x="4893" y="2808"/>
                  </a:cxn>
                  <a:cxn ang="0">
                    <a:pos x="4553" y="3247"/>
                  </a:cxn>
                  <a:cxn ang="0">
                    <a:pos x="3986" y="3512"/>
                  </a:cxn>
                  <a:cxn ang="0">
                    <a:pos x="3637" y="3502"/>
                  </a:cxn>
                  <a:cxn ang="0">
                    <a:pos x="3607" y="3841"/>
                  </a:cxn>
                  <a:cxn ang="0">
                    <a:pos x="3381" y="3961"/>
                  </a:cxn>
                  <a:cxn ang="0">
                    <a:pos x="2943" y="3871"/>
                  </a:cxn>
                  <a:cxn ang="0">
                    <a:pos x="2677" y="3891"/>
                  </a:cxn>
                  <a:cxn ang="0">
                    <a:pos x="2352" y="3412"/>
                  </a:cxn>
                  <a:cxn ang="0">
                    <a:pos x="2101" y="3362"/>
                  </a:cxn>
                  <a:cxn ang="0">
                    <a:pos x="1712" y="3572"/>
                  </a:cxn>
                  <a:cxn ang="0">
                    <a:pos x="1374" y="3437"/>
                  </a:cxn>
                  <a:cxn ang="0">
                    <a:pos x="1624" y="3237"/>
                  </a:cxn>
                  <a:cxn ang="0">
                    <a:pos x="1599" y="2932"/>
                  </a:cxn>
                  <a:cxn ang="0">
                    <a:pos x="1506" y="2604"/>
                  </a:cxn>
                  <a:cxn ang="0">
                    <a:pos x="1395" y="2259"/>
                  </a:cxn>
                  <a:cxn ang="0">
                    <a:pos x="1197" y="1988"/>
                  </a:cxn>
                  <a:cxn ang="0">
                    <a:pos x="1392" y="1268"/>
                  </a:cxn>
                  <a:cxn ang="0">
                    <a:pos x="1122" y="1317"/>
                  </a:cxn>
                  <a:cxn ang="0">
                    <a:pos x="786" y="1635"/>
                  </a:cxn>
                  <a:cxn ang="0">
                    <a:pos x="576" y="1889"/>
                  </a:cxn>
                  <a:cxn ang="0">
                    <a:pos x="240" y="1895"/>
                  </a:cxn>
                  <a:cxn ang="0">
                    <a:pos x="139" y="1452"/>
                  </a:cxn>
                  <a:cxn ang="0">
                    <a:pos x="205" y="1213"/>
                  </a:cxn>
                  <a:cxn ang="0">
                    <a:pos x="486" y="1153"/>
                  </a:cxn>
                  <a:cxn ang="0">
                    <a:pos x="459" y="998"/>
                  </a:cxn>
                  <a:cxn ang="0">
                    <a:pos x="693" y="763"/>
                  </a:cxn>
                  <a:cxn ang="0">
                    <a:pos x="1033" y="644"/>
                  </a:cxn>
                  <a:cxn ang="0">
                    <a:pos x="1313" y="524"/>
                  </a:cxn>
                  <a:cxn ang="0">
                    <a:pos x="1343" y="284"/>
                  </a:cxn>
                  <a:cxn ang="0">
                    <a:pos x="1289" y="10"/>
                  </a:cxn>
                  <a:cxn ang="0">
                    <a:pos x="1599" y="85"/>
                  </a:cxn>
                  <a:cxn ang="0">
                    <a:pos x="1926" y="193"/>
                  </a:cxn>
                  <a:cxn ang="0">
                    <a:pos x="2176" y="493"/>
                  </a:cxn>
                  <a:cxn ang="0">
                    <a:pos x="2347" y="983"/>
                  </a:cxn>
                  <a:cxn ang="0">
                    <a:pos x="2860" y="1697"/>
                  </a:cxn>
                  <a:cxn ang="0">
                    <a:pos x="2672" y="2002"/>
                  </a:cxn>
                  <a:cxn ang="0">
                    <a:pos x="3462" y="2114"/>
                  </a:cxn>
                  <a:cxn ang="0">
                    <a:pos x="3605" y="2449"/>
                  </a:cxn>
                  <a:cxn ang="0">
                    <a:pos x="4006" y="2604"/>
                  </a:cxn>
                  <a:cxn ang="0">
                    <a:pos x="4784" y="2374"/>
                  </a:cxn>
                  <a:cxn ang="0">
                    <a:pos x="5198" y="2166"/>
                  </a:cxn>
                  <a:cxn ang="0">
                    <a:pos x="5188" y="2349"/>
                  </a:cxn>
                </a:cxnLst>
                <a:rect l="0" t="0" r="r" b="b"/>
                <a:pathLst>
                  <a:path w="5198" h="3961">
                    <a:moveTo>
                      <a:pt x="5188" y="2349"/>
                    </a:moveTo>
                    <a:lnTo>
                      <a:pt x="5068" y="2531"/>
                    </a:lnTo>
                    <a:lnTo>
                      <a:pt x="4908" y="2649"/>
                    </a:lnTo>
                    <a:lnTo>
                      <a:pt x="4893" y="2808"/>
                    </a:lnTo>
                    <a:lnTo>
                      <a:pt x="4819" y="3023"/>
                    </a:lnTo>
                    <a:lnTo>
                      <a:pt x="4553" y="3247"/>
                    </a:lnTo>
                    <a:lnTo>
                      <a:pt x="4214" y="3412"/>
                    </a:lnTo>
                    <a:lnTo>
                      <a:pt x="3986" y="3512"/>
                    </a:lnTo>
                    <a:lnTo>
                      <a:pt x="3815" y="3547"/>
                    </a:lnTo>
                    <a:lnTo>
                      <a:pt x="3637" y="3502"/>
                    </a:lnTo>
                    <a:lnTo>
                      <a:pt x="3681" y="3667"/>
                    </a:lnTo>
                    <a:lnTo>
                      <a:pt x="3607" y="3841"/>
                    </a:lnTo>
                    <a:lnTo>
                      <a:pt x="3470" y="3841"/>
                    </a:lnTo>
                    <a:lnTo>
                      <a:pt x="3381" y="3961"/>
                    </a:lnTo>
                    <a:lnTo>
                      <a:pt x="3150" y="3951"/>
                    </a:lnTo>
                    <a:lnTo>
                      <a:pt x="2943" y="3871"/>
                    </a:lnTo>
                    <a:lnTo>
                      <a:pt x="2850" y="3786"/>
                    </a:lnTo>
                    <a:lnTo>
                      <a:pt x="2677" y="3891"/>
                    </a:lnTo>
                    <a:lnTo>
                      <a:pt x="2421" y="3846"/>
                    </a:lnTo>
                    <a:lnTo>
                      <a:pt x="2352" y="3412"/>
                    </a:lnTo>
                    <a:lnTo>
                      <a:pt x="2245" y="3332"/>
                    </a:lnTo>
                    <a:lnTo>
                      <a:pt x="2101" y="3362"/>
                    </a:lnTo>
                    <a:lnTo>
                      <a:pt x="1968" y="3532"/>
                    </a:lnTo>
                    <a:lnTo>
                      <a:pt x="1712" y="3572"/>
                    </a:lnTo>
                    <a:lnTo>
                      <a:pt x="1511" y="3602"/>
                    </a:lnTo>
                    <a:lnTo>
                      <a:pt x="1374" y="3437"/>
                    </a:lnTo>
                    <a:lnTo>
                      <a:pt x="1509" y="3382"/>
                    </a:lnTo>
                    <a:lnTo>
                      <a:pt x="1624" y="3237"/>
                    </a:lnTo>
                    <a:lnTo>
                      <a:pt x="1762" y="3137"/>
                    </a:lnTo>
                    <a:lnTo>
                      <a:pt x="1599" y="2932"/>
                    </a:lnTo>
                    <a:lnTo>
                      <a:pt x="1587" y="2752"/>
                    </a:lnTo>
                    <a:lnTo>
                      <a:pt x="1506" y="2604"/>
                    </a:lnTo>
                    <a:lnTo>
                      <a:pt x="1465" y="2434"/>
                    </a:lnTo>
                    <a:lnTo>
                      <a:pt x="1395" y="2259"/>
                    </a:lnTo>
                    <a:lnTo>
                      <a:pt x="1350" y="2127"/>
                    </a:lnTo>
                    <a:lnTo>
                      <a:pt x="1197" y="1988"/>
                    </a:lnTo>
                    <a:lnTo>
                      <a:pt x="1259" y="1810"/>
                    </a:lnTo>
                    <a:lnTo>
                      <a:pt x="1392" y="1268"/>
                    </a:lnTo>
                    <a:lnTo>
                      <a:pt x="1274" y="1252"/>
                    </a:lnTo>
                    <a:lnTo>
                      <a:pt x="1122" y="1317"/>
                    </a:lnTo>
                    <a:lnTo>
                      <a:pt x="919" y="1447"/>
                    </a:lnTo>
                    <a:lnTo>
                      <a:pt x="786" y="1635"/>
                    </a:lnTo>
                    <a:lnTo>
                      <a:pt x="699" y="1784"/>
                    </a:lnTo>
                    <a:lnTo>
                      <a:pt x="576" y="1889"/>
                    </a:lnTo>
                    <a:lnTo>
                      <a:pt x="401" y="1954"/>
                    </a:lnTo>
                    <a:lnTo>
                      <a:pt x="240" y="1895"/>
                    </a:lnTo>
                    <a:lnTo>
                      <a:pt x="135" y="1760"/>
                    </a:lnTo>
                    <a:lnTo>
                      <a:pt x="139" y="1452"/>
                    </a:lnTo>
                    <a:lnTo>
                      <a:pt x="0" y="1314"/>
                    </a:lnTo>
                    <a:lnTo>
                      <a:pt x="205" y="1213"/>
                    </a:lnTo>
                    <a:lnTo>
                      <a:pt x="339" y="1058"/>
                    </a:lnTo>
                    <a:lnTo>
                      <a:pt x="486" y="1153"/>
                    </a:lnTo>
                    <a:lnTo>
                      <a:pt x="580" y="1088"/>
                    </a:lnTo>
                    <a:lnTo>
                      <a:pt x="459" y="998"/>
                    </a:lnTo>
                    <a:lnTo>
                      <a:pt x="459" y="879"/>
                    </a:lnTo>
                    <a:lnTo>
                      <a:pt x="693" y="763"/>
                    </a:lnTo>
                    <a:lnTo>
                      <a:pt x="845" y="743"/>
                    </a:lnTo>
                    <a:lnTo>
                      <a:pt x="1033" y="644"/>
                    </a:lnTo>
                    <a:lnTo>
                      <a:pt x="1239" y="609"/>
                    </a:lnTo>
                    <a:lnTo>
                      <a:pt x="1313" y="524"/>
                    </a:lnTo>
                    <a:lnTo>
                      <a:pt x="1348" y="389"/>
                    </a:lnTo>
                    <a:lnTo>
                      <a:pt x="1343" y="284"/>
                    </a:lnTo>
                    <a:lnTo>
                      <a:pt x="1313" y="135"/>
                    </a:lnTo>
                    <a:lnTo>
                      <a:pt x="1289" y="10"/>
                    </a:lnTo>
                    <a:lnTo>
                      <a:pt x="1422" y="0"/>
                    </a:lnTo>
                    <a:lnTo>
                      <a:pt x="1599" y="85"/>
                    </a:lnTo>
                    <a:lnTo>
                      <a:pt x="1762" y="115"/>
                    </a:lnTo>
                    <a:lnTo>
                      <a:pt x="1926" y="193"/>
                    </a:lnTo>
                    <a:lnTo>
                      <a:pt x="1954" y="311"/>
                    </a:lnTo>
                    <a:lnTo>
                      <a:pt x="2176" y="493"/>
                    </a:lnTo>
                    <a:lnTo>
                      <a:pt x="2116" y="614"/>
                    </a:lnTo>
                    <a:lnTo>
                      <a:pt x="2347" y="983"/>
                    </a:lnTo>
                    <a:lnTo>
                      <a:pt x="2532" y="1152"/>
                    </a:lnTo>
                    <a:lnTo>
                      <a:pt x="2860" y="1697"/>
                    </a:lnTo>
                    <a:lnTo>
                      <a:pt x="2737" y="1849"/>
                    </a:lnTo>
                    <a:lnTo>
                      <a:pt x="2672" y="2002"/>
                    </a:lnTo>
                    <a:lnTo>
                      <a:pt x="3061" y="2021"/>
                    </a:lnTo>
                    <a:lnTo>
                      <a:pt x="3462" y="2114"/>
                    </a:lnTo>
                    <a:lnTo>
                      <a:pt x="3544" y="2226"/>
                    </a:lnTo>
                    <a:lnTo>
                      <a:pt x="3605" y="2449"/>
                    </a:lnTo>
                    <a:lnTo>
                      <a:pt x="3617" y="2614"/>
                    </a:lnTo>
                    <a:lnTo>
                      <a:pt x="4006" y="2604"/>
                    </a:lnTo>
                    <a:lnTo>
                      <a:pt x="4390" y="2589"/>
                    </a:lnTo>
                    <a:lnTo>
                      <a:pt x="4784" y="2374"/>
                    </a:lnTo>
                    <a:lnTo>
                      <a:pt x="5144" y="2066"/>
                    </a:lnTo>
                    <a:lnTo>
                      <a:pt x="5198" y="2166"/>
                    </a:lnTo>
                    <a:lnTo>
                      <a:pt x="5144" y="2259"/>
                    </a:lnTo>
                    <a:lnTo>
                      <a:pt x="5188" y="234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id="{9300766C-71B0-5E6A-615A-0F4599275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033" y="4138961"/>
                <a:ext cx="629224" cy="813795"/>
              </a:xfrm>
              <a:custGeom>
                <a:avLst/>
                <a:gdLst/>
                <a:ahLst/>
                <a:cxnLst>
                  <a:cxn ang="0">
                    <a:pos x="0" y="279"/>
                  </a:cxn>
                  <a:cxn ang="0">
                    <a:pos x="280" y="778"/>
                  </a:cxn>
                  <a:cxn ang="0">
                    <a:pos x="290" y="1001"/>
                  </a:cxn>
                  <a:cxn ang="0">
                    <a:pos x="511" y="1136"/>
                  </a:cxn>
                  <a:cxn ang="0">
                    <a:pos x="734" y="1490"/>
                  </a:cxn>
                  <a:cxn ang="0">
                    <a:pos x="841" y="1825"/>
                  </a:cxn>
                  <a:cxn ang="0">
                    <a:pos x="1044" y="2005"/>
                  </a:cxn>
                  <a:cxn ang="0">
                    <a:pos x="1132" y="2199"/>
                  </a:cxn>
                  <a:cxn ang="0">
                    <a:pos x="1328" y="2454"/>
                  </a:cxn>
                  <a:cxn ang="0">
                    <a:pos x="1412" y="2693"/>
                  </a:cxn>
                  <a:cxn ang="0">
                    <a:pos x="1595" y="2913"/>
                  </a:cxn>
                  <a:cxn ang="0">
                    <a:pos x="1737" y="2693"/>
                  </a:cxn>
                  <a:cxn ang="0">
                    <a:pos x="1928" y="2589"/>
                  </a:cxn>
                  <a:cxn ang="0">
                    <a:pos x="2046" y="2593"/>
                  </a:cxn>
                  <a:cxn ang="0">
                    <a:pos x="2230" y="2494"/>
                  </a:cxn>
                  <a:cxn ang="0">
                    <a:pos x="2357" y="2304"/>
                  </a:cxn>
                  <a:cxn ang="0">
                    <a:pos x="2226" y="2200"/>
                  </a:cxn>
                  <a:cxn ang="0">
                    <a:pos x="2258" y="2059"/>
                  </a:cxn>
                  <a:cxn ang="0">
                    <a:pos x="2168" y="1898"/>
                  </a:cxn>
                  <a:cxn ang="0">
                    <a:pos x="2195" y="1745"/>
                  </a:cxn>
                  <a:cxn ang="0">
                    <a:pos x="1978" y="1640"/>
                  </a:cxn>
                  <a:cxn ang="0">
                    <a:pos x="1783" y="1618"/>
                  </a:cxn>
                  <a:cxn ang="0">
                    <a:pos x="1653" y="1431"/>
                  </a:cxn>
                  <a:cxn ang="0">
                    <a:pos x="1496" y="1175"/>
                  </a:cxn>
                  <a:cxn ang="0">
                    <a:pos x="1346" y="785"/>
                  </a:cxn>
                  <a:cxn ang="0">
                    <a:pos x="1235" y="493"/>
                  </a:cxn>
                  <a:cxn ang="0">
                    <a:pos x="1137" y="149"/>
                  </a:cxn>
                  <a:cxn ang="0">
                    <a:pos x="926" y="0"/>
                  </a:cxn>
                  <a:cxn ang="0">
                    <a:pos x="789" y="58"/>
                  </a:cxn>
                  <a:cxn ang="0">
                    <a:pos x="729" y="220"/>
                  </a:cxn>
                  <a:cxn ang="0">
                    <a:pos x="456" y="450"/>
                  </a:cxn>
                  <a:cxn ang="0">
                    <a:pos x="310" y="433"/>
                  </a:cxn>
                  <a:cxn ang="0">
                    <a:pos x="296" y="297"/>
                  </a:cxn>
                  <a:cxn ang="0">
                    <a:pos x="177" y="239"/>
                  </a:cxn>
                  <a:cxn ang="0">
                    <a:pos x="0" y="279"/>
                  </a:cxn>
                </a:cxnLst>
                <a:rect l="0" t="0" r="r" b="b"/>
                <a:pathLst>
                  <a:path w="2357" h="2913">
                    <a:moveTo>
                      <a:pt x="0" y="279"/>
                    </a:moveTo>
                    <a:lnTo>
                      <a:pt x="280" y="778"/>
                    </a:lnTo>
                    <a:lnTo>
                      <a:pt x="290" y="1001"/>
                    </a:lnTo>
                    <a:lnTo>
                      <a:pt x="511" y="1136"/>
                    </a:lnTo>
                    <a:lnTo>
                      <a:pt x="734" y="1490"/>
                    </a:lnTo>
                    <a:lnTo>
                      <a:pt x="841" y="1825"/>
                    </a:lnTo>
                    <a:lnTo>
                      <a:pt x="1044" y="2005"/>
                    </a:lnTo>
                    <a:lnTo>
                      <a:pt x="1132" y="2199"/>
                    </a:lnTo>
                    <a:lnTo>
                      <a:pt x="1328" y="2454"/>
                    </a:lnTo>
                    <a:lnTo>
                      <a:pt x="1412" y="2693"/>
                    </a:lnTo>
                    <a:lnTo>
                      <a:pt x="1595" y="2913"/>
                    </a:lnTo>
                    <a:lnTo>
                      <a:pt x="1737" y="2693"/>
                    </a:lnTo>
                    <a:lnTo>
                      <a:pt x="1928" y="2589"/>
                    </a:lnTo>
                    <a:lnTo>
                      <a:pt x="2046" y="2593"/>
                    </a:lnTo>
                    <a:lnTo>
                      <a:pt x="2230" y="2494"/>
                    </a:lnTo>
                    <a:lnTo>
                      <a:pt x="2357" y="2304"/>
                    </a:lnTo>
                    <a:lnTo>
                      <a:pt x="2226" y="2200"/>
                    </a:lnTo>
                    <a:lnTo>
                      <a:pt x="2258" y="2059"/>
                    </a:lnTo>
                    <a:lnTo>
                      <a:pt x="2168" y="1898"/>
                    </a:lnTo>
                    <a:lnTo>
                      <a:pt x="2195" y="1745"/>
                    </a:lnTo>
                    <a:lnTo>
                      <a:pt x="1978" y="1640"/>
                    </a:lnTo>
                    <a:lnTo>
                      <a:pt x="1783" y="1618"/>
                    </a:lnTo>
                    <a:lnTo>
                      <a:pt x="1653" y="1431"/>
                    </a:lnTo>
                    <a:lnTo>
                      <a:pt x="1496" y="1175"/>
                    </a:lnTo>
                    <a:lnTo>
                      <a:pt x="1346" y="785"/>
                    </a:lnTo>
                    <a:lnTo>
                      <a:pt x="1235" y="493"/>
                    </a:lnTo>
                    <a:lnTo>
                      <a:pt x="1137" y="149"/>
                    </a:lnTo>
                    <a:lnTo>
                      <a:pt x="926" y="0"/>
                    </a:lnTo>
                    <a:lnTo>
                      <a:pt x="789" y="58"/>
                    </a:lnTo>
                    <a:lnTo>
                      <a:pt x="729" y="220"/>
                    </a:lnTo>
                    <a:lnTo>
                      <a:pt x="456" y="450"/>
                    </a:lnTo>
                    <a:lnTo>
                      <a:pt x="310" y="433"/>
                    </a:lnTo>
                    <a:lnTo>
                      <a:pt x="296" y="297"/>
                    </a:lnTo>
                    <a:lnTo>
                      <a:pt x="177" y="239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id="{9969B3F3-135C-7541-FEDE-84946705E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875" y="4230586"/>
                <a:ext cx="767506" cy="553081"/>
              </a:xfrm>
              <a:custGeom>
                <a:avLst/>
                <a:gdLst/>
                <a:ahLst/>
                <a:cxnLst>
                  <a:cxn ang="0">
                    <a:pos x="808" y="1581"/>
                  </a:cxn>
                  <a:cxn ang="0">
                    <a:pos x="890" y="1408"/>
                  </a:cxn>
                  <a:cxn ang="0">
                    <a:pos x="1012" y="1325"/>
                  </a:cxn>
                  <a:cxn ang="0">
                    <a:pos x="1102" y="1181"/>
                  </a:cxn>
                  <a:cxn ang="0">
                    <a:pos x="1043" y="1053"/>
                  </a:cxn>
                  <a:cxn ang="0">
                    <a:pos x="1114" y="1037"/>
                  </a:cxn>
                  <a:cxn ang="0">
                    <a:pos x="1236" y="1073"/>
                  </a:cxn>
                  <a:cxn ang="0">
                    <a:pos x="1461" y="1049"/>
                  </a:cxn>
                  <a:cxn ang="0">
                    <a:pos x="1576" y="1127"/>
                  </a:cxn>
                  <a:cxn ang="0">
                    <a:pos x="1669" y="1229"/>
                  </a:cxn>
                  <a:cxn ang="0">
                    <a:pos x="1803" y="1265"/>
                  </a:cxn>
                  <a:cxn ang="0">
                    <a:pos x="1945" y="1253"/>
                  </a:cxn>
                  <a:cxn ang="0">
                    <a:pos x="2087" y="1241"/>
                  </a:cxn>
                  <a:cxn ang="0">
                    <a:pos x="2181" y="1161"/>
                  </a:cxn>
                  <a:cxn ang="0">
                    <a:pos x="2240" y="982"/>
                  </a:cxn>
                  <a:cxn ang="0">
                    <a:pos x="2307" y="838"/>
                  </a:cxn>
                  <a:cxn ang="0">
                    <a:pos x="2252" y="778"/>
                  </a:cxn>
                  <a:cxn ang="0">
                    <a:pos x="2153" y="742"/>
                  </a:cxn>
                  <a:cxn ang="0">
                    <a:pos x="2252" y="670"/>
                  </a:cxn>
                  <a:cxn ang="0">
                    <a:pos x="2296" y="495"/>
                  </a:cxn>
                  <a:cxn ang="0">
                    <a:pos x="2238" y="143"/>
                  </a:cxn>
                  <a:cxn ang="0">
                    <a:pos x="2154" y="77"/>
                  </a:cxn>
                  <a:cxn ang="0">
                    <a:pos x="2040" y="101"/>
                  </a:cxn>
                  <a:cxn ang="0">
                    <a:pos x="1936" y="239"/>
                  </a:cxn>
                  <a:cxn ang="0">
                    <a:pos x="1570" y="295"/>
                  </a:cxn>
                  <a:cxn ang="0">
                    <a:pos x="1461" y="164"/>
                  </a:cxn>
                  <a:cxn ang="0">
                    <a:pos x="1067" y="0"/>
                  </a:cxn>
                  <a:cxn ang="0">
                    <a:pos x="858" y="95"/>
                  </a:cxn>
                  <a:cxn ang="0">
                    <a:pos x="606" y="156"/>
                  </a:cxn>
                  <a:cxn ang="0">
                    <a:pos x="498" y="235"/>
                  </a:cxn>
                  <a:cxn ang="0">
                    <a:pos x="394" y="163"/>
                  </a:cxn>
                  <a:cxn ang="0">
                    <a:pos x="291" y="188"/>
                  </a:cxn>
                  <a:cxn ang="0">
                    <a:pos x="156" y="259"/>
                  </a:cxn>
                  <a:cxn ang="0">
                    <a:pos x="162" y="349"/>
                  </a:cxn>
                  <a:cxn ang="0">
                    <a:pos x="0" y="369"/>
                  </a:cxn>
                  <a:cxn ang="0">
                    <a:pos x="114" y="670"/>
                  </a:cxn>
                  <a:cxn ang="0">
                    <a:pos x="228" y="858"/>
                  </a:cxn>
                  <a:cxn ang="0">
                    <a:pos x="346" y="1029"/>
                  </a:cxn>
                  <a:cxn ang="0">
                    <a:pos x="500" y="1049"/>
                  </a:cxn>
                  <a:cxn ang="0">
                    <a:pos x="676" y="1131"/>
                  </a:cxn>
                  <a:cxn ang="0">
                    <a:pos x="658" y="1253"/>
                  </a:cxn>
                  <a:cxn ang="0">
                    <a:pos x="726" y="1383"/>
                  </a:cxn>
                  <a:cxn ang="0">
                    <a:pos x="704" y="1499"/>
                  </a:cxn>
                  <a:cxn ang="0">
                    <a:pos x="808" y="1581"/>
                  </a:cxn>
                </a:cxnLst>
                <a:rect l="0" t="0" r="r" b="b"/>
                <a:pathLst>
                  <a:path w="2307" h="1581">
                    <a:moveTo>
                      <a:pt x="808" y="1581"/>
                    </a:moveTo>
                    <a:lnTo>
                      <a:pt x="890" y="1408"/>
                    </a:lnTo>
                    <a:lnTo>
                      <a:pt x="1012" y="1325"/>
                    </a:lnTo>
                    <a:lnTo>
                      <a:pt x="1102" y="1181"/>
                    </a:lnTo>
                    <a:lnTo>
                      <a:pt x="1043" y="1053"/>
                    </a:lnTo>
                    <a:lnTo>
                      <a:pt x="1114" y="1037"/>
                    </a:lnTo>
                    <a:lnTo>
                      <a:pt x="1236" y="1073"/>
                    </a:lnTo>
                    <a:lnTo>
                      <a:pt x="1461" y="1049"/>
                    </a:lnTo>
                    <a:lnTo>
                      <a:pt x="1576" y="1127"/>
                    </a:lnTo>
                    <a:lnTo>
                      <a:pt x="1669" y="1229"/>
                    </a:lnTo>
                    <a:lnTo>
                      <a:pt x="1803" y="1265"/>
                    </a:lnTo>
                    <a:lnTo>
                      <a:pt x="1945" y="1253"/>
                    </a:lnTo>
                    <a:lnTo>
                      <a:pt x="2087" y="1241"/>
                    </a:lnTo>
                    <a:lnTo>
                      <a:pt x="2181" y="1161"/>
                    </a:lnTo>
                    <a:lnTo>
                      <a:pt x="2240" y="982"/>
                    </a:lnTo>
                    <a:lnTo>
                      <a:pt x="2307" y="838"/>
                    </a:lnTo>
                    <a:lnTo>
                      <a:pt x="2252" y="778"/>
                    </a:lnTo>
                    <a:lnTo>
                      <a:pt x="2153" y="742"/>
                    </a:lnTo>
                    <a:lnTo>
                      <a:pt x="2252" y="670"/>
                    </a:lnTo>
                    <a:lnTo>
                      <a:pt x="2296" y="495"/>
                    </a:lnTo>
                    <a:lnTo>
                      <a:pt x="2238" y="143"/>
                    </a:lnTo>
                    <a:lnTo>
                      <a:pt x="2154" y="77"/>
                    </a:lnTo>
                    <a:lnTo>
                      <a:pt x="2040" y="101"/>
                    </a:lnTo>
                    <a:lnTo>
                      <a:pt x="1936" y="239"/>
                    </a:lnTo>
                    <a:lnTo>
                      <a:pt x="1570" y="295"/>
                    </a:lnTo>
                    <a:lnTo>
                      <a:pt x="1461" y="164"/>
                    </a:lnTo>
                    <a:lnTo>
                      <a:pt x="1067" y="0"/>
                    </a:lnTo>
                    <a:lnTo>
                      <a:pt x="858" y="95"/>
                    </a:lnTo>
                    <a:lnTo>
                      <a:pt x="606" y="156"/>
                    </a:lnTo>
                    <a:lnTo>
                      <a:pt x="498" y="235"/>
                    </a:lnTo>
                    <a:lnTo>
                      <a:pt x="394" y="163"/>
                    </a:lnTo>
                    <a:lnTo>
                      <a:pt x="291" y="188"/>
                    </a:lnTo>
                    <a:lnTo>
                      <a:pt x="156" y="259"/>
                    </a:lnTo>
                    <a:lnTo>
                      <a:pt x="162" y="349"/>
                    </a:lnTo>
                    <a:lnTo>
                      <a:pt x="0" y="369"/>
                    </a:lnTo>
                    <a:lnTo>
                      <a:pt x="114" y="670"/>
                    </a:lnTo>
                    <a:lnTo>
                      <a:pt x="228" y="858"/>
                    </a:lnTo>
                    <a:lnTo>
                      <a:pt x="346" y="1029"/>
                    </a:lnTo>
                    <a:lnTo>
                      <a:pt x="500" y="1049"/>
                    </a:lnTo>
                    <a:lnTo>
                      <a:pt x="676" y="1131"/>
                    </a:lnTo>
                    <a:lnTo>
                      <a:pt x="658" y="1253"/>
                    </a:lnTo>
                    <a:lnTo>
                      <a:pt x="726" y="1383"/>
                    </a:lnTo>
                    <a:lnTo>
                      <a:pt x="704" y="1499"/>
                    </a:lnTo>
                    <a:lnTo>
                      <a:pt x="808" y="1581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:a16="http://schemas.microsoft.com/office/drawing/2014/main" id="{701F6C22-474B-2294-E974-5F22700CA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605" y="4862797"/>
                <a:ext cx="438575" cy="655534"/>
              </a:xfrm>
              <a:custGeom>
                <a:avLst/>
                <a:gdLst/>
                <a:ahLst/>
                <a:cxnLst>
                  <a:cxn ang="0">
                    <a:pos x="1020" y="1876"/>
                  </a:cxn>
                  <a:cxn ang="0">
                    <a:pos x="1122" y="1712"/>
                  </a:cxn>
                  <a:cxn ang="0">
                    <a:pos x="1291" y="1617"/>
                  </a:cxn>
                  <a:cxn ang="0">
                    <a:pos x="1316" y="1492"/>
                  </a:cxn>
                  <a:cxn ang="0">
                    <a:pos x="1256" y="1329"/>
                  </a:cxn>
                  <a:cxn ang="0">
                    <a:pos x="1180" y="1242"/>
                  </a:cxn>
                  <a:cxn ang="0">
                    <a:pos x="1043" y="1241"/>
                  </a:cxn>
                  <a:cxn ang="0">
                    <a:pos x="988" y="1188"/>
                  </a:cxn>
                  <a:cxn ang="0">
                    <a:pos x="962" y="1094"/>
                  </a:cxn>
                  <a:cxn ang="0">
                    <a:pos x="1014" y="1008"/>
                  </a:cxn>
                  <a:cxn ang="0">
                    <a:pos x="1008" y="894"/>
                  </a:cxn>
                  <a:cxn ang="0">
                    <a:pos x="862" y="778"/>
                  </a:cxn>
                  <a:cxn ang="0">
                    <a:pos x="732" y="738"/>
                  </a:cxn>
                  <a:cxn ang="0">
                    <a:pos x="665" y="667"/>
                  </a:cxn>
                  <a:cxn ang="0">
                    <a:pos x="673" y="379"/>
                  </a:cxn>
                  <a:cxn ang="0">
                    <a:pos x="535" y="271"/>
                  </a:cxn>
                  <a:cxn ang="0">
                    <a:pos x="547" y="144"/>
                  </a:cxn>
                  <a:cxn ang="0">
                    <a:pos x="464" y="2"/>
                  </a:cxn>
                  <a:cxn ang="0">
                    <a:pos x="366" y="0"/>
                  </a:cxn>
                  <a:cxn ang="0">
                    <a:pos x="212" y="82"/>
                  </a:cxn>
                  <a:cxn ang="0">
                    <a:pos x="100" y="260"/>
                  </a:cxn>
                  <a:cxn ang="0">
                    <a:pos x="193" y="379"/>
                  </a:cxn>
                  <a:cxn ang="0">
                    <a:pos x="142" y="659"/>
                  </a:cxn>
                  <a:cxn ang="0">
                    <a:pos x="47" y="655"/>
                  </a:cxn>
                  <a:cxn ang="0">
                    <a:pos x="0" y="718"/>
                  </a:cxn>
                  <a:cxn ang="0">
                    <a:pos x="110" y="742"/>
                  </a:cxn>
                  <a:cxn ang="0">
                    <a:pos x="118" y="886"/>
                  </a:cxn>
                  <a:cxn ang="0">
                    <a:pos x="287" y="1102"/>
                  </a:cxn>
                  <a:cxn ang="0">
                    <a:pos x="394" y="1293"/>
                  </a:cxn>
                  <a:cxn ang="0">
                    <a:pos x="618" y="1469"/>
                  </a:cxn>
                  <a:cxn ang="0">
                    <a:pos x="831" y="1700"/>
                  </a:cxn>
                  <a:cxn ang="0">
                    <a:pos x="909" y="1712"/>
                  </a:cxn>
                  <a:cxn ang="0">
                    <a:pos x="909" y="1804"/>
                  </a:cxn>
                  <a:cxn ang="0">
                    <a:pos x="1020" y="1876"/>
                  </a:cxn>
                </a:cxnLst>
                <a:rect l="0" t="0" r="r" b="b"/>
                <a:pathLst>
                  <a:path w="1316" h="1876">
                    <a:moveTo>
                      <a:pt x="1020" y="1876"/>
                    </a:moveTo>
                    <a:lnTo>
                      <a:pt x="1122" y="1712"/>
                    </a:lnTo>
                    <a:lnTo>
                      <a:pt x="1291" y="1617"/>
                    </a:lnTo>
                    <a:lnTo>
                      <a:pt x="1316" y="1492"/>
                    </a:lnTo>
                    <a:lnTo>
                      <a:pt x="1256" y="1329"/>
                    </a:lnTo>
                    <a:lnTo>
                      <a:pt x="1180" y="1242"/>
                    </a:lnTo>
                    <a:lnTo>
                      <a:pt x="1043" y="1241"/>
                    </a:lnTo>
                    <a:lnTo>
                      <a:pt x="988" y="1188"/>
                    </a:lnTo>
                    <a:lnTo>
                      <a:pt x="962" y="1094"/>
                    </a:lnTo>
                    <a:lnTo>
                      <a:pt x="1014" y="1008"/>
                    </a:lnTo>
                    <a:lnTo>
                      <a:pt x="1008" y="894"/>
                    </a:lnTo>
                    <a:lnTo>
                      <a:pt x="862" y="778"/>
                    </a:lnTo>
                    <a:lnTo>
                      <a:pt x="732" y="738"/>
                    </a:lnTo>
                    <a:lnTo>
                      <a:pt x="665" y="667"/>
                    </a:lnTo>
                    <a:lnTo>
                      <a:pt x="673" y="379"/>
                    </a:lnTo>
                    <a:lnTo>
                      <a:pt x="535" y="271"/>
                    </a:lnTo>
                    <a:lnTo>
                      <a:pt x="547" y="144"/>
                    </a:lnTo>
                    <a:lnTo>
                      <a:pt x="464" y="2"/>
                    </a:lnTo>
                    <a:lnTo>
                      <a:pt x="366" y="0"/>
                    </a:lnTo>
                    <a:lnTo>
                      <a:pt x="212" y="82"/>
                    </a:lnTo>
                    <a:lnTo>
                      <a:pt x="100" y="260"/>
                    </a:lnTo>
                    <a:lnTo>
                      <a:pt x="193" y="379"/>
                    </a:lnTo>
                    <a:lnTo>
                      <a:pt x="142" y="659"/>
                    </a:lnTo>
                    <a:lnTo>
                      <a:pt x="47" y="655"/>
                    </a:lnTo>
                    <a:lnTo>
                      <a:pt x="0" y="718"/>
                    </a:lnTo>
                    <a:lnTo>
                      <a:pt x="110" y="742"/>
                    </a:lnTo>
                    <a:lnTo>
                      <a:pt x="118" y="886"/>
                    </a:lnTo>
                    <a:lnTo>
                      <a:pt x="287" y="1102"/>
                    </a:lnTo>
                    <a:lnTo>
                      <a:pt x="394" y="1293"/>
                    </a:lnTo>
                    <a:lnTo>
                      <a:pt x="618" y="1469"/>
                    </a:lnTo>
                    <a:lnTo>
                      <a:pt x="831" y="1700"/>
                    </a:lnTo>
                    <a:lnTo>
                      <a:pt x="909" y="1712"/>
                    </a:lnTo>
                    <a:lnTo>
                      <a:pt x="909" y="1804"/>
                    </a:lnTo>
                    <a:lnTo>
                      <a:pt x="1020" y="1876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:a16="http://schemas.microsoft.com/office/drawing/2014/main" id="{499B8C58-D49C-4B54-832A-CFA6D749A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433" y="4592921"/>
                <a:ext cx="369024" cy="583900"/>
              </a:xfrm>
              <a:custGeom>
                <a:avLst/>
                <a:gdLst/>
                <a:ahLst/>
                <a:cxnLst>
                  <a:cxn ang="0">
                    <a:pos x="1011" y="88"/>
                  </a:cxn>
                  <a:cxn ang="0">
                    <a:pos x="942" y="196"/>
                  </a:cxn>
                  <a:cxn ang="0">
                    <a:pos x="920" y="299"/>
                  </a:cxn>
                  <a:cxn ang="0">
                    <a:pos x="1105" y="603"/>
                  </a:cxn>
                  <a:cxn ang="0">
                    <a:pos x="1086" y="746"/>
                  </a:cxn>
                  <a:cxn ang="0">
                    <a:pos x="1026" y="854"/>
                  </a:cxn>
                  <a:cxn ang="0">
                    <a:pos x="936" y="916"/>
                  </a:cxn>
                  <a:cxn ang="0">
                    <a:pos x="837" y="1042"/>
                  </a:cxn>
                  <a:cxn ang="0">
                    <a:pos x="744" y="1030"/>
                  </a:cxn>
                  <a:cxn ang="0">
                    <a:pos x="668" y="1092"/>
                  </a:cxn>
                  <a:cxn ang="0">
                    <a:pos x="740" y="1170"/>
                  </a:cxn>
                  <a:cxn ang="0">
                    <a:pos x="774" y="1285"/>
                  </a:cxn>
                  <a:cxn ang="0">
                    <a:pos x="812" y="1422"/>
                  </a:cxn>
                  <a:cxn ang="0">
                    <a:pos x="790" y="1558"/>
                  </a:cxn>
                  <a:cxn ang="0">
                    <a:pos x="644" y="1592"/>
                  </a:cxn>
                  <a:cxn ang="0">
                    <a:pos x="544" y="1666"/>
                  </a:cxn>
                  <a:cxn ang="0">
                    <a:pos x="402" y="1550"/>
                  </a:cxn>
                  <a:cxn ang="0">
                    <a:pos x="268" y="1508"/>
                  </a:cxn>
                  <a:cxn ang="0">
                    <a:pos x="200" y="1437"/>
                  </a:cxn>
                  <a:cxn ang="0">
                    <a:pos x="206" y="1148"/>
                  </a:cxn>
                  <a:cxn ang="0">
                    <a:pos x="70" y="1042"/>
                  </a:cxn>
                  <a:cxn ang="0">
                    <a:pos x="82" y="914"/>
                  </a:cxn>
                  <a:cxn ang="0">
                    <a:pos x="0" y="772"/>
                  </a:cxn>
                  <a:cxn ang="0">
                    <a:pos x="137" y="698"/>
                  </a:cxn>
                  <a:cxn ang="0">
                    <a:pos x="244" y="544"/>
                  </a:cxn>
                  <a:cxn ang="0">
                    <a:pos x="322" y="376"/>
                  </a:cxn>
                  <a:cxn ang="0">
                    <a:pos x="446" y="292"/>
                  </a:cxn>
                  <a:cxn ang="0">
                    <a:pos x="538" y="144"/>
                  </a:cxn>
                  <a:cxn ang="0">
                    <a:pos x="480" y="18"/>
                  </a:cxn>
                  <a:cxn ang="0">
                    <a:pos x="548" y="0"/>
                  </a:cxn>
                  <a:cxn ang="0">
                    <a:pos x="672" y="36"/>
                  </a:cxn>
                  <a:cxn ang="0">
                    <a:pos x="896" y="12"/>
                  </a:cxn>
                  <a:cxn ang="0">
                    <a:pos x="1011" y="88"/>
                  </a:cxn>
                </a:cxnLst>
                <a:rect l="0" t="0" r="r" b="b"/>
                <a:pathLst>
                  <a:path w="1105" h="1666">
                    <a:moveTo>
                      <a:pt x="1011" y="88"/>
                    </a:moveTo>
                    <a:lnTo>
                      <a:pt x="942" y="196"/>
                    </a:lnTo>
                    <a:lnTo>
                      <a:pt x="920" y="299"/>
                    </a:lnTo>
                    <a:lnTo>
                      <a:pt x="1105" y="603"/>
                    </a:lnTo>
                    <a:lnTo>
                      <a:pt x="1086" y="746"/>
                    </a:lnTo>
                    <a:lnTo>
                      <a:pt x="1026" y="854"/>
                    </a:lnTo>
                    <a:lnTo>
                      <a:pt x="936" y="916"/>
                    </a:lnTo>
                    <a:lnTo>
                      <a:pt x="837" y="1042"/>
                    </a:lnTo>
                    <a:lnTo>
                      <a:pt x="744" y="1030"/>
                    </a:lnTo>
                    <a:lnTo>
                      <a:pt x="668" y="1092"/>
                    </a:lnTo>
                    <a:lnTo>
                      <a:pt x="740" y="1170"/>
                    </a:lnTo>
                    <a:lnTo>
                      <a:pt x="774" y="1285"/>
                    </a:lnTo>
                    <a:lnTo>
                      <a:pt x="812" y="1422"/>
                    </a:lnTo>
                    <a:lnTo>
                      <a:pt x="790" y="1558"/>
                    </a:lnTo>
                    <a:lnTo>
                      <a:pt x="644" y="1592"/>
                    </a:lnTo>
                    <a:lnTo>
                      <a:pt x="544" y="1666"/>
                    </a:lnTo>
                    <a:lnTo>
                      <a:pt x="402" y="1550"/>
                    </a:lnTo>
                    <a:lnTo>
                      <a:pt x="268" y="1508"/>
                    </a:lnTo>
                    <a:lnTo>
                      <a:pt x="200" y="1437"/>
                    </a:lnTo>
                    <a:lnTo>
                      <a:pt x="206" y="1148"/>
                    </a:lnTo>
                    <a:lnTo>
                      <a:pt x="70" y="1042"/>
                    </a:lnTo>
                    <a:lnTo>
                      <a:pt x="82" y="914"/>
                    </a:lnTo>
                    <a:lnTo>
                      <a:pt x="0" y="772"/>
                    </a:lnTo>
                    <a:lnTo>
                      <a:pt x="137" y="698"/>
                    </a:lnTo>
                    <a:lnTo>
                      <a:pt x="244" y="544"/>
                    </a:lnTo>
                    <a:lnTo>
                      <a:pt x="322" y="376"/>
                    </a:lnTo>
                    <a:lnTo>
                      <a:pt x="446" y="292"/>
                    </a:lnTo>
                    <a:lnTo>
                      <a:pt x="538" y="144"/>
                    </a:lnTo>
                    <a:lnTo>
                      <a:pt x="480" y="18"/>
                    </a:lnTo>
                    <a:lnTo>
                      <a:pt x="548" y="0"/>
                    </a:lnTo>
                    <a:lnTo>
                      <a:pt x="672" y="36"/>
                    </a:lnTo>
                    <a:lnTo>
                      <a:pt x="896" y="12"/>
                    </a:lnTo>
                    <a:lnTo>
                      <a:pt x="1011" y="8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:a16="http://schemas.microsoft.com/office/drawing/2014/main" id="{417F2970-BFE3-F333-32CD-83401F5BD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8535" y="4626239"/>
                <a:ext cx="558037" cy="944569"/>
              </a:xfrm>
              <a:custGeom>
                <a:avLst/>
                <a:gdLst/>
                <a:ahLst/>
                <a:cxnLst>
                  <a:cxn ang="0">
                    <a:pos x="957" y="285"/>
                  </a:cxn>
                  <a:cxn ang="0">
                    <a:pos x="1224" y="728"/>
                  </a:cxn>
                  <a:cxn ang="0">
                    <a:pos x="1445" y="998"/>
                  </a:cxn>
                  <a:cxn ang="0">
                    <a:pos x="1271" y="1018"/>
                  </a:cxn>
                  <a:cxn ang="0">
                    <a:pos x="1001" y="824"/>
                  </a:cxn>
                  <a:cxn ang="0">
                    <a:pos x="975" y="1006"/>
                  </a:cxn>
                  <a:cxn ang="0">
                    <a:pos x="1059" y="1219"/>
                  </a:cxn>
                  <a:cxn ang="0">
                    <a:pos x="1079" y="1448"/>
                  </a:cxn>
                  <a:cxn ang="0">
                    <a:pos x="1190" y="1679"/>
                  </a:cxn>
                  <a:cxn ang="0">
                    <a:pos x="1201" y="1912"/>
                  </a:cxn>
                  <a:cxn ang="0">
                    <a:pos x="1228" y="2101"/>
                  </a:cxn>
                  <a:cxn ang="0">
                    <a:pos x="1479" y="1957"/>
                  </a:cxn>
                  <a:cxn ang="0">
                    <a:pos x="1673" y="2032"/>
                  </a:cxn>
                  <a:cxn ang="0">
                    <a:pos x="1523" y="2388"/>
                  </a:cxn>
                  <a:cxn ang="0">
                    <a:pos x="1394" y="2531"/>
                  </a:cxn>
                  <a:cxn ang="0">
                    <a:pos x="964" y="2579"/>
                  </a:cxn>
                  <a:cxn ang="0">
                    <a:pos x="799" y="2703"/>
                  </a:cxn>
                  <a:cxn ang="0">
                    <a:pos x="661" y="2627"/>
                  </a:cxn>
                  <a:cxn ang="0">
                    <a:pos x="496" y="2388"/>
                  </a:cxn>
                  <a:cxn ang="0">
                    <a:pos x="329" y="2298"/>
                  </a:cxn>
                  <a:cxn ang="0">
                    <a:pos x="297" y="2014"/>
                  </a:cxn>
                  <a:cxn ang="0">
                    <a:pos x="83" y="1921"/>
                  </a:cxn>
                  <a:cxn ang="0">
                    <a:pos x="0" y="1777"/>
                  </a:cxn>
                  <a:cxn ang="0">
                    <a:pos x="49" y="1574"/>
                  </a:cxn>
                  <a:cxn ang="0">
                    <a:pos x="295" y="1470"/>
                  </a:cxn>
                  <a:cxn ang="0">
                    <a:pos x="248" y="1083"/>
                  </a:cxn>
                  <a:cxn ang="0">
                    <a:pos x="248" y="940"/>
                  </a:cxn>
                  <a:cxn ang="0">
                    <a:pos x="441" y="826"/>
                  </a:cxn>
                  <a:cxn ang="0">
                    <a:pos x="593" y="650"/>
                  </a:cxn>
                  <a:cxn ang="0">
                    <a:pos x="425" y="213"/>
                  </a:cxn>
                  <a:cxn ang="0">
                    <a:pos x="517" y="0"/>
                  </a:cxn>
                  <a:cxn ang="0">
                    <a:pos x="737" y="138"/>
                  </a:cxn>
                </a:cxnLst>
                <a:rect l="0" t="0" r="r" b="b"/>
                <a:pathLst>
                  <a:path w="1673" h="2703">
                    <a:moveTo>
                      <a:pt x="882" y="126"/>
                    </a:moveTo>
                    <a:lnTo>
                      <a:pt x="957" y="285"/>
                    </a:lnTo>
                    <a:lnTo>
                      <a:pt x="1122" y="497"/>
                    </a:lnTo>
                    <a:lnTo>
                      <a:pt x="1224" y="728"/>
                    </a:lnTo>
                    <a:lnTo>
                      <a:pt x="1311" y="880"/>
                    </a:lnTo>
                    <a:lnTo>
                      <a:pt x="1445" y="998"/>
                    </a:lnTo>
                    <a:lnTo>
                      <a:pt x="1382" y="1027"/>
                    </a:lnTo>
                    <a:lnTo>
                      <a:pt x="1271" y="1018"/>
                    </a:lnTo>
                    <a:lnTo>
                      <a:pt x="1153" y="952"/>
                    </a:lnTo>
                    <a:lnTo>
                      <a:pt x="1001" y="824"/>
                    </a:lnTo>
                    <a:lnTo>
                      <a:pt x="921" y="920"/>
                    </a:lnTo>
                    <a:lnTo>
                      <a:pt x="975" y="1006"/>
                    </a:lnTo>
                    <a:lnTo>
                      <a:pt x="981" y="1130"/>
                    </a:lnTo>
                    <a:lnTo>
                      <a:pt x="1059" y="1219"/>
                    </a:lnTo>
                    <a:lnTo>
                      <a:pt x="1023" y="1351"/>
                    </a:lnTo>
                    <a:lnTo>
                      <a:pt x="1079" y="1448"/>
                    </a:lnTo>
                    <a:lnTo>
                      <a:pt x="1157" y="1542"/>
                    </a:lnTo>
                    <a:lnTo>
                      <a:pt x="1190" y="1679"/>
                    </a:lnTo>
                    <a:lnTo>
                      <a:pt x="1129" y="1862"/>
                    </a:lnTo>
                    <a:lnTo>
                      <a:pt x="1201" y="1912"/>
                    </a:lnTo>
                    <a:lnTo>
                      <a:pt x="1157" y="1997"/>
                    </a:lnTo>
                    <a:lnTo>
                      <a:pt x="1228" y="2101"/>
                    </a:lnTo>
                    <a:lnTo>
                      <a:pt x="1320" y="2014"/>
                    </a:lnTo>
                    <a:lnTo>
                      <a:pt x="1479" y="1957"/>
                    </a:lnTo>
                    <a:lnTo>
                      <a:pt x="1607" y="1948"/>
                    </a:lnTo>
                    <a:lnTo>
                      <a:pt x="1673" y="2032"/>
                    </a:lnTo>
                    <a:lnTo>
                      <a:pt x="1559" y="2113"/>
                    </a:lnTo>
                    <a:lnTo>
                      <a:pt x="1523" y="2388"/>
                    </a:lnTo>
                    <a:lnTo>
                      <a:pt x="1437" y="2452"/>
                    </a:lnTo>
                    <a:lnTo>
                      <a:pt x="1394" y="2531"/>
                    </a:lnTo>
                    <a:lnTo>
                      <a:pt x="1181" y="2531"/>
                    </a:lnTo>
                    <a:lnTo>
                      <a:pt x="964" y="2579"/>
                    </a:lnTo>
                    <a:lnTo>
                      <a:pt x="898" y="2699"/>
                    </a:lnTo>
                    <a:lnTo>
                      <a:pt x="799" y="2703"/>
                    </a:lnTo>
                    <a:lnTo>
                      <a:pt x="775" y="2631"/>
                    </a:lnTo>
                    <a:lnTo>
                      <a:pt x="661" y="2627"/>
                    </a:lnTo>
                    <a:lnTo>
                      <a:pt x="567" y="2543"/>
                    </a:lnTo>
                    <a:lnTo>
                      <a:pt x="496" y="2388"/>
                    </a:lnTo>
                    <a:lnTo>
                      <a:pt x="390" y="2376"/>
                    </a:lnTo>
                    <a:lnTo>
                      <a:pt x="329" y="2298"/>
                    </a:lnTo>
                    <a:lnTo>
                      <a:pt x="355" y="2168"/>
                    </a:lnTo>
                    <a:lnTo>
                      <a:pt x="297" y="2014"/>
                    </a:lnTo>
                    <a:lnTo>
                      <a:pt x="220" y="1921"/>
                    </a:lnTo>
                    <a:lnTo>
                      <a:pt x="83" y="1921"/>
                    </a:lnTo>
                    <a:lnTo>
                      <a:pt x="31" y="1873"/>
                    </a:lnTo>
                    <a:lnTo>
                      <a:pt x="0" y="1777"/>
                    </a:lnTo>
                    <a:lnTo>
                      <a:pt x="54" y="1684"/>
                    </a:lnTo>
                    <a:lnTo>
                      <a:pt x="49" y="1574"/>
                    </a:lnTo>
                    <a:lnTo>
                      <a:pt x="149" y="1502"/>
                    </a:lnTo>
                    <a:lnTo>
                      <a:pt x="295" y="1470"/>
                    </a:lnTo>
                    <a:lnTo>
                      <a:pt x="319" y="1335"/>
                    </a:lnTo>
                    <a:lnTo>
                      <a:pt x="248" y="1083"/>
                    </a:lnTo>
                    <a:lnTo>
                      <a:pt x="173" y="1003"/>
                    </a:lnTo>
                    <a:lnTo>
                      <a:pt x="248" y="940"/>
                    </a:lnTo>
                    <a:lnTo>
                      <a:pt x="342" y="953"/>
                    </a:lnTo>
                    <a:lnTo>
                      <a:pt x="441" y="826"/>
                    </a:lnTo>
                    <a:lnTo>
                      <a:pt x="531" y="764"/>
                    </a:lnTo>
                    <a:lnTo>
                      <a:pt x="593" y="650"/>
                    </a:lnTo>
                    <a:lnTo>
                      <a:pt x="610" y="513"/>
                    </a:lnTo>
                    <a:lnTo>
                      <a:pt x="425" y="213"/>
                    </a:lnTo>
                    <a:lnTo>
                      <a:pt x="445" y="106"/>
                    </a:lnTo>
                    <a:lnTo>
                      <a:pt x="517" y="0"/>
                    </a:lnTo>
                    <a:lnTo>
                      <a:pt x="611" y="102"/>
                    </a:lnTo>
                    <a:lnTo>
                      <a:pt x="737" y="138"/>
                    </a:lnTo>
                    <a:lnTo>
                      <a:pt x="882" y="12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:a16="http://schemas.microsoft.com/office/drawing/2014/main" id="{DB8193C9-E1DF-9F7E-D018-B68705995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192" y="4913608"/>
                <a:ext cx="459031" cy="445630"/>
              </a:xfrm>
              <a:custGeom>
                <a:avLst/>
                <a:gdLst/>
                <a:ahLst/>
                <a:cxnLst>
                  <a:cxn ang="0">
                    <a:pos x="528" y="174"/>
                  </a:cxn>
                  <a:cxn ang="0">
                    <a:pos x="859" y="168"/>
                  </a:cxn>
                  <a:cxn ang="0">
                    <a:pos x="953" y="275"/>
                  </a:cxn>
                  <a:cxn ang="0">
                    <a:pos x="1202" y="323"/>
                  </a:cxn>
                  <a:cxn ang="0">
                    <a:pos x="1320" y="443"/>
                  </a:cxn>
                  <a:cxn ang="0">
                    <a:pos x="1379" y="595"/>
                  </a:cxn>
                  <a:cxn ang="0">
                    <a:pos x="1347" y="694"/>
                  </a:cxn>
                  <a:cxn ang="0">
                    <a:pos x="1300" y="870"/>
                  </a:cxn>
                  <a:cxn ang="0">
                    <a:pos x="1131" y="958"/>
                  </a:cxn>
                  <a:cxn ang="0">
                    <a:pos x="1048" y="1042"/>
                  </a:cxn>
                  <a:cxn ang="0">
                    <a:pos x="1046" y="1156"/>
                  </a:cxn>
                  <a:cxn ang="0">
                    <a:pos x="953" y="1149"/>
                  </a:cxn>
                  <a:cxn ang="0">
                    <a:pos x="894" y="1109"/>
                  </a:cxn>
                  <a:cxn ang="0">
                    <a:pos x="812" y="1137"/>
                  </a:cxn>
                  <a:cxn ang="0">
                    <a:pos x="750" y="1206"/>
                  </a:cxn>
                  <a:cxn ang="0">
                    <a:pos x="686" y="1124"/>
                  </a:cxn>
                  <a:cxn ang="0">
                    <a:pos x="556" y="1133"/>
                  </a:cxn>
                  <a:cxn ang="0">
                    <a:pos x="400" y="1190"/>
                  </a:cxn>
                  <a:cxn ang="0">
                    <a:pos x="306" y="1276"/>
                  </a:cxn>
                  <a:cxn ang="0">
                    <a:pos x="236" y="1173"/>
                  </a:cxn>
                  <a:cxn ang="0">
                    <a:pos x="280" y="1089"/>
                  </a:cxn>
                  <a:cxn ang="0">
                    <a:pos x="209" y="1038"/>
                  </a:cxn>
                  <a:cxn ang="0">
                    <a:pos x="268" y="858"/>
                  </a:cxn>
                  <a:cxn ang="0">
                    <a:pos x="236" y="718"/>
                  </a:cxn>
                  <a:cxn ang="0">
                    <a:pos x="154" y="619"/>
                  </a:cxn>
                  <a:cxn ang="0">
                    <a:pos x="102" y="527"/>
                  </a:cxn>
                  <a:cxn ang="0">
                    <a:pos x="138" y="395"/>
                  </a:cxn>
                  <a:cxn ang="0">
                    <a:pos x="59" y="307"/>
                  </a:cxn>
                  <a:cxn ang="0">
                    <a:pos x="55" y="188"/>
                  </a:cxn>
                  <a:cxn ang="0">
                    <a:pos x="0" y="96"/>
                  </a:cxn>
                  <a:cxn ang="0">
                    <a:pos x="79" y="0"/>
                  </a:cxn>
                  <a:cxn ang="0">
                    <a:pos x="232" y="128"/>
                  </a:cxn>
                  <a:cxn ang="0">
                    <a:pos x="343" y="192"/>
                  </a:cxn>
                  <a:cxn ang="0">
                    <a:pos x="457" y="204"/>
                  </a:cxn>
                  <a:cxn ang="0">
                    <a:pos x="528" y="174"/>
                  </a:cxn>
                </a:cxnLst>
                <a:rect l="0" t="0" r="r" b="b"/>
                <a:pathLst>
                  <a:path w="1379" h="1276">
                    <a:moveTo>
                      <a:pt x="528" y="174"/>
                    </a:moveTo>
                    <a:lnTo>
                      <a:pt x="859" y="168"/>
                    </a:lnTo>
                    <a:lnTo>
                      <a:pt x="953" y="275"/>
                    </a:lnTo>
                    <a:lnTo>
                      <a:pt x="1202" y="323"/>
                    </a:lnTo>
                    <a:lnTo>
                      <a:pt x="1320" y="443"/>
                    </a:lnTo>
                    <a:lnTo>
                      <a:pt x="1379" y="595"/>
                    </a:lnTo>
                    <a:lnTo>
                      <a:pt x="1347" y="694"/>
                    </a:lnTo>
                    <a:lnTo>
                      <a:pt x="1300" y="870"/>
                    </a:lnTo>
                    <a:lnTo>
                      <a:pt x="1131" y="958"/>
                    </a:lnTo>
                    <a:lnTo>
                      <a:pt x="1048" y="1042"/>
                    </a:lnTo>
                    <a:lnTo>
                      <a:pt x="1046" y="1156"/>
                    </a:lnTo>
                    <a:lnTo>
                      <a:pt x="953" y="1149"/>
                    </a:lnTo>
                    <a:lnTo>
                      <a:pt x="894" y="1109"/>
                    </a:lnTo>
                    <a:lnTo>
                      <a:pt x="812" y="1137"/>
                    </a:lnTo>
                    <a:lnTo>
                      <a:pt x="750" y="1206"/>
                    </a:lnTo>
                    <a:lnTo>
                      <a:pt x="686" y="1124"/>
                    </a:lnTo>
                    <a:lnTo>
                      <a:pt x="556" y="1133"/>
                    </a:lnTo>
                    <a:lnTo>
                      <a:pt x="400" y="1190"/>
                    </a:lnTo>
                    <a:lnTo>
                      <a:pt x="306" y="1276"/>
                    </a:lnTo>
                    <a:lnTo>
                      <a:pt x="236" y="1173"/>
                    </a:lnTo>
                    <a:lnTo>
                      <a:pt x="280" y="1089"/>
                    </a:lnTo>
                    <a:lnTo>
                      <a:pt x="209" y="1038"/>
                    </a:lnTo>
                    <a:lnTo>
                      <a:pt x="268" y="858"/>
                    </a:lnTo>
                    <a:lnTo>
                      <a:pt x="236" y="718"/>
                    </a:lnTo>
                    <a:lnTo>
                      <a:pt x="154" y="619"/>
                    </a:lnTo>
                    <a:lnTo>
                      <a:pt x="102" y="527"/>
                    </a:lnTo>
                    <a:lnTo>
                      <a:pt x="138" y="395"/>
                    </a:lnTo>
                    <a:lnTo>
                      <a:pt x="59" y="307"/>
                    </a:lnTo>
                    <a:lnTo>
                      <a:pt x="55" y="188"/>
                    </a:lnTo>
                    <a:lnTo>
                      <a:pt x="0" y="96"/>
                    </a:lnTo>
                    <a:lnTo>
                      <a:pt x="79" y="0"/>
                    </a:lnTo>
                    <a:lnTo>
                      <a:pt x="232" y="128"/>
                    </a:lnTo>
                    <a:lnTo>
                      <a:pt x="343" y="192"/>
                    </a:lnTo>
                    <a:lnTo>
                      <a:pt x="457" y="204"/>
                    </a:lnTo>
                    <a:lnTo>
                      <a:pt x="528" y="17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:a16="http://schemas.microsoft.com/office/drawing/2014/main" id="{C5B089C3-C5FF-BE88-01BB-91112756E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100" y="4384682"/>
                <a:ext cx="906606" cy="1105329"/>
              </a:xfrm>
              <a:custGeom>
                <a:avLst/>
                <a:gdLst/>
                <a:ahLst/>
                <a:cxnLst>
                  <a:cxn ang="0">
                    <a:pos x="2595" y="3848"/>
                  </a:cxn>
                  <a:cxn ang="0">
                    <a:pos x="2447" y="3708"/>
                  </a:cxn>
                  <a:cxn ang="0">
                    <a:pos x="2112" y="3713"/>
                  </a:cxn>
                  <a:cxn ang="0">
                    <a:pos x="1980" y="3549"/>
                  </a:cxn>
                  <a:cxn ang="0">
                    <a:pos x="1787" y="3274"/>
                  </a:cxn>
                  <a:cxn ang="0">
                    <a:pos x="1517" y="3459"/>
                  </a:cxn>
                  <a:cxn ang="0">
                    <a:pos x="1355" y="3334"/>
                  </a:cxn>
                  <a:cxn ang="0">
                    <a:pos x="1462" y="3080"/>
                  </a:cxn>
                  <a:cxn ang="0">
                    <a:pos x="1717" y="2798"/>
                  </a:cxn>
                  <a:cxn ang="0">
                    <a:pos x="1697" y="2440"/>
                  </a:cxn>
                  <a:cxn ang="0">
                    <a:pos x="1236" y="2229"/>
                  </a:cxn>
                  <a:cxn ang="0">
                    <a:pos x="700" y="2105"/>
                  </a:cxn>
                  <a:cxn ang="0">
                    <a:pos x="415" y="1753"/>
                  </a:cxn>
                  <a:cxn ang="0">
                    <a:pos x="87" y="1215"/>
                  </a:cxn>
                  <a:cxn ang="0">
                    <a:pos x="185" y="998"/>
                  </a:cxn>
                  <a:cxn ang="0">
                    <a:pos x="365" y="691"/>
                  </a:cxn>
                  <a:cxn ang="0">
                    <a:pos x="385" y="425"/>
                  </a:cxn>
                  <a:cxn ang="0">
                    <a:pos x="385" y="290"/>
                  </a:cxn>
                  <a:cxn ang="0">
                    <a:pos x="697" y="105"/>
                  </a:cxn>
                  <a:cxn ang="0">
                    <a:pos x="962" y="85"/>
                  </a:cxn>
                  <a:cxn ang="0">
                    <a:pos x="1400" y="178"/>
                  </a:cxn>
                  <a:cxn ang="0">
                    <a:pos x="1620" y="58"/>
                  </a:cxn>
                  <a:cxn ang="0">
                    <a:pos x="1522" y="296"/>
                  </a:cxn>
                  <a:cxn ang="0">
                    <a:pos x="1507" y="780"/>
                  </a:cxn>
                  <a:cxn ang="0">
                    <a:pos x="1741" y="1002"/>
                  </a:cxn>
                  <a:cxn ang="0">
                    <a:pos x="1937" y="1468"/>
                  </a:cxn>
                  <a:cxn ang="0">
                    <a:pos x="2242" y="1544"/>
                  </a:cxn>
                  <a:cxn ang="0">
                    <a:pos x="2653" y="1694"/>
                  </a:cxn>
                  <a:cxn ang="0">
                    <a:pos x="3016" y="1841"/>
                  </a:cxn>
                  <a:cxn ang="0">
                    <a:pos x="3205" y="1695"/>
                  </a:cxn>
                  <a:cxn ang="0">
                    <a:pos x="3397" y="1724"/>
                  </a:cxn>
                  <a:cxn ang="0">
                    <a:pos x="3272" y="2048"/>
                  </a:cxn>
                  <a:cxn ang="0">
                    <a:pos x="3117" y="2336"/>
                  </a:cxn>
                  <a:cxn ang="0">
                    <a:pos x="2895" y="2765"/>
                  </a:cxn>
                  <a:cxn ang="0">
                    <a:pos x="2750" y="3075"/>
                  </a:cxn>
                  <a:cxn ang="0">
                    <a:pos x="2652" y="3368"/>
                  </a:cxn>
                  <a:cxn ang="0">
                    <a:pos x="2742" y="3843"/>
                  </a:cxn>
                </a:cxnLst>
                <a:rect l="0" t="0" r="r" b="b"/>
                <a:pathLst>
                  <a:path w="3397" h="3945">
                    <a:moveTo>
                      <a:pt x="2657" y="3945"/>
                    </a:moveTo>
                    <a:lnTo>
                      <a:pt x="2595" y="3848"/>
                    </a:lnTo>
                    <a:lnTo>
                      <a:pt x="2595" y="3723"/>
                    </a:lnTo>
                    <a:lnTo>
                      <a:pt x="2447" y="3708"/>
                    </a:lnTo>
                    <a:lnTo>
                      <a:pt x="2330" y="3639"/>
                    </a:lnTo>
                    <a:lnTo>
                      <a:pt x="2112" y="3713"/>
                    </a:lnTo>
                    <a:lnTo>
                      <a:pt x="1960" y="3708"/>
                    </a:lnTo>
                    <a:lnTo>
                      <a:pt x="1980" y="3549"/>
                    </a:lnTo>
                    <a:lnTo>
                      <a:pt x="1921" y="3369"/>
                    </a:lnTo>
                    <a:lnTo>
                      <a:pt x="1787" y="3274"/>
                    </a:lnTo>
                    <a:lnTo>
                      <a:pt x="1670" y="3414"/>
                    </a:lnTo>
                    <a:lnTo>
                      <a:pt x="1517" y="3459"/>
                    </a:lnTo>
                    <a:lnTo>
                      <a:pt x="1370" y="3414"/>
                    </a:lnTo>
                    <a:lnTo>
                      <a:pt x="1355" y="3334"/>
                    </a:lnTo>
                    <a:lnTo>
                      <a:pt x="1357" y="3185"/>
                    </a:lnTo>
                    <a:lnTo>
                      <a:pt x="1462" y="3080"/>
                    </a:lnTo>
                    <a:lnTo>
                      <a:pt x="1672" y="2975"/>
                    </a:lnTo>
                    <a:lnTo>
                      <a:pt x="1717" y="2798"/>
                    </a:lnTo>
                    <a:lnTo>
                      <a:pt x="1770" y="2628"/>
                    </a:lnTo>
                    <a:lnTo>
                      <a:pt x="1697" y="2440"/>
                    </a:lnTo>
                    <a:lnTo>
                      <a:pt x="1546" y="2291"/>
                    </a:lnTo>
                    <a:lnTo>
                      <a:pt x="1236" y="2229"/>
                    </a:lnTo>
                    <a:lnTo>
                      <a:pt x="1120" y="2095"/>
                    </a:lnTo>
                    <a:lnTo>
                      <a:pt x="700" y="2105"/>
                    </a:lnTo>
                    <a:lnTo>
                      <a:pt x="537" y="1963"/>
                    </a:lnTo>
                    <a:lnTo>
                      <a:pt x="415" y="1753"/>
                    </a:lnTo>
                    <a:lnTo>
                      <a:pt x="295" y="1478"/>
                    </a:lnTo>
                    <a:lnTo>
                      <a:pt x="87" y="1215"/>
                    </a:lnTo>
                    <a:lnTo>
                      <a:pt x="0" y="1015"/>
                    </a:lnTo>
                    <a:lnTo>
                      <a:pt x="185" y="998"/>
                    </a:lnTo>
                    <a:lnTo>
                      <a:pt x="295" y="903"/>
                    </a:lnTo>
                    <a:lnTo>
                      <a:pt x="365" y="691"/>
                    </a:lnTo>
                    <a:lnTo>
                      <a:pt x="455" y="498"/>
                    </a:lnTo>
                    <a:lnTo>
                      <a:pt x="385" y="425"/>
                    </a:lnTo>
                    <a:lnTo>
                      <a:pt x="262" y="375"/>
                    </a:lnTo>
                    <a:lnTo>
                      <a:pt x="385" y="290"/>
                    </a:lnTo>
                    <a:lnTo>
                      <a:pt x="442" y="63"/>
                    </a:lnTo>
                    <a:lnTo>
                      <a:pt x="697" y="105"/>
                    </a:lnTo>
                    <a:lnTo>
                      <a:pt x="865" y="0"/>
                    </a:lnTo>
                    <a:lnTo>
                      <a:pt x="962" y="85"/>
                    </a:lnTo>
                    <a:lnTo>
                      <a:pt x="1177" y="168"/>
                    </a:lnTo>
                    <a:lnTo>
                      <a:pt x="1400" y="178"/>
                    </a:lnTo>
                    <a:lnTo>
                      <a:pt x="1487" y="58"/>
                    </a:lnTo>
                    <a:lnTo>
                      <a:pt x="1620" y="58"/>
                    </a:lnTo>
                    <a:lnTo>
                      <a:pt x="1625" y="183"/>
                    </a:lnTo>
                    <a:lnTo>
                      <a:pt x="1522" y="296"/>
                    </a:lnTo>
                    <a:lnTo>
                      <a:pt x="1404" y="646"/>
                    </a:lnTo>
                    <a:lnTo>
                      <a:pt x="1507" y="780"/>
                    </a:lnTo>
                    <a:lnTo>
                      <a:pt x="1606" y="850"/>
                    </a:lnTo>
                    <a:lnTo>
                      <a:pt x="1741" y="1002"/>
                    </a:lnTo>
                    <a:lnTo>
                      <a:pt x="1890" y="1077"/>
                    </a:lnTo>
                    <a:lnTo>
                      <a:pt x="1937" y="1468"/>
                    </a:lnTo>
                    <a:lnTo>
                      <a:pt x="2097" y="1539"/>
                    </a:lnTo>
                    <a:lnTo>
                      <a:pt x="2242" y="1544"/>
                    </a:lnTo>
                    <a:lnTo>
                      <a:pt x="2416" y="1659"/>
                    </a:lnTo>
                    <a:lnTo>
                      <a:pt x="2653" y="1694"/>
                    </a:lnTo>
                    <a:lnTo>
                      <a:pt x="2823" y="1806"/>
                    </a:lnTo>
                    <a:lnTo>
                      <a:pt x="3016" y="1841"/>
                    </a:lnTo>
                    <a:lnTo>
                      <a:pt x="3199" y="1833"/>
                    </a:lnTo>
                    <a:lnTo>
                      <a:pt x="3205" y="1695"/>
                    </a:lnTo>
                    <a:lnTo>
                      <a:pt x="3308" y="1689"/>
                    </a:lnTo>
                    <a:lnTo>
                      <a:pt x="3397" y="1724"/>
                    </a:lnTo>
                    <a:lnTo>
                      <a:pt x="3288" y="1881"/>
                    </a:lnTo>
                    <a:lnTo>
                      <a:pt x="3272" y="2048"/>
                    </a:lnTo>
                    <a:lnTo>
                      <a:pt x="3170" y="2170"/>
                    </a:lnTo>
                    <a:lnTo>
                      <a:pt x="3117" y="2336"/>
                    </a:lnTo>
                    <a:lnTo>
                      <a:pt x="2925" y="2480"/>
                    </a:lnTo>
                    <a:lnTo>
                      <a:pt x="2895" y="2765"/>
                    </a:lnTo>
                    <a:lnTo>
                      <a:pt x="2925" y="2973"/>
                    </a:lnTo>
                    <a:lnTo>
                      <a:pt x="2750" y="3075"/>
                    </a:lnTo>
                    <a:lnTo>
                      <a:pt x="2757" y="3234"/>
                    </a:lnTo>
                    <a:lnTo>
                      <a:pt x="2652" y="3368"/>
                    </a:lnTo>
                    <a:lnTo>
                      <a:pt x="2777" y="3514"/>
                    </a:lnTo>
                    <a:lnTo>
                      <a:pt x="2742" y="3843"/>
                    </a:lnTo>
                    <a:lnTo>
                      <a:pt x="2657" y="394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:a16="http://schemas.microsoft.com/office/drawing/2014/main" id="{B1804B9E-1592-A7A0-B293-410DA5EB9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7852" y="4035675"/>
                <a:ext cx="928699" cy="918747"/>
              </a:xfrm>
              <a:custGeom>
                <a:avLst/>
                <a:gdLst/>
                <a:ahLst/>
                <a:cxnLst>
                  <a:cxn ang="0">
                    <a:pos x="3169" y="3014"/>
                  </a:cxn>
                  <a:cxn ang="0">
                    <a:pos x="2583" y="3289"/>
                  </a:cxn>
                  <a:cxn ang="0">
                    <a:pos x="1993" y="2977"/>
                  </a:cxn>
                  <a:cxn ang="0">
                    <a:pos x="1905" y="2942"/>
                  </a:cxn>
                  <a:cxn ang="0">
                    <a:pos x="1800" y="2947"/>
                  </a:cxn>
                  <a:cxn ang="0">
                    <a:pos x="1795" y="3089"/>
                  </a:cxn>
                  <a:cxn ang="0">
                    <a:pos x="1609" y="3094"/>
                  </a:cxn>
                  <a:cxn ang="0">
                    <a:pos x="1420" y="3062"/>
                  </a:cxn>
                  <a:cxn ang="0">
                    <a:pos x="1250" y="2947"/>
                  </a:cxn>
                  <a:cxn ang="0">
                    <a:pos x="1010" y="2914"/>
                  </a:cxn>
                  <a:cxn ang="0">
                    <a:pos x="840" y="2797"/>
                  </a:cxn>
                  <a:cxn ang="0">
                    <a:pos x="693" y="2794"/>
                  </a:cxn>
                  <a:cxn ang="0">
                    <a:pos x="535" y="2722"/>
                  </a:cxn>
                  <a:cxn ang="0">
                    <a:pos x="485" y="2329"/>
                  </a:cxn>
                  <a:cxn ang="0">
                    <a:pos x="335" y="2254"/>
                  </a:cxn>
                  <a:cxn ang="0">
                    <a:pos x="203" y="2102"/>
                  </a:cxn>
                  <a:cxn ang="0">
                    <a:pos x="103" y="2032"/>
                  </a:cxn>
                  <a:cxn ang="0">
                    <a:pos x="0" y="1894"/>
                  </a:cxn>
                  <a:cxn ang="0">
                    <a:pos x="113" y="1553"/>
                  </a:cxn>
                  <a:cxn ang="0">
                    <a:pos x="220" y="1433"/>
                  </a:cxn>
                  <a:cxn ang="0">
                    <a:pos x="215" y="1314"/>
                  </a:cxn>
                  <a:cxn ang="0">
                    <a:pos x="293" y="1134"/>
                  </a:cxn>
                  <a:cxn ang="0">
                    <a:pos x="253" y="969"/>
                  </a:cxn>
                  <a:cxn ang="0">
                    <a:pos x="428" y="1014"/>
                  </a:cxn>
                  <a:cxn ang="0">
                    <a:pos x="604" y="979"/>
                  </a:cxn>
                  <a:cxn ang="0">
                    <a:pos x="825" y="879"/>
                  </a:cxn>
                  <a:cxn ang="0">
                    <a:pos x="1165" y="716"/>
                  </a:cxn>
                  <a:cxn ang="0">
                    <a:pos x="1430" y="494"/>
                  </a:cxn>
                  <a:cxn ang="0">
                    <a:pos x="1505" y="281"/>
                  </a:cxn>
                  <a:cxn ang="0">
                    <a:pos x="1520" y="117"/>
                  </a:cxn>
                  <a:cxn ang="0">
                    <a:pos x="1681" y="0"/>
                  </a:cxn>
                  <a:cxn ang="0">
                    <a:pos x="1678" y="1039"/>
                  </a:cxn>
                  <a:cxn ang="0">
                    <a:pos x="1810" y="979"/>
                  </a:cxn>
                  <a:cxn ang="0">
                    <a:pos x="2051" y="1104"/>
                  </a:cxn>
                  <a:cxn ang="0">
                    <a:pos x="2229" y="984"/>
                  </a:cxn>
                  <a:cxn ang="0">
                    <a:pos x="2430" y="964"/>
                  </a:cxn>
                  <a:cxn ang="0">
                    <a:pos x="2656" y="999"/>
                  </a:cxn>
                  <a:cxn ang="0">
                    <a:pos x="2981" y="1473"/>
                  </a:cxn>
                  <a:cxn ang="0">
                    <a:pos x="3480" y="2482"/>
                  </a:cxn>
                  <a:cxn ang="0">
                    <a:pos x="3484" y="2645"/>
                  </a:cxn>
                  <a:cxn ang="0">
                    <a:pos x="3351" y="2745"/>
                  </a:cxn>
                  <a:cxn ang="0">
                    <a:pos x="3243" y="2802"/>
                  </a:cxn>
                  <a:cxn ang="0">
                    <a:pos x="3235" y="2987"/>
                  </a:cxn>
                  <a:cxn ang="0">
                    <a:pos x="3169" y="3014"/>
                  </a:cxn>
                </a:cxnLst>
                <a:rect l="0" t="0" r="r" b="b"/>
                <a:pathLst>
                  <a:path w="3484" h="3289">
                    <a:moveTo>
                      <a:pt x="3169" y="3014"/>
                    </a:moveTo>
                    <a:lnTo>
                      <a:pt x="2583" y="3289"/>
                    </a:lnTo>
                    <a:lnTo>
                      <a:pt x="1993" y="2977"/>
                    </a:lnTo>
                    <a:lnTo>
                      <a:pt x="1905" y="2942"/>
                    </a:lnTo>
                    <a:lnTo>
                      <a:pt x="1800" y="2947"/>
                    </a:lnTo>
                    <a:lnTo>
                      <a:pt x="1795" y="3089"/>
                    </a:lnTo>
                    <a:lnTo>
                      <a:pt x="1609" y="3094"/>
                    </a:lnTo>
                    <a:lnTo>
                      <a:pt x="1420" y="3062"/>
                    </a:lnTo>
                    <a:lnTo>
                      <a:pt x="1250" y="2947"/>
                    </a:lnTo>
                    <a:lnTo>
                      <a:pt x="1010" y="2914"/>
                    </a:lnTo>
                    <a:lnTo>
                      <a:pt x="840" y="2797"/>
                    </a:lnTo>
                    <a:lnTo>
                      <a:pt x="693" y="2794"/>
                    </a:lnTo>
                    <a:lnTo>
                      <a:pt x="535" y="2722"/>
                    </a:lnTo>
                    <a:lnTo>
                      <a:pt x="485" y="2329"/>
                    </a:lnTo>
                    <a:lnTo>
                      <a:pt x="335" y="2254"/>
                    </a:lnTo>
                    <a:lnTo>
                      <a:pt x="203" y="2102"/>
                    </a:lnTo>
                    <a:lnTo>
                      <a:pt x="103" y="2032"/>
                    </a:lnTo>
                    <a:lnTo>
                      <a:pt x="0" y="1894"/>
                    </a:lnTo>
                    <a:lnTo>
                      <a:pt x="113" y="1553"/>
                    </a:lnTo>
                    <a:lnTo>
                      <a:pt x="220" y="1433"/>
                    </a:lnTo>
                    <a:lnTo>
                      <a:pt x="215" y="1314"/>
                    </a:lnTo>
                    <a:lnTo>
                      <a:pt x="293" y="1134"/>
                    </a:lnTo>
                    <a:lnTo>
                      <a:pt x="253" y="969"/>
                    </a:lnTo>
                    <a:lnTo>
                      <a:pt x="428" y="1014"/>
                    </a:lnTo>
                    <a:lnTo>
                      <a:pt x="604" y="979"/>
                    </a:lnTo>
                    <a:lnTo>
                      <a:pt x="825" y="879"/>
                    </a:lnTo>
                    <a:lnTo>
                      <a:pt x="1165" y="716"/>
                    </a:lnTo>
                    <a:lnTo>
                      <a:pt x="1430" y="494"/>
                    </a:lnTo>
                    <a:lnTo>
                      <a:pt x="1505" y="281"/>
                    </a:lnTo>
                    <a:lnTo>
                      <a:pt x="1520" y="117"/>
                    </a:lnTo>
                    <a:lnTo>
                      <a:pt x="1681" y="0"/>
                    </a:lnTo>
                    <a:lnTo>
                      <a:pt x="1678" y="1039"/>
                    </a:lnTo>
                    <a:lnTo>
                      <a:pt x="1810" y="979"/>
                    </a:lnTo>
                    <a:lnTo>
                      <a:pt x="2051" y="1104"/>
                    </a:lnTo>
                    <a:lnTo>
                      <a:pt x="2229" y="984"/>
                    </a:lnTo>
                    <a:lnTo>
                      <a:pt x="2430" y="964"/>
                    </a:lnTo>
                    <a:lnTo>
                      <a:pt x="2656" y="999"/>
                    </a:lnTo>
                    <a:lnTo>
                      <a:pt x="2981" y="1473"/>
                    </a:lnTo>
                    <a:lnTo>
                      <a:pt x="3480" y="2482"/>
                    </a:lnTo>
                    <a:lnTo>
                      <a:pt x="3484" y="2645"/>
                    </a:lnTo>
                    <a:lnTo>
                      <a:pt x="3351" y="2745"/>
                    </a:lnTo>
                    <a:lnTo>
                      <a:pt x="3243" y="2802"/>
                    </a:lnTo>
                    <a:lnTo>
                      <a:pt x="3235" y="2987"/>
                    </a:lnTo>
                    <a:lnTo>
                      <a:pt x="3169" y="301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:a16="http://schemas.microsoft.com/office/drawing/2014/main" id="{7CB8BD06-50F5-C673-C124-DC030D19B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8173" y="5300931"/>
                <a:ext cx="1041615" cy="715507"/>
              </a:xfrm>
              <a:custGeom>
                <a:avLst/>
                <a:gdLst/>
                <a:ahLst/>
                <a:cxnLst>
                  <a:cxn ang="0">
                    <a:pos x="0" y="778"/>
                  </a:cxn>
                  <a:cxn ang="0">
                    <a:pos x="983" y="1347"/>
                  </a:cxn>
                  <a:cxn ang="0">
                    <a:pos x="1254" y="1557"/>
                  </a:cxn>
                  <a:cxn ang="0">
                    <a:pos x="1549" y="1602"/>
                  </a:cxn>
                  <a:cxn ang="0">
                    <a:pos x="1905" y="1767"/>
                  </a:cxn>
                  <a:cxn ang="0">
                    <a:pos x="2141" y="1936"/>
                  </a:cxn>
                  <a:cxn ang="0">
                    <a:pos x="2609" y="2096"/>
                  </a:cxn>
                  <a:cxn ang="0">
                    <a:pos x="2726" y="2291"/>
                  </a:cxn>
                  <a:cxn ang="0">
                    <a:pos x="2894" y="2335"/>
                  </a:cxn>
                  <a:cxn ang="0">
                    <a:pos x="3071" y="2460"/>
                  </a:cxn>
                  <a:cxn ang="0">
                    <a:pos x="3362" y="2560"/>
                  </a:cxn>
                  <a:cxn ang="0">
                    <a:pos x="3425" y="2355"/>
                  </a:cxn>
                  <a:cxn ang="0">
                    <a:pos x="3367" y="2186"/>
                  </a:cxn>
                  <a:cxn ang="0">
                    <a:pos x="3524" y="1816"/>
                  </a:cxn>
                  <a:cxn ang="0">
                    <a:pos x="3662" y="1767"/>
                  </a:cxn>
                  <a:cxn ang="0">
                    <a:pos x="3804" y="1772"/>
                  </a:cxn>
                  <a:cxn ang="0">
                    <a:pos x="3824" y="1617"/>
                  </a:cxn>
                  <a:cxn ang="0">
                    <a:pos x="3908" y="1502"/>
                  </a:cxn>
                  <a:cxn ang="0">
                    <a:pos x="3893" y="1258"/>
                  </a:cxn>
                  <a:cxn ang="0">
                    <a:pos x="3834" y="1123"/>
                  </a:cxn>
                  <a:cxn ang="0">
                    <a:pos x="3834" y="963"/>
                  </a:cxn>
                  <a:cxn ang="0">
                    <a:pos x="3735" y="808"/>
                  </a:cxn>
                  <a:cxn ang="0">
                    <a:pos x="3690" y="669"/>
                  </a:cxn>
                  <a:cxn ang="0">
                    <a:pos x="3630" y="582"/>
                  </a:cxn>
                  <a:cxn ang="0">
                    <a:pos x="3625" y="446"/>
                  </a:cxn>
                  <a:cxn ang="0">
                    <a:pos x="3479" y="434"/>
                  </a:cxn>
                  <a:cxn ang="0">
                    <a:pos x="3362" y="364"/>
                  </a:cxn>
                  <a:cxn ang="0">
                    <a:pos x="3143" y="439"/>
                  </a:cxn>
                  <a:cxn ang="0">
                    <a:pos x="2993" y="431"/>
                  </a:cxn>
                  <a:cxn ang="0">
                    <a:pos x="3010" y="271"/>
                  </a:cxn>
                  <a:cxn ang="0">
                    <a:pos x="2953" y="90"/>
                  </a:cxn>
                  <a:cxn ang="0">
                    <a:pos x="2818" y="1"/>
                  </a:cxn>
                  <a:cxn ang="0">
                    <a:pos x="2707" y="136"/>
                  </a:cxn>
                  <a:cxn ang="0">
                    <a:pos x="2547" y="186"/>
                  </a:cxn>
                  <a:cxn ang="0">
                    <a:pos x="2400" y="141"/>
                  </a:cxn>
                  <a:cxn ang="0">
                    <a:pos x="2386" y="60"/>
                  </a:cxn>
                  <a:cxn ang="0">
                    <a:pos x="2269" y="50"/>
                  </a:cxn>
                  <a:cxn ang="0">
                    <a:pos x="2195" y="0"/>
                  </a:cxn>
                  <a:cxn ang="0">
                    <a:pos x="2092" y="36"/>
                  </a:cxn>
                  <a:cxn ang="0">
                    <a:pos x="2017" y="121"/>
                  </a:cxn>
                  <a:cxn ang="0">
                    <a:pos x="1877" y="221"/>
                  </a:cxn>
                  <a:cxn ang="0">
                    <a:pos x="1827" y="572"/>
                  </a:cxn>
                  <a:cxn ang="0">
                    <a:pos x="1722" y="649"/>
                  </a:cxn>
                  <a:cxn ang="0">
                    <a:pos x="1668" y="747"/>
                  </a:cxn>
                  <a:cxn ang="0">
                    <a:pos x="1403" y="748"/>
                  </a:cxn>
                  <a:cxn ang="0">
                    <a:pos x="1129" y="808"/>
                  </a:cxn>
                  <a:cxn ang="0">
                    <a:pos x="1049" y="960"/>
                  </a:cxn>
                  <a:cxn ang="0">
                    <a:pos x="923" y="962"/>
                  </a:cxn>
                  <a:cxn ang="0">
                    <a:pos x="896" y="872"/>
                  </a:cxn>
                  <a:cxn ang="0">
                    <a:pos x="753" y="870"/>
                  </a:cxn>
                  <a:cxn ang="0">
                    <a:pos x="633" y="759"/>
                  </a:cxn>
                  <a:cxn ang="0">
                    <a:pos x="548" y="570"/>
                  </a:cxn>
                  <a:cxn ang="0">
                    <a:pos x="411" y="553"/>
                  </a:cxn>
                  <a:cxn ang="0">
                    <a:pos x="338" y="455"/>
                  </a:cxn>
                  <a:cxn ang="0">
                    <a:pos x="126" y="574"/>
                  </a:cxn>
                  <a:cxn ang="0">
                    <a:pos x="0" y="778"/>
                  </a:cxn>
                </a:cxnLst>
                <a:rect l="0" t="0" r="r" b="b"/>
                <a:pathLst>
                  <a:path w="3908" h="2560">
                    <a:moveTo>
                      <a:pt x="0" y="778"/>
                    </a:moveTo>
                    <a:lnTo>
                      <a:pt x="983" y="1347"/>
                    </a:lnTo>
                    <a:lnTo>
                      <a:pt x="1254" y="1557"/>
                    </a:lnTo>
                    <a:lnTo>
                      <a:pt x="1549" y="1602"/>
                    </a:lnTo>
                    <a:lnTo>
                      <a:pt x="1905" y="1767"/>
                    </a:lnTo>
                    <a:lnTo>
                      <a:pt x="2141" y="1936"/>
                    </a:lnTo>
                    <a:lnTo>
                      <a:pt x="2609" y="2096"/>
                    </a:lnTo>
                    <a:lnTo>
                      <a:pt x="2726" y="2291"/>
                    </a:lnTo>
                    <a:lnTo>
                      <a:pt x="2894" y="2335"/>
                    </a:lnTo>
                    <a:lnTo>
                      <a:pt x="3071" y="2460"/>
                    </a:lnTo>
                    <a:lnTo>
                      <a:pt x="3362" y="2560"/>
                    </a:lnTo>
                    <a:lnTo>
                      <a:pt x="3425" y="2355"/>
                    </a:lnTo>
                    <a:lnTo>
                      <a:pt x="3367" y="2186"/>
                    </a:lnTo>
                    <a:lnTo>
                      <a:pt x="3524" y="1816"/>
                    </a:lnTo>
                    <a:lnTo>
                      <a:pt x="3662" y="1767"/>
                    </a:lnTo>
                    <a:lnTo>
                      <a:pt x="3804" y="1772"/>
                    </a:lnTo>
                    <a:lnTo>
                      <a:pt x="3824" y="1617"/>
                    </a:lnTo>
                    <a:lnTo>
                      <a:pt x="3908" y="1502"/>
                    </a:lnTo>
                    <a:lnTo>
                      <a:pt x="3893" y="1258"/>
                    </a:lnTo>
                    <a:lnTo>
                      <a:pt x="3834" y="1123"/>
                    </a:lnTo>
                    <a:lnTo>
                      <a:pt x="3834" y="963"/>
                    </a:lnTo>
                    <a:lnTo>
                      <a:pt x="3735" y="808"/>
                    </a:lnTo>
                    <a:lnTo>
                      <a:pt x="3690" y="669"/>
                    </a:lnTo>
                    <a:lnTo>
                      <a:pt x="3630" y="582"/>
                    </a:lnTo>
                    <a:lnTo>
                      <a:pt x="3625" y="446"/>
                    </a:lnTo>
                    <a:lnTo>
                      <a:pt x="3479" y="434"/>
                    </a:lnTo>
                    <a:lnTo>
                      <a:pt x="3362" y="364"/>
                    </a:lnTo>
                    <a:lnTo>
                      <a:pt x="3143" y="439"/>
                    </a:lnTo>
                    <a:lnTo>
                      <a:pt x="2993" y="431"/>
                    </a:lnTo>
                    <a:lnTo>
                      <a:pt x="3010" y="271"/>
                    </a:lnTo>
                    <a:lnTo>
                      <a:pt x="2953" y="90"/>
                    </a:lnTo>
                    <a:lnTo>
                      <a:pt x="2818" y="1"/>
                    </a:lnTo>
                    <a:lnTo>
                      <a:pt x="2707" y="136"/>
                    </a:lnTo>
                    <a:lnTo>
                      <a:pt x="2547" y="186"/>
                    </a:lnTo>
                    <a:lnTo>
                      <a:pt x="2400" y="141"/>
                    </a:lnTo>
                    <a:lnTo>
                      <a:pt x="2386" y="60"/>
                    </a:lnTo>
                    <a:lnTo>
                      <a:pt x="2269" y="50"/>
                    </a:lnTo>
                    <a:lnTo>
                      <a:pt x="2195" y="0"/>
                    </a:lnTo>
                    <a:lnTo>
                      <a:pt x="2092" y="36"/>
                    </a:lnTo>
                    <a:lnTo>
                      <a:pt x="2017" y="121"/>
                    </a:lnTo>
                    <a:lnTo>
                      <a:pt x="1877" y="221"/>
                    </a:lnTo>
                    <a:lnTo>
                      <a:pt x="1827" y="572"/>
                    </a:lnTo>
                    <a:lnTo>
                      <a:pt x="1722" y="649"/>
                    </a:lnTo>
                    <a:lnTo>
                      <a:pt x="1668" y="747"/>
                    </a:lnTo>
                    <a:lnTo>
                      <a:pt x="1403" y="748"/>
                    </a:lnTo>
                    <a:lnTo>
                      <a:pt x="1129" y="808"/>
                    </a:lnTo>
                    <a:lnTo>
                      <a:pt x="1049" y="960"/>
                    </a:lnTo>
                    <a:lnTo>
                      <a:pt x="923" y="962"/>
                    </a:lnTo>
                    <a:lnTo>
                      <a:pt x="896" y="872"/>
                    </a:lnTo>
                    <a:lnTo>
                      <a:pt x="753" y="870"/>
                    </a:lnTo>
                    <a:lnTo>
                      <a:pt x="633" y="759"/>
                    </a:lnTo>
                    <a:lnTo>
                      <a:pt x="548" y="570"/>
                    </a:lnTo>
                    <a:lnTo>
                      <a:pt x="411" y="553"/>
                    </a:lnTo>
                    <a:lnTo>
                      <a:pt x="338" y="455"/>
                    </a:lnTo>
                    <a:lnTo>
                      <a:pt x="126" y="574"/>
                    </a:lnTo>
                    <a:lnTo>
                      <a:pt x="0" y="77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:a16="http://schemas.microsoft.com/office/drawing/2014/main" id="{57046E05-CB41-5F9E-C0BC-9A8389507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693" y="4867795"/>
                <a:ext cx="558037" cy="1145311"/>
              </a:xfrm>
              <a:custGeom>
                <a:avLst/>
                <a:gdLst/>
                <a:ahLst/>
                <a:cxnLst>
                  <a:cxn ang="0">
                    <a:pos x="1064" y="3280"/>
                  </a:cxn>
                  <a:cxn ang="0">
                    <a:pos x="897" y="3280"/>
                  </a:cxn>
                  <a:cxn ang="0">
                    <a:pos x="748" y="3100"/>
                  </a:cxn>
                  <a:cxn ang="0">
                    <a:pos x="662" y="2993"/>
                  </a:cxn>
                  <a:cxn ang="0">
                    <a:pos x="756" y="2825"/>
                  </a:cxn>
                  <a:cxn ang="0">
                    <a:pos x="571" y="2644"/>
                  </a:cxn>
                  <a:cxn ang="0">
                    <a:pos x="561" y="2456"/>
                  </a:cxn>
                  <a:cxn ang="0">
                    <a:pos x="414" y="2294"/>
                  </a:cxn>
                  <a:cxn ang="0">
                    <a:pos x="284" y="2346"/>
                  </a:cxn>
                  <a:cxn ang="0">
                    <a:pos x="165" y="2247"/>
                  </a:cxn>
                  <a:cxn ang="0">
                    <a:pos x="119" y="2140"/>
                  </a:cxn>
                  <a:cxn ang="0">
                    <a:pos x="118" y="2011"/>
                  </a:cxn>
                  <a:cxn ang="0">
                    <a:pos x="39" y="1892"/>
                  </a:cxn>
                  <a:cxn ang="0">
                    <a:pos x="3" y="1778"/>
                  </a:cxn>
                  <a:cxn ang="0">
                    <a:pos x="71" y="1700"/>
                  </a:cxn>
                  <a:cxn ang="0">
                    <a:pos x="98" y="1433"/>
                  </a:cxn>
                  <a:cxn ang="0">
                    <a:pos x="0" y="1317"/>
                  </a:cxn>
                  <a:cxn ang="0">
                    <a:pos x="83" y="1209"/>
                  </a:cxn>
                  <a:cxn ang="0">
                    <a:pos x="75" y="1085"/>
                  </a:cxn>
                  <a:cxn ang="0">
                    <a:pos x="217" y="1002"/>
                  </a:cxn>
                  <a:cxn ang="0">
                    <a:pos x="191" y="832"/>
                  </a:cxn>
                  <a:cxn ang="0">
                    <a:pos x="217" y="607"/>
                  </a:cxn>
                  <a:cxn ang="0">
                    <a:pos x="370" y="491"/>
                  </a:cxn>
                  <a:cxn ang="0">
                    <a:pos x="414" y="355"/>
                  </a:cxn>
                  <a:cxn ang="0">
                    <a:pos x="496" y="259"/>
                  </a:cxn>
                  <a:cxn ang="0">
                    <a:pos x="508" y="128"/>
                  </a:cxn>
                  <a:cxn ang="0">
                    <a:pos x="595" y="0"/>
                  </a:cxn>
                  <a:cxn ang="0">
                    <a:pos x="1067" y="251"/>
                  </a:cxn>
                  <a:cxn ang="0">
                    <a:pos x="1587" y="8"/>
                  </a:cxn>
                  <a:cxn ang="0">
                    <a:pos x="1589" y="142"/>
                  </a:cxn>
                  <a:cxn ang="0">
                    <a:pos x="1623" y="284"/>
                  </a:cxn>
                  <a:cxn ang="0">
                    <a:pos x="1597" y="418"/>
                  </a:cxn>
                  <a:cxn ang="0">
                    <a:pos x="1513" y="522"/>
                  </a:cxn>
                  <a:cxn ang="0">
                    <a:pos x="1587" y="654"/>
                  </a:cxn>
                  <a:cxn ang="0">
                    <a:pos x="1653" y="862"/>
                  </a:cxn>
                  <a:cxn ang="0">
                    <a:pos x="1585" y="932"/>
                  </a:cxn>
                  <a:cxn ang="0">
                    <a:pos x="1572" y="1049"/>
                  </a:cxn>
                  <a:cxn ang="0">
                    <a:pos x="1406" y="1181"/>
                  </a:cxn>
                  <a:cxn ang="0">
                    <a:pos x="1375" y="1305"/>
                  </a:cxn>
                  <a:cxn ang="0">
                    <a:pos x="1289" y="1388"/>
                  </a:cxn>
                  <a:cxn ang="0">
                    <a:pos x="1291" y="1504"/>
                  </a:cxn>
                  <a:cxn ang="0">
                    <a:pos x="1339" y="1608"/>
                  </a:cxn>
                  <a:cxn ang="0">
                    <a:pos x="1421" y="1660"/>
                  </a:cxn>
                  <a:cxn ang="0">
                    <a:pos x="1387" y="1748"/>
                  </a:cxn>
                  <a:cxn ang="0">
                    <a:pos x="1293" y="1812"/>
                  </a:cxn>
                  <a:cxn ang="0">
                    <a:pos x="1253" y="2084"/>
                  </a:cxn>
                  <a:cxn ang="0">
                    <a:pos x="1335" y="2312"/>
                  </a:cxn>
                  <a:cxn ang="0">
                    <a:pos x="1435" y="2442"/>
                  </a:cxn>
                  <a:cxn ang="0">
                    <a:pos x="1576" y="2498"/>
                  </a:cxn>
                  <a:cxn ang="0">
                    <a:pos x="1678" y="2570"/>
                  </a:cxn>
                  <a:cxn ang="0">
                    <a:pos x="1559" y="2658"/>
                  </a:cxn>
                  <a:cxn ang="0">
                    <a:pos x="1505" y="2806"/>
                  </a:cxn>
                  <a:cxn ang="0">
                    <a:pos x="1469" y="2965"/>
                  </a:cxn>
                  <a:cxn ang="0">
                    <a:pos x="1373" y="2882"/>
                  </a:cxn>
                  <a:cxn ang="0">
                    <a:pos x="1280" y="3061"/>
                  </a:cxn>
                  <a:cxn ang="0">
                    <a:pos x="1133" y="3174"/>
                  </a:cxn>
                  <a:cxn ang="0">
                    <a:pos x="1064" y="3280"/>
                  </a:cxn>
                </a:cxnLst>
                <a:rect l="0" t="0" r="r" b="b"/>
                <a:pathLst>
                  <a:path w="1678" h="3280">
                    <a:moveTo>
                      <a:pt x="1064" y="3280"/>
                    </a:moveTo>
                    <a:lnTo>
                      <a:pt x="897" y="3280"/>
                    </a:lnTo>
                    <a:lnTo>
                      <a:pt x="748" y="3100"/>
                    </a:lnTo>
                    <a:lnTo>
                      <a:pt x="662" y="2993"/>
                    </a:lnTo>
                    <a:lnTo>
                      <a:pt x="756" y="2825"/>
                    </a:lnTo>
                    <a:lnTo>
                      <a:pt x="571" y="2644"/>
                    </a:lnTo>
                    <a:lnTo>
                      <a:pt x="561" y="2456"/>
                    </a:lnTo>
                    <a:lnTo>
                      <a:pt x="414" y="2294"/>
                    </a:lnTo>
                    <a:lnTo>
                      <a:pt x="284" y="2346"/>
                    </a:lnTo>
                    <a:lnTo>
                      <a:pt x="165" y="2247"/>
                    </a:lnTo>
                    <a:lnTo>
                      <a:pt x="119" y="2140"/>
                    </a:lnTo>
                    <a:lnTo>
                      <a:pt x="118" y="2011"/>
                    </a:lnTo>
                    <a:lnTo>
                      <a:pt x="39" y="1892"/>
                    </a:lnTo>
                    <a:lnTo>
                      <a:pt x="3" y="1778"/>
                    </a:lnTo>
                    <a:lnTo>
                      <a:pt x="71" y="1700"/>
                    </a:lnTo>
                    <a:lnTo>
                      <a:pt x="98" y="1433"/>
                    </a:lnTo>
                    <a:lnTo>
                      <a:pt x="0" y="1317"/>
                    </a:lnTo>
                    <a:lnTo>
                      <a:pt x="83" y="1209"/>
                    </a:lnTo>
                    <a:lnTo>
                      <a:pt x="75" y="1085"/>
                    </a:lnTo>
                    <a:lnTo>
                      <a:pt x="217" y="1002"/>
                    </a:lnTo>
                    <a:lnTo>
                      <a:pt x="191" y="832"/>
                    </a:lnTo>
                    <a:lnTo>
                      <a:pt x="217" y="607"/>
                    </a:lnTo>
                    <a:lnTo>
                      <a:pt x="370" y="491"/>
                    </a:lnTo>
                    <a:lnTo>
                      <a:pt x="414" y="355"/>
                    </a:lnTo>
                    <a:lnTo>
                      <a:pt x="496" y="259"/>
                    </a:lnTo>
                    <a:lnTo>
                      <a:pt x="508" y="128"/>
                    </a:lnTo>
                    <a:lnTo>
                      <a:pt x="595" y="0"/>
                    </a:lnTo>
                    <a:lnTo>
                      <a:pt x="1067" y="251"/>
                    </a:lnTo>
                    <a:lnTo>
                      <a:pt x="1587" y="8"/>
                    </a:lnTo>
                    <a:lnTo>
                      <a:pt x="1589" y="142"/>
                    </a:lnTo>
                    <a:lnTo>
                      <a:pt x="1623" y="284"/>
                    </a:lnTo>
                    <a:lnTo>
                      <a:pt x="1597" y="418"/>
                    </a:lnTo>
                    <a:lnTo>
                      <a:pt x="1513" y="522"/>
                    </a:lnTo>
                    <a:lnTo>
                      <a:pt x="1587" y="654"/>
                    </a:lnTo>
                    <a:lnTo>
                      <a:pt x="1653" y="862"/>
                    </a:lnTo>
                    <a:lnTo>
                      <a:pt x="1585" y="932"/>
                    </a:lnTo>
                    <a:lnTo>
                      <a:pt x="1572" y="1049"/>
                    </a:lnTo>
                    <a:lnTo>
                      <a:pt x="1406" y="1181"/>
                    </a:lnTo>
                    <a:lnTo>
                      <a:pt x="1375" y="1305"/>
                    </a:lnTo>
                    <a:lnTo>
                      <a:pt x="1289" y="1388"/>
                    </a:lnTo>
                    <a:lnTo>
                      <a:pt x="1291" y="1504"/>
                    </a:lnTo>
                    <a:lnTo>
                      <a:pt x="1339" y="1608"/>
                    </a:lnTo>
                    <a:lnTo>
                      <a:pt x="1421" y="1660"/>
                    </a:lnTo>
                    <a:lnTo>
                      <a:pt x="1387" y="1748"/>
                    </a:lnTo>
                    <a:lnTo>
                      <a:pt x="1293" y="1812"/>
                    </a:lnTo>
                    <a:lnTo>
                      <a:pt x="1253" y="2084"/>
                    </a:lnTo>
                    <a:lnTo>
                      <a:pt x="1335" y="2312"/>
                    </a:lnTo>
                    <a:lnTo>
                      <a:pt x="1435" y="2442"/>
                    </a:lnTo>
                    <a:lnTo>
                      <a:pt x="1576" y="2498"/>
                    </a:lnTo>
                    <a:lnTo>
                      <a:pt x="1678" y="2570"/>
                    </a:lnTo>
                    <a:lnTo>
                      <a:pt x="1559" y="2658"/>
                    </a:lnTo>
                    <a:lnTo>
                      <a:pt x="1505" y="2806"/>
                    </a:lnTo>
                    <a:lnTo>
                      <a:pt x="1469" y="2965"/>
                    </a:lnTo>
                    <a:lnTo>
                      <a:pt x="1373" y="2882"/>
                    </a:lnTo>
                    <a:lnTo>
                      <a:pt x="1280" y="3061"/>
                    </a:lnTo>
                    <a:lnTo>
                      <a:pt x="1133" y="3174"/>
                    </a:lnTo>
                    <a:lnTo>
                      <a:pt x="1064" y="328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:a16="http://schemas.microsoft.com/office/drawing/2014/main" id="{3CB50B18-DAB9-232E-1004-56B47B9CE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142" y="5654936"/>
                <a:ext cx="337931" cy="493108"/>
              </a:xfrm>
              <a:custGeom>
                <a:avLst/>
                <a:gdLst/>
                <a:ahLst/>
                <a:cxnLst>
                  <a:cxn ang="0">
                    <a:pos x="173" y="1412"/>
                  </a:cxn>
                  <a:cxn ang="0">
                    <a:pos x="98" y="1361"/>
                  </a:cxn>
                  <a:cxn ang="0">
                    <a:pos x="28" y="1222"/>
                  </a:cxn>
                  <a:cxn ang="0">
                    <a:pos x="0" y="1038"/>
                  </a:cxn>
                  <a:cxn ang="0">
                    <a:pos x="51" y="875"/>
                  </a:cxn>
                  <a:cxn ang="0">
                    <a:pos x="3" y="737"/>
                  </a:cxn>
                  <a:cxn ang="0">
                    <a:pos x="132" y="443"/>
                  </a:cxn>
                  <a:cxn ang="0">
                    <a:pos x="243" y="404"/>
                  </a:cxn>
                  <a:cxn ang="0">
                    <a:pos x="356" y="408"/>
                  </a:cxn>
                  <a:cxn ang="0">
                    <a:pos x="370" y="288"/>
                  </a:cxn>
                  <a:cxn ang="0">
                    <a:pos x="437" y="189"/>
                  </a:cxn>
                  <a:cxn ang="0">
                    <a:pos x="426" y="0"/>
                  </a:cxn>
                  <a:cxn ang="0">
                    <a:pos x="543" y="95"/>
                  </a:cxn>
                  <a:cxn ang="0">
                    <a:pos x="674" y="44"/>
                  </a:cxn>
                  <a:cxn ang="0">
                    <a:pos x="819" y="204"/>
                  </a:cxn>
                  <a:cxn ang="0">
                    <a:pos x="831" y="392"/>
                  </a:cxn>
                  <a:cxn ang="0">
                    <a:pos x="1016" y="575"/>
                  </a:cxn>
                  <a:cxn ang="0">
                    <a:pos x="923" y="742"/>
                  </a:cxn>
                  <a:cxn ang="0">
                    <a:pos x="855" y="799"/>
                  </a:cxn>
                  <a:cxn ang="0">
                    <a:pos x="819" y="679"/>
                  </a:cxn>
                  <a:cxn ang="0">
                    <a:pos x="725" y="691"/>
                  </a:cxn>
                  <a:cxn ang="0">
                    <a:pos x="701" y="767"/>
                  </a:cxn>
                  <a:cxn ang="0">
                    <a:pos x="689" y="859"/>
                  </a:cxn>
                  <a:cxn ang="0">
                    <a:pos x="547" y="1018"/>
                  </a:cxn>
                  <a:cxn ang="0">
                    <a:pos x="323" y="1350"/>
                  </a:cxn>
                  <a:cxn ang="0">
                    <a:pos x="173" y="1412"/>
                  </a:cxn>
                </a:cxnLst>
                <a:rect l="0" t="0" r="r" b="b"/>
                <a:pathLst>
                  <a:path w="1016" h="1412">
                    <a:moveTo>
                      <a:pt x="173" y="1412"/>
                    </a:moveTo>
                    <a:lnTo>
                      <a:pt x="98" y="1361"/>
                    </a:lnTo>
                    <a:lnTo>
                      <a:pt x="28" y="1222"/>
                    </a:lnTo>
                    <a:lnTo>
                      <a:pt x="0" y="1038"/>
                    </a:lnTo>
                    <a:lnTo>
                      <a:pt x="51" y="875"/>
                    </a:lnTo>
                    <a:lnTo>
                      <a:pt x="3" y="737"/>
                    </a:lnTo>
                    <a:lnTo>
                      <a:pt x="132" y="443"/>
                    </a:lnTo>
                    <a:lnTo>
                      <a:pt x="243" y="404"/>
                    </a:lnTo>
                    <a:lnTo>
                      <a:pt x="356" y="408"/>
                    </a:lnTo>
                    <a:lnTo>
                      <a:pt x="370" y="288"/>
                    </a:lnTo>
                    <a:lnTo>
                      <a:pt x="437" y="189"/>
                    </a:lnTo>
                    <a:lnTo>
                      <a:pt x="426" y="0"/>
                    </a:lnTo>
                    <a:lnTo>
                      <a:pt x="543" y="95"/>
                    </a:lnTo>
                    <a:lnTo>
                      <a:pt x="674" y="44"/>
                    </a:lnTo>
                    <a:lnTo>
                      <a:pt x="819" y="204"/>
                    </a:lnTo>
                    <a:lnTo>
                      <a:pt x="831" y="392"/>
                    </a:lnTo>
                    <a:lnTo>
                      <a:pt x="1016" y="575"/>
                    </a:lnTo>
                    <a:lnTo>
                      <a:pt x="923" y="742"/>
                    </a:lnTo>
                    <a:lnTo>
                      <a:pt x="855" y="799"/>
                    </a:lnTo>
                    <a:lnTo>
                      <a:pt x="819" y="679"/>
                    </a:lnTo>
                    <a:lnTo>
                      <a:pt x="725" y="691"/>
                    </a:lnTo>
                    <a:lnTo>
                      <a:pt x="701" y="767"/>
                    </a:lnTo>
                    <a:lnTo>
                      <a:pt x="689" y="859"/>
                    </a:lnTo>
                    <a:lnTo>
                      <a:pt x="547" y="1018"/>
                    </a:lnTo>
                    <a:lnTo>
                      <a:pt x="323" y="1350"/>
                    </a:lnTo>
                    <a:lnTo>
                      <a:pt x="173" y="1412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:a16="http://schemas.microsoft.com/office/drawing/2014/main" id="{5DF63C18-7B5A-A921-D40E-6A76F9DB5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055" y="5891495"/>
                <a:ext cx="415664" cy="415643"/>
              </a:xfrm>
              <a:custGeom>
                <a:avLst/>
                <a:gdLst/>
                <a:ahLst/>
                <a:cxnLst>
                  <a:cxn ang="0">
                    <a:pos x="1438" y="438"/>
                  </a:cxn>
                  <a:cxn ang="0">
                    <a:pos x="1559" y="601"/>
                  </a:cxn>
                  <a:cxn ang="0">
                    <a:pos x="1559" y="736"/>
                  </a:cxn>
                  <a:cxn ang="0">
                    <a:pos x="1438" y="777"/>
                  </a:cxn>
                  <a:cxn ang="0">
                    <a:pos x="1318" y="747"/>
                  </a:cxn>
                  <a:cxn ang="0">
                    <a:pos x="1244" y="896"/>
                  </a:cxn>
                  <a:cxn ang="0">
                    <a:pos x="1303" y="1202"/>
                  </a:cxn>
                  <a:cxn ang="0">
                    <a:pos x="1190" y="1346"/>
                  </a:cxn>
                  <a:cxn ang="0">
                    <a:pos x="1012" y="1426"/>
                  </a:cxn>
                  <a:cxn ang="0">
                    <a:pos x="761" y="1486"/>
                  </a:cxn>
                  <a:cxn ang="0">
                    <a:pos x="343" y="1212"/>
                  </a:cxn>
                  <a:cxn ang="0">
                    <a:pos x="283" y="1062"/>
                  </a:cxn>
                  <a:cxn ang="0">
                    <a:pos x="112" y="1047"/>
                  </a:cxn>
                  <a:cxn ang="0">
                    <a:pos x="0" y="918"/>
                  </a:cxn>
                  <a:cxn ang="0">
                    <a:pos x="186" y="840"/>
                  </a:cxn>
                  <a:cxn ang="0">
                    <a:pos x="472" y="417"/>
                  </a:cxn>
                  <a:cxn ang="0">
                    <a:pos x="643" y="228"/>
                  </a:cxn>
                  <a:cxn ang="0">
                    <a:pos x="657" y="117"/>
                  </a:cxn>
                  <a:cxn ang="0">
                    <a:pos x="687" y="14"/>
                  </a:cxn>
                  <a:cxn ang="0">
                    <a:pos x="803" y="0"/>
                  </a:cxn>
                  <a:cxn ang="0">
                    <a:pos x="852" y="152"/>
                  </a:cxn>
                  <a:cxn ang="0">
                    <a:pos x="934" y="78"/>
                  </a:cxn>
                  <a:cxn ang="0">
                    <a:pos x="1077" y="255"/>
                  </a:cxn>
                  <a:cxn ang="0">
                    <a:pos x="1230" y="440"/>
                  </a:cxn>
                  <a:cxn ang="0">
                    <a:pos x="1438" y="438"/>
                  </a:cxn>
                </a:cxnLst>
                <a:rect l="0" t="0" r="r" b="b"/>
                <a:pathLst>
                  <a:path w="1559" h="1486">
                    <a:moveTo>
                      <a:pt x="1438" y="438"/>
                    </a:moveTo>
                    <a:lnTo>
                      <a:pt x="1559" y="601"/>
                    </a:lnTo>
                    <a:lnTo>
                      <a:pt x="1559" y="736"/>
                    </a:lnTo>
                    <a:lnTo>
                      <a:pt x="1438" y="777"/>
                    </a:lnTo>
                    <a:lnTo>
                      <a:pt x="1318" y="747"/>
                    </a:lnTo>
                    <a:lnTo>
                      <a:pt x="1244" y="896"/>
                    </a:lnTo>
                    <a:lnTo>
                      <a:pt x="1303" y="1202"/>
                    </a:lnTo>
                    <a:lnTo>
                      <a:pt x="1190" y="1346"/>
                    </a:lnTo>
                    <a:lnTo>
                      <a:pt x="1012" y="1426"/>
                    </a:lnTo>
                    <a:lnTo>
                      <a:pt x="761" y="1486"/>
                    </a:lnTo>
                    <a:lnTo>
                      <a:pt x="343" y="1212"/>
                    </a:lnTo>
                    <a:lnTo>
                      <a:pt x="283" y="1062"/>
                    </a:lnTo>
                    <a:lnTo>
                      <a:pt x="112" y="1047"/>
                    </a:lnTo>
                    <a:lnTo>
                      <a:pt x="0" y="918"/>
                    </a:lnTo>
                    <a:lnTo>
                      <a:pt x="186" y="840"/>
                    </a:lnTo>
                    <a:lnTo>
                      <a:pt x="472" y="417"/>
                    </a:lnTo>
                    <a:lnTo>
                      <a:pt x="643" y="228"/>
                    </a:lnTo>
                    <a:lnTo>
                      <a:pt x="657" y="117"/>
                    </a:lnTo>
                    <a:lnTo>
                      <a:pt x="687" y="14"/>
                    </a:lnTo>
                    <a:lnTo>
                      <a:pt x="803" y="0"/>
                    </a:lnTo>
                    <a:lnTo>
                      <a:pt x="852" y="152"/>
                    </a:lnTo>
                    <a:lnTo>
                      <a:pt x="934" y="78"/>
                    </a:lnTo>
                    <a:lnTo>
                      <a:pt x="1077" y="255"/>
                    </a:lnTo>
                    <a:lnTo>
                      <a:pt x="1230" y="440"/>
                    </a:lnTo>
                    <a:lnTo>
                      <a:pt x="1438" y="4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:a16="http://schemas.microsoft.com/office/drawing/2014/main" id="{384C4B20-89F0-086F-B11B-91EA5A586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097" y="2592167"/>
                <a:ext cx="423846" cy="857942"/>
              </a:xfrm>
              <a:custGeom>
                <a:avLst/>
                <a:gdLst/>
                <a:ahLst/>
                <a:cxnLst>
                  <a:cxn ang="0">
                    <a:pos x="187" y="409"/>
                  </a:cxn>
                  <a:cxn ang="0">
                    <a:pos x="51" y="544"/>
                  </a:cxn>
                  <a:cxn ang="0">
                    <a:pos x="37" y="689"/>
                  </a:cxn>
                  <a:cxn ang="0">
                    <a:pos x="76" y="842"/>
                  </a:cxn>
                  <a:cxn ang="0">
                    <a:pos x="17" y="1092"/>
                  </a:cxn>
                  <a:cxn ang="0">
                    <a:pos x="29" y="1292"/>
                  </a:cxn>
                  <a:cxn ang="0">
                    <a:pos x="163" y="1482"/>
                  </a:cxn>
                  <a:cxn ang="0">
                    <a:pos x="154" y="1633"/>
                  </a:cxn>
                  <a:cxn ang="0">
                    <a:pos x="0" y="1741"/>
                  </a:cxn>
                  <a:cxn ang="0">
                    <a:pos x="45" y="1906"/>
                  </a:cxn>
                  <a:cxn ang="0">
                    <a:pos x="134" y="2035"/>
                  </a:cxn>
                  <a:cxn ang="0">
                    <a:pos x="223" y="2070"/>
                  </a:cxn>
                  <a:cxn ang="0">
                    <a:pos x="120" y="2280"/>
                  </a:cxn>
                  <a:cxn ang="0">
                    <a:pos x="91" y="2683"/>
                  </a:cxn>
                  <a:cxn ang="0">
                    <a:pos x="313" y="2830"/>
                  </a:cxn>
                  <a:cxn ang="0">
                    <a:pos x="434" y="3027"/>
                  </a:cxn>
                  <a:cxn ang="0">
                    <a:pos x="606" y="2902"/>
                  </a:cxn>
                  <a:cxn ang="0">
                    <a:pos x="878" y="2919"/>
                  </a:cxn>
                  <a:cxn ang="0">
                    <a:pos x="1187" y="3067"/>
                  </a:cxn>
                  <a:cxn ang="0">
                    <a:pos x="1288" y="2955"/>
                  </a:cxn>
                  <a:cxn ang="0">
                    <a:pos x="1462" y="2962"/>
                  </a:cxn>
                  <a:cxn ang="0">
                    <a:pos x="1594" y="2770"/>
                  </a:cxn>
                  <a:cxn ang="0">
                    <a:pos x="1452" y="2480"/>
                  </a:cxn>
                  <a:cxn ang="0">
                    <a:pos x="1462" y="2348"/>
                  </a:cxn>
                  <a:cxn ang="0">
                    <a:pos x="1314" y="2005"/>
                  </a:cxn>
                  <a:cxn ang="0">
                    <a:pos x="1034" y="1681"/>
                  </a:cxn>
                  <a:cxn ang="0">
                    <a:pos x="847" y="1441"/>
                  </a:cxn>
                  <a:cxn ang="0">
                    <a:pos x="621" y="1202"/>
                  </a:cxn>
                  <a:cxn ang="0">
                    <a:pos x="724" y="1032"/>
                  </a:cxn>
                  <a:cxn ang="0">
                    <a:pos x="783" y="812"/>
                  </a:cxn>
                  <a:cxn ang="0">
                    <a:pos x="759" y="499"/>
                  </a:cxn>
                  <a:cxn ang="0">
                    <a:pos x="813" y="319"/>
                  </a:cxn>
                  <a:cxn ang="0">
                    <a:pos x="681" y="0"/>
                  </a:cxn>
                  <a:cxn ang="0">
                    <a:pos x="508" y="120"/>
                  </a:cxn>
                  <a:cxn ang="0">
                    <a:pos x="448" y="299"/>
                  </a:cxn>
                  <a:cxn ang="0">
                    <a:pos x="342" y="419"/>
                  </a:cxn>
                  <a:cxn ang="0">
                    <a:pos x="187" y="409"/>
                  </a:cxn>
                </a:cxnLst>
                <a:rect l="0" t="0" r="r" b="b"/>
                <a:pathLst>
                  <a:path w="1594" h="3067">
                    <a:moveTo>
                      <a:pt x="187" y="409"/>
                    </a:moveTo>
                    <a:lnTo>
                      <a:pt x="51" y="544"/>
                    </a:lnTo>
                    <a:lnTo>
                      <a:pt x="37" y="689"/>
                    </a:lnTo>
                    <a:lnTo>
                      <a:pt x="76" y="842"/>
                    </a:lnTo>
                    <a:lnTo>
                      <a:pt x="17" y="1092"/>
                    </a:lnTo>
                    <a:lnTo>
                      <a:pt x="29" y="1292"/>
                    </a:lnTo>
                    <a:lnTo>
                      <a:pt x="163" y="1482"/>
                    </a:lnTo>
                    <a:lnTo>
                      <a:pt x="154" y="1633"/>
                    </a:lnTo>
                    <a:lnTo>
                      <a:pt x="0" y="1741"/>
                    </a:lnTo>
                    <a:lnTo>
                      <a:pt x="45" y="1906"/>
                    </a:lnTo>
                    <a:lnTo>
                      <a:pt x="134" y="2035"/>
                    </a:lnTo>
                    <a:lnTo>
                      <a:pt x="223" y="2070"/>
                    </a:lnTo>
                    <a:lnTo>
                      <a:pt x="120" y="2280"/>
                    </a:lnTo>
                    <a:lnTo>
                      <a:pt x="91" y="2683"/>
                    </a:lnTo>
                    <a:lnTo>
                      <a:pt x="313" y="2830"/>
                    </a:lnTo>
                    <a:lnTo>
                      <a:pt x="434" y="3027"/>
                    </a:lnTo>
                    <a:lnTo>
                      <a:pt x="606" y="2902"/>
                    </a:lnTo>
                    <a:lnTo>
                      <a:pt x="878" y="2919"/>
                    </a:lnTo>
                    <a:lnTo>
                      <a:pt x="1187" y="3067"/>
                    </a:lnTo>
                    <a:lnTo>
                      <a:pt x="1288" y="2955"/>
                    </a:lnTo>
                    <a:lnTo>
                      <a:pt x="1462" y="2962"/>
                    </a:lnTo>
                    <a:lnTo>
                      <a:pt x="1594" y="2770"/>
                    </a:lnTo>
                    <a:lnTo>
                      <a:pt x="1452" y="2480"/>
                    </a:lnTo>
                    <a:lnTo>
                      <a:pt x="1462" y="2348"/>
                    </a:lnTo>
                    <a:lnTo>
                      <a:pt x="1314" y="2005"/>
                    </a:lnTo>
                    <a:lnTo>
                      <a:pt x="1034" y="1681"/>
                    </a:lnTo>
                    <a:lnTo>
                      <a:pt x="847" y="1441"/>
                    </a:lnTo>
                    <a:lnTo>
                      <a:pt x="621" y="1202"/>
                    </a:lnTo>
                    <a:lnTo>
                      <a:pt x="724" y="1032"/>
                    </a:lnTo>
                    <a:lnTo>
                      <a:pt x="783" y="812"/>
                    </a:lnTo>
                    <a:lnTo>
                      <a:pt x="759" y="499"/>
                    </a:lnTo>
                    <a:lnTo>
                      <a:pt x="813" y="319"/>
                    </a:lnTo>
                    <a:lnTo>
                      <a:pt x="681" y="0"/>
                    </a:lnTo>
                    <a:lnTo>
                      <a:pt x="508" y="120"/>
                    </a:lnTo>
                    <a:lnTo>
                      <a:pt x="448" y="299"/>
                    </a:lnTo>
                    <a:lnTo>
                      <a:pt x="342" y="419"/>
                    </a:lnTo>
                    <a:lnTo>
                      <a:pt x="187" y="40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:a16="http://schemas.microsoft.com/office/drawing/2014/main" id="{E70C01FD-DAD2-CAEE-4B5E-BBD5FB78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216" y="2797907"/>
                <a:ext cx="588312" cy="917081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8" y="150"/>
                  </a:cxn>
                  <a:cxn ang="0">
                    <a:pos x="121" y="548"/>
                  </a:cxn>
                  <a:cxn ang="0">
                    <a:pos x="226" y="641"/>
                  </a:cxn>
                  <a:cxn ang="0">
                    <a:pos x="451" y="720"/>
                  </a:cxn>
                  <a:cxn ang="0">
                    <a:pos x="594" y="961"/>
                  </a:cxn>
                  <a:cxn ang="0">
                    <a:pos x="291" y="1214"/>
                  </a:cxn>
                  <a:cxn ang="0">
                    <a:pos x="73" y="1237"/>
                  </a:cxn>
                  <a:cxn ang="0">
                    <a:pos x="0" y="1470"/>
                  </a:cxn>
                  <a:cxn ang="0">
                    <a:pos x="52" y="1602"/>
                  </a:cxn>
                  <a:cxn ang="0">
                    <a:pos x="141" y="1825"/>
                  </a:cxn>
                  <a:cxn ang="0">
                    <a:pos x="186" y="2022"/>
                  </a:cxn>
                  <a:cxn ang="0">
                    <a:pos x="288" y="2113"/>
                  </a:cxn>
                  <a:cxn ang="0">
                    <a:pos x="271" y="2288"/>
                  </a:cxn>
                  <a:cxn ang="0">
                    <a:pos x="343" y="2455"/>
                  </a:cxn>
                  <a:cxn ang="0">
                    <a:pos x="446" y="2635"/>
                  </a:cxn>
                  <a:cxn ang="0">
                    <a:pos x="675" y="2643"/>
                  </a:cxn>
                  <a:cxn ang="0">
                    <a:pos x="879" y="2768"/>
                  </a:cxn>
                  <a:cxn ang="0">
                    <a:pos x="858" y="2940"/>
                  </a:cxn>
                  <a:cxn ang="0">
                    <a:pos x="938" y="3068"/>
                  </a:cxn>
                  <a:cxn ang="0">
                    <a:pos x="1139" y="3153"/>
                  </a:cxn>
                  <a:cxn ang="0">
                    <a:pos x="1365" y="3164"/>
                  </a:cxn>
                  <a:cxn ang="0">
                    <a:pos x="1367" y="2994"/>
                  </a:cxn>
                  <a:cxn ang="0">
                    <a:pos x="1454" y="2989"/>
                  </a:cxn>
                  <a:cxn ang="0">
                    <a:pos x="1546" y="3203"/>
                  </a:cxn>
                  <a:cxn ang="0">
                    <a:pos x="1618" y="3272"/>
                  </a:cxn>
                  <a:cxn ang="0">
                    <a:pos x="1703" y="3199"/>
                  </a:cxn>
                  <a:cxn ang="0">
                    <a:pos x="1883" y="2829"/>
                  </a:cxn>
                  <a:cxn ang="0">
                    <a:pos x="1923" y="2604"/>
                  </a:cxn>
                  <a:cxn ang="0">
                    <a:pos x="1642" y="2046"/>
                  </a:cxn>
                  <a:cxn ang="0">
                    <a:pos x="1588" y="1781"/>
                  </a:cxn>
                  <a:cxn ang="0">
                    <a:pos x="1583" y="1542"/>
                  </a:cxn>
                  <a:cxn ang="0">
                    <a:pos x="1702" y="1343"/>
                  </a:cxn>
                  <a:cxn ang="0">
                    <a:pos x="1879" y="1358"/>
                  </a:cxn>
                  <a:cxn ang="0">
                    <a:pos x="2031" y="1542"/>
                  </a:cxn>
                  <a:cxn ang="0">
                    <a:pos x="2144" y="1403"/>
                  </a:cxn>
                  <a:cxn ang="0">
                    <a:pos x="2159" y="1297"/>
                  </a:cxn>
                  <a:cxn ang="0">
                    <a:pos x="2208" y="900"/>
                  </a:cxn>
                  <a:cxn ang="0">
                    <a:pos x="2047" y="790"/>
                  </a:cxn>
                  <a:cxn ang="0">
                    <a:pos x="1861" y="745"/>
                  </a:cxn>
                  <a:cxn ang="0">
                    <a:pos x="1568" y="728"/>
                  </a:cxn>
                  <a:cxn ang="0">
                    <a:pos x="1429" y="570"/>
                  </a:cxn>
                  <a:cxn ang="0">
                    <a:pos x="1307" y="539"/>
                  </a:cxn>
                  <a:cxn ang="0">
                    <a:pos x="1154" y="674"/>
                  </a:cxn>
                  <a:cxn ang="0">
                    <a:pos x="1009" y="596"/>
                  </a:cxn>
                  <a:cxn ang="0">
                    <a:pos x="941" y="420"/>
                  </a:cxn>
                  <a:cxn ang="0">
                    <a:pos x="791" y="314"/>
                  </a:cxn>
                  <a:cxn ang="0">
                    <a:pos x="569" y="329"/>
                  </a:cxn>
                  <a:cxn ang="0">
                    <a:pos x="436" y="234"/>
                  </a:cxn>
                  <a:cxn ang="0">
                    <a:pos x="343" y="120"/>
                  </a:cxn>
                  <a:cxn ang="0">
                    <a:pos x="186" y="105"/>
                  </a:cxn>
                  <a:cxn ang="0">
                    <a:pos x="67" y="0"/>
                  </a:cxn>
                </a:cxnLst>
                <a:rect l="0" t="0" r="r" b="b"/>
                <a:pathLst>
                  <a:path w="2208" h="3272">
                    <a:moveTo>
                      <a:pt x="67" y="0"/>
                    </a:moveTo>
                    <a:lnTo>
                      <a:pt x="18" y="150"/>
                    </a:lnTo>
                    <a:lnTo>
                      <a:pt x="121" y="548"/>
                    </a:lnTo>
                    <a:lnTo>
                      <a:pt x="226" y="641"/>
                    </a:lnTo>
                    <a:lnTo>
                      <a:pt x="451" y="720"/>
                    </a:lnTo>
                    <a:lnTo>
                      <a:pt x="594" y="961"/>
                    </a:lnTo>
                    <a:lnTo>
                      <a:pt x="291" y="1214"/>
                    </a:lnTo>
                    <a:lnTo>
                      <a:pt x="73" y="1237"/>
                    </a:lnTo>
                    <a:lnTo>
                      <a:pt x="0" y="1470"/>
                    </a:lnTo>
                    <a:lnTo>
                      <a:pt x="52" y="1602"/>
                    </a:lnTo>
                    <a:lnTo>
                      <a:pt x="141" y="1825"/>
                    </a:lnTo>
                    <a:lnTo>
                      <a:pt x="186" y="2022"/>
                    </a:lnTo>
                    <a:lnTo>
                      <a:pt x="288" y="2113"/>
                    </a:lnTo>
                    <a:lnTo>
                      <a:pt x="271" y="2288"/>
                    </a:lnTo>
                    <a:lnTo>
                      <a:pt x="343" y="2455"/>
                    </a:lnTo>
                    <a:lnTo>
                      <a:pt x="446" y="2635"/>
                    </a:lnTo>
                    <a:lnTo>
                      <a:pt x="675" y="2643"/>
                    </a:lnTo>
                    <a:lnTo>
                      <a:pt x="879" y="2768"/>
                    </a:lnTo>
                    <a:lnTo>
                      <a:pt x="858" y="2940"/>
                    </a:lnTo>
                    <a:lnTo>
                      <a:pt x="938" y="3068"/>
                    </a:lnTo>
                    <a:lnTo>
                      <a:pt x="1139" y="3153"/>
                    </a:lnTo>
                    <a:lnTo>
                      <a:pt x="1365" y="3164"/>
                    </a:lnTo>
                    <a:lnTo>
                      <a:pt x="1367" y="2994"/>
                    </a:lnTo>
                    <a:lnTo>
                      <a:pt x="1454" y="2989"/>
                    </a:lnTo>
                    <a:lnTo>
                      <a:pt x="1546" y="3203"/>
                    </a:lnTo>
                    <a:lnTo>
                      <a:pt x="1618" y="3272"/>
                    </a:lnTo>
                    <a:lnTo>
                      <a:pt x="1703" y="3199"/>
                    </a:lnTo>
                    <a:lnTo>
                      <a:pt x="1883" y="2829"/>
                    </a:lnTo>
                    <a:lnTo>
                      <a:pt x="1923" y="2604"/>
                    </a:lnTo>
                    <a:lnTo>
                      <a:pt x="1642" y="2046"/>
                    </a:lnTo>
                    <a:lnTo>
                      <a:pt x="1588" y="1781"/>
                    </a:lnTo>
                    <a:lnTo>
                      <a:pt x="1583" y="1542"/>
                    </a:lnTo>
                    <a:lnTo>
                      <a:pt x="1702" y="1343"/>
                    </a:lnTo>
                    <a:lnTo>
                      <a:pt x="1879" y="1358"/>
                    </a:lnTo>
                    <a:lnTo>
                      <a:pt x="2031" y="1542"/>
                    </a:lnTo>
                    <a:lnTo>
                      <a:pt x="2144" y="1403"/>
                    </a:lnTo>
                    <a:lnTo>
                      <a:pt x="2159" y="1297"/>
                    </a:lnTo>
                    <a:lnTo>
                      <a:pt x="2208" y="900"/>
                    </a:lnTo>
                    <a:lnTo>
                      <a:pt x="2047" y="790"/>
                    </a:lnTo>
                    <a:lnTo>
                      <a:pt x="1861" y="745"/>
                    </a:lnTo>
                    <a:lnTo>
                      <a:pt x="1568" y="728"/>
                    </a:lnTo>
                    <a:lnTo>
                      <a:pt x="1429" y="570"/>
                    </a:lnTo>
                    <a:lnTo>
                      <a:pt x="1307" y="539"/>
                    </a:lnTo>
                    <a:lnTo>
                      <a:pt x="1154" y="674"/>
                    </a:lnTo>
                    <a:lnTo>
                      <a:pt x="1009" y="596"/>
                    </a:lnTo>
                    <a:lnTo>
                      <a:pt x="941" y="420"/>
                    </a:lnTo>
                    <a:lnTo>
                      <a:pt x="791" y="314"/>
                    </a:lnTo>
                    <a:lnTo>
                      <a:pt x="569" y="329"/>
                    </a:lnTo>
                    <a:lnTo>
                      <a:pt x="436" y="234"/>
                    </a:lnTo>
                    <a:lnTo>
                      <a:pt x="343" y="120"/>
                    </a:lnTo>
                    <a:lnTo>
                      <a:pt x="186" y="10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:a16="http://schemas.microsoft.com/office/drawing/2014/main" id="{2390ECCF-120B-DADE-9556-9E472A22D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563" y="2159865"/>
                <a:ext cx="421392" cy="1090335"/>
              </a:xfrm>
              <a:custGeom>
                <a:avLst/>
                <a:gdLst/>
                <a:ahLst/>
                <a:cxnLst>
                  <a:cxn ang="0">
                    <a:pos x="923" y="0"/>
                  </a:cxn>
                  <a:cxn ang="0">
                    <a:pos x="716" y="109"/>
                  </a:cxn>
                  <a:cxn ang="0">
                    <a:pos x="714" y="110"/>
                  </a:cxn>
                  <a:cxn ang="0">
                    <a:pos x="559" y="376"/>
                  </a:cxn>
                  <a:cxn ang="0">
                    <a:pos x="388" y="459"/>
                  </a:cxn>
                  <a:cxn ang="0">
                    <a:pos x="369" y="651"/>
                  </a:cxn>
                  <a:cxn ang="0">
                    <a:pos x="153" y="1020"/>
                  </a:cxn>
                  <a:cxn ang="0">
                    <a:pos x="59" y="1544"/>
                  </a:cxn>
                  <a:cxn ang="0">
                    <a:pos x="193" y="1863"/>
                  </a:cxn>
                  <a:cxn ang="0">
                    <a:pos x="140" y="2042"/>
                  </a:cxn>
                  <a:cxn ang="0">
                    <a:pos x="163" y="2355"/>
                  </a:cxn>
                  <a:cxn ang="0">
                    <a:pos x="104" y="2576"/>
                  </a:cxn>
                  <a:cxn ang="0">
                    <a:pos x="0" y="2740"/>
                  </a:cxn>
                  <a:cxn ang="0">
                    <a:pos x="236" y="2995"/>
                  </a:cxn>
                  <a:cxn ang="0">
                    <a:pos x="440" y="3258"/>
                  </a:cxn>
                  <a:cxn ang="0">
                    <a:pos x="693" y="3548"/>
                  </a:cxn>
                  <a:cxn ang="0">
                    <a:pos x="840" y="3890"/>
                  </a:cxn>
                  <a:cxn ang="0">
                    <a:pos x="1038" y="3878"/>
                  </a:cxn>
                  <a:cxn ang="0">
                    <a:pos x="988" y="3748"/>
                  </a:cxn>
                  <a:cxn ang="0">
                    <a:pos x="1058" y="3518"/>
                  </a:cxn>
                  <a:cxn ang="0">
                    <a:pos x="1275" y="3494"/>
                  </a:cxn>
                  <a:cxn ang="0">
                    <a:pos x="1580" y="3239"/>
                  </a:cxn>
                  <a:cxn ang="0">
                    <a:pos x="1438" y="3000"/>
                  </a:cxn>
                  <a:cxn ang="0">
                    <a:pos x="1216" y="2925"/>
                  </a:cxn>
                  <a:cxn ang="0">
                    <a:pos x="1108" y="2830"/>
                  </a:cxn>
                  <a:cxn ang="0">
                    <a:pos x="1004" y="2431"/>
                  </a:cxn>
                  <a:cxn ang="0">
                    <a:pos x="1054" y="2281"/>
                  </a:cxn>
                  <a:cxn ang="0">
                    <a:pos x="989" y="2128"/>
                  </a:cxn>
                  <a:cxn ang="0">
                    <a:pos x="975" y="1848"/>
                  </a:cxn>
                  <a:cxn ang="0">
                    <a:pos x="964" y="1673"/>
                  </a:cxn>
                  <a:cxn ang="0">
                    <a:pos x="1123" y="1364"/>
                  </a:cxn>
                  <a:cxn ang="0">
                    <a:pos x="1213" y="983"/>
                  </a:cxn>
                  <a:cxn ang="0">
                    <a:pos x="1085" y="754"/>
                  </a:cxn>
                  <a:cxn ang="0">
                    <a:pos x="1108" y="586"/>
                  </a:cxn>
                  <a:cxn ang="0">
                    <a:pos x="961" y="290"/>
                  </a:cxn>
                  <a:cxn ang="0">
                    <a:pos x="923" y="0"/>
                  </a:cxn>
                </a:cxnLst>
                <a:rect l="0" t="0" r="r" b="b"/>
                <a:pathLst>
                  <a:path w="1580" h="3890">
                    <a:moveTo>
                      <a:pt x="923" y="0"/>
                    </a:moveTo>
                    <a:lnTo>
                      <a:pt x="716" y="109"/>
                    </a:lnTo>
                    <a:lnTo>
                      <a:pt x="714" y="110"/>
                    </a:lnTo>
                    <a:lnTo>
                      <a:pt x="559" y="376"/>
                    </a:lnTo>
                    <a:lnTo>
                      <a:pt x="388" y="459"/>
                    </a:lnTo>
                    <a:lnTo>
                      <a:pt x="369" y="651"/>
                    </a:lnTo>
                    <a:lnTo>
                      <a:pt x="153" y="1020"/>
                    </a:lnTo>
                    <a:lnTo>
                      <a:pt x="59" y="1544"/>
                    </a:lnTo>
                    <a:lnTo>
                      <a:pt x="193" y="1863"/>
                    </a:lnTo>
                    <a:lnTo>
                      <a:pt x="140" y="2042"/>
                    </a:lnTo>
                    <a:lnTo>
                      <a:pt x="163" y="2355"/>
                    </a:lnTo>
                    <a:lnTo>
                      <a:pt x="104" y="2576"/>
                    </a:lnTo>
                    <a:lnTo>
                      <a:pt x="0" y="2740"/>
                    </a:lnTo>
                    <a:lnTo>
                      <a:pt x="236" y="2995"/>
                    </a:lnTo>
                    <a:lnTo>
                      <a:pt x="440" y="3258"/>
                    </a:lnTo>
                    <a:lnTo>
                      <a:pt x="693" y="3548"/>
                    </a:lnTo>
                    <a:lnTo>
                      <a:pt x="840" y="3890"/>
                    </a:lnTo>
                    <a:lnTo>
                      <a:pt x="1038" y="3878"/>
                    </a:lnTo>
                    <a:lnTo>
                      <a:pt x="988" y="3748"/>
                    </a:lnTo>
                    <a:lnTo>
                      <a:pt x="1058" y="3518"/>
                    </a:lnTo>
                    <a:lnTo>
                      <a:pt x="1275" y="3494"/>
                    </a:lnTo>
                    <a:lnTo>
                      <a:pt x="1580" y="3239"/>
                    </a:lnTo>
                    <a:lnTo>
                      <a:pt x="1438" y="3000"/>
                    </a:lnTo>
                    <a:lnTo>
                      <a:pt x="1216" y="2925"/>
                    </a:lnTo>
                    <a:lnTo>
                      <a:pt x="1108" y="2830"/>
                    </a:lnTo>
                    <a:lnTo>
                      <a:pt x="1004" y="2431"/>
                    </a:lnTo>
                    <a:lnTo>
                      <a:pt x="1054" y="2281"/>
                    </a:lnTo>
                    <a:lnTo>
                      <a:pt x="989" y="2128"/>
                    </a:lnTo>
                    <a:lnTo>
                      <a:pt x="975" y="1848"/>
                    </a:lnTo>
                    <a:lnTo>
                      <a:pt x="964" y="1673"/>
                    </a:lnTo>
                    <a:lnTo>
                      <a:pt x="1123" y="1364"/>
                    </a:lnTo>
                    <a:lnTo>
                      <a:pt x="1213" y="983"/>
                    </a:lnTo>
                    <a:lnTo>
                      <a:pt x="1085" y="754"/>
                    </a:lnTo>
                    <a:lnTo>
                      <a:pt x="1108" y="586"/>
                    </a:lnTo>
                    <a:lnTo>
                      <a:pt x="961" y="290"/>
                    </a:lnTo>
                    <a:lnTo>
                      <a:pt x="923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:a16="http://schemas.microsoft.com/office/drawing/2014/main" id="{FB22CDF2-B914-F7A5-FD42-894A6944D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609" y="2425577"/>
                <a:ext cx="546582" cy="661365"/>
              </a:xfrm>
              <a:custGeom>
                <a:avLst/>
                <a:gdLst/>
                <a:ahLst/>
                <a:cxnLst>
                  <a:cxn ang="0">
                    <a:pos x="300" y="41"/>
                  </a:cxn>
                  <a:cxn ang="0">
                    <a:pos x="30" y="525"/>
                  </a:cxn>
                  <a:cxn ang="0">
                    <a:pos x="0" y="793"/>
                  </a:cxn>
                  <a:cxn ang="0">
                    <a:pos x="325" y="1058"/>
                  </a:cxn>
                  <a:cxn ang="0">
                    <a:pos x="271" y="1148"/>
                  </a:cxn>
                  <a:cxn ang="0">
                    <a:pos x="148" y="1133"/>
                  </a:cxn>
                  <a:cxn ang="0">
                    <a:pos x="183" y="1301"/>
                  </a:cxn>
                  <a:cxn ang="0">
                    <a:pos x="419" y="1506"/>
                  </a:cxn>
                  <a:cxn ang="0">
                    <a:pos x="488" y="1685"/>
                  </a:cxn>
                  <a:cxn ang="0">
                    <a:pos x="448" y="1850"/>
                  </a:cxn>
                  <a:cxn ang="0">
                    <a:pos x="355" y="1895"/>
                  </a:cxn>
                  <a:cxn ang="0">
                    <a:pos x="236" y="1885"/>
                  </a:cxn>
                  <a:cxn ang="0">
                    <a:pos x="153" y="2005"/>
                  </a:cxn>
                  <a:cxn ang="0">
                    <a:pos x="193" y="2138"/>
                  </a:cxn>
                  <a:cxn ang="0">
                    <a:pos x="709" y="2363"/>
                  </a:cxn>
                  <a:cxn ang="0">
                    <a:pos x="920" y="1970"/>
                  </a:cxn>
                  <a:cxn ang="0">
                    <a:pos x="1113" y="1865"/>
                  </a:cxn>
                  <a:cxn ang="0">
                    <a:pos x="1352" y="1869"/>
                  </a:cxn>
                  <a:cxn ang="0">
                    <a:pos x="1329" y="1700"/>
                  </a:cxn>
                  <a:cxn ang="0">
                    <a:pos x="1408" y="1625"/>
                  </a:cxn>
                  <a:cxn ang="0">
                    <a:pos x="1508" y="1670"/>
                  </a:cxn>
                  <a:cxn ang="0">
                    <a:pos x="1585" y="1790"/>
                  </a:cxn>
                  <a:cxn ang="0">
                    <a:pos x="1670" y="1878"/>
                  </a:cxn>
                  <a:cxn ang="0">
                    <a:pos x="1890" y="1885"/>
                  </a:cxn>
                  <a:cxn ang="0">
                    <a:pos x="1875" y="1685"/>
                  </a:cxn>
                  <a:cxn ang="0">
                    <a:pos x="1935" y="1440"/>
                  </a:cxn>
                  <a:cxn ang="0">
                    <a:pos x="1895" y="1271"/>
                  </a:cxn>
                  <a:cxn ang="0">
                    <a:pos x="1911" y="1136"/>
                  </a:cxn>
                  <a:cxn ang="0">
                    <a:pos x="2046" y="999"/>
                  </a:cxn>
                  <a:cxn ang="0">
                    <a:pos x="1895" y="913"/>
                  </a:cxn>
                  <a:cxn ang="0">
                    <a:pos x="1764" y="751"/>
                  </a:cxn>
                  <a:cxn ang="0">
                    <a:pos x="1747" y="581"/>
                  </a:cxn>
                  <a:cxn ang="0">
                    <a:pos x="1630" y="506"/>
                  </a:cxn>
                  <a:cxn ang="0">
                    <a:pos x="1492" y="503"/>
                  </a:cxn>
                  <a:cxn ang="0">
                    <a:pos x="1138" y="355"/>
                  </a:cxn>
                  <a:cxn ang="0">
                    <a:pos x="943" y="510"/>
                  </a:cxn>
                  <a:cxn ang="0">
                    <a:pos x="828" y="466"/>
                  </a:cxn>
                  <a:cxn ang="0">
                    <a:pos x="886" y="330"/>
                  </a:cxn>
                  <a:cxn ang="0">
                    <a:pos x="813" y="264"/>
                  </a:cxn>
                  <a:cxn ang="0">
                    <a:pos x="849" y="0"/>
                  </a:cxn>
                  <a:cxn ang="0">
                    <a:pos x="635" y="61"/>
                  </a:cxn>
                  <a:cxn ang="0">
                    <a:pos x="300" y="41"/>
                  </a:cxn>
                </a:cxnLst>
                <a:rect l="0" t="0" r="r" b="b"/>
                <a:pathLst>
                  <a:path w="2046" h="2363">
                    <a:moveTo>
                      <a:pt x="300" y="41"/>
                    </a:moveTo>
                    <a:lnTo>
                      <a:pt x="30" y="525"/>
                    </a:lnTo>
                    <a:lnTo>
                      <a:pt x="0" y="793"/>
                    </a:lnTo>
                    <a:lnTo>
                      <a:pt x="325" y="1058"/>
                    </a:lnTo>
                    <a:lnTo>
                      <a:pt x="271" y="1148"/>
                    </a:lnTo>
                    <a:lnTo>
                      <a:pt x="148" y="1133"/>
                    </a:lnTo>
                    <a:lnTo>
                      <a:pt x="183" y="1301"/>
                    </a:lnTo>
                    <a:lnTo>
                      <a:pt x="419" y="1506"/>
                    </a:lnTo>
                    <a:lnTo>
                      <a:pt x="488" y="1685"/>
                    </a:lnTo>
                    <a:lnTo>
                      <a:pt x="448" y="1850"/>
                    </a:lnTo>
                    <a:lnTo>
                      <a:pt x="355" y="1895"/>
                    </a:lnTo>
                    <a:lnTo>
                      <a:pt x="236" y="1885"/>
                    </a:lnTo>
                    <a:lnTo>
                      <a:pt x="153" y="2005"/>
                    </a:lnTo>
                    <a:lnTo>
                      <a:pt x="193" y="2138"/>
                    </a:lnTo>
                    <a:lnTo>
                      <a:pt x="709" y="2363"/>
                    </a:lnTo>
                    <a:lnTo>
                      <a:pt x="920" y="1970"/>
                    </a:lnTo>
                    <a:lnTo>
                      <a:pt x="1113" y="1865"/>
                    </a:lnTo>
                    <a:lnTo>
                      <a:pt x="1352" y="1869"/>
                    </a:lnTo>
                    <a:lnTo>
                      <a:pt x="1329" y="1700"/>
                    </a:lnTo>
                    <a:lnTo>
                      <a:pt x="1408" y="1625"/>
                    </a:lnTo>
                    <a:lnTo>
                      <a:pt x="1508" y="1670"/>
                    </a:lnTo>
                    <a:lnTo>
                      <a:pt x="1585" y="1790"/>
                    </a:lnTo>
                    <a:lnTo>
                      <a:pt x="1670" y="1878"/>
                    </a:lnTo>
                    <a:lnTo>
                      <a:pt x="1890" y="1885"/>
                    </a:lnTo>
                    <a:lnTo>
                      <a:pt x="1875" y="1685"/>
                    </a:lnTo>
                    <a:lnTo>
                      <a:pt x="1935" y="1440"/>
                    </a:lnTo>
                    <a:lnTo>
                      <a:pt x="1895" y="1271"/>
                    </a:lnTo>
                    <a:lnTo>
                      <a:pt x="1911" y="1136"/>
                    </a:lnTo>
                    <a:lnTo>
                      <a:pt x="2046" y="999"/>
                    </a:lnTo>
                    <a:lnTo>
                      <a:pt x="1895" y="913"/>
                    </a:lnTo>
                    <a:lnTo>
                      <a:pt x="1764" y="751"/>
                    </a:lnTo>
                    <a:lnTo>
                      <a:pt x="1747" y="581"/>
                    </a:lnTo>
                    <a:lnTo>
                      <a:pt x="1630" y="506"/>
                    </a:lnTo>
                    <a:lnTo>
                      <a:pt x="1492" y="503"/>
                    </a:lnTo>
                    <a:lnTo>
                      <a:pt x="1138" y="355"/>
                    </a:lnTo>
                    <a:lnTo>
                      <a:pt x="943" y="510"/>
                    </a:lnTo>
                    <a:lnTo>
                      <a:pt x="828" y="466"/>
                    </a:lnTo>
                    <a:lnTo>
                      <a:pt x="886" y="330"/>
                    </a:lnTo>
                    <a:lnTo>
                      <a:pt x="813" y="264"/>
                    </a:lnTo>
                    <a:lnTo>
                      <a:pt x="849" y="0"/>
                    </a:lnTo>
                    <a:lnTo>
                      <a:pt x="635" y="61"/>
                    </a:lnTo>
                    <a:lnTo>
                      <a:pt x="300" y="41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:a16="http://schemas.microsoft.com/office/drawing/2014/main" id="{F0910FCA-D29B-6451-96B7-D7351CAE9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15" y="2290638"/>
                <a:ext cx="227470" cy="153263"/>
              </a:xfrm>
              <a:custGeom>
                <a:avLst/>
                <a:gdLst/>
                <a:ahLst/>
                <a:cxnLst>
                  <a:cxn ang="0">
                    <a:pos x="672" y="0"/>
                  </a:cxn>
                  <a:cxn ang="0">
                    <a:pos x="379" y="151"/>
                  </a:cxn>
                  <a:cxn ang="0">
                    <a:pos x="147" y="374"/>
                  </a:cxn>
                  <a:cxn ang="0">
                    <a:pos x="0" y="523"/>
                  </a:cxn>
                  <a:cxn ang="0">
                    <a:pos x="330" y="546"/>
                  </a:cxn>
                  <a:cxn ang="0">
                    <a:pos x="551" y="481"/>
                  </a:cxn>
                  <a:cxn ang="0">
                    <a:pos x="680" y="501"/>
                  </a:cxn>
                  <a:cxn ang="0">
                    <a:pos x="852" y="412"/>
                  </a:cxn>
                  <a:cxn ang="0">
                    <a:pos x="782" y="275"/>
                  </a:cxn>
                  <a:cxn ang="0">
                    <a:pos x="752" y="111"/>
                  </a:cxn>
                  <a:cxn ang="0">
                    <a:pos x="672" y="0"/>
                  </a:cxn>
                </a:cxnLst>
                <a:rect l="0" t="0" r="r" b="b"/>
                <a:pathLst>
                  <a:path w="852" h="546">
                    <a:moveTo>
                      <a:pt x="672" y="0"/>
                    </a:moveTo>
                    <a:lnTo>
                      <a:pt x="379" y="151"/>
                    </a:lnTo>
                    <a:lnTo>
                      <a:pt x="147" y="374"/>
                    </a:lnTo>
                    <a:lnTo>
                      <a:pt x="0" y="523"/>
                    </a:lnTo>
                    <a:lnTo>
                      <a:pt x="330" y="546"/>
                    </a:lnTo>
                    <a:lnTo>
                      <a:pt x="551" y="481"/>
                    </a:lnTo>
                    <a:lnTo>
                      <a:pt x="680" y="501"/>
                    </a:lnTo>
                    <a:lnTo>
                      <a:pt x="852" y="412"/>
                    </a:lnTo>
                    <a:lnTo>
                      <a:pt x="782" y="275"/>
                    </a:lnTo>
                    <a:lnTo>
                      <a:pt x="752" y="111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:a16="http://schemas.microsoft.com/office/drawing/2014/main" id="{51C1FDBA-8ED8-28DD-7815-1898C08F8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852" y="1374390"/>
                <a:ext cx="2002225" cy="2318109"/>
              </a:xfrm>
              <a:custGeom>
                <a:avLst/>
                <a:gdLst/>
                <a:ahLst/>
                <a:cxnLst>
                  <a:cxn ang="0">
                    <a:pos x="2344" y="15"/>
                  </a:cxn>
                  <a:cxn ang="0">
                    <a:pos x="2920" y="145"/>
                  </a:cxn>
                  <a:cxn ang="0">
                    <a:pos x="3363" y="832"/>
                  </a:cxn>
                  <a:cxn ang="0">
                    <a:pos x="4155" y="1416"/>
                  </a:cxn>
                  <a:cxn ang="0">
                    <a:pos x="4259" y="1671"/>
                  </a:cxn>
                  <a:cxn ang="0">
                    <a:pos x="4559" y="1940"/>
                  </a:cxn>
                  <a:cxn ang="0">
                    <a:pos x="4750" y="2343"/>
                  </a:cxn>
                  <a:cxn ang="0">
                    <a:pos x="5444" y="2285"/>
                  </a:cxn>
                  <a:cxn ang="0">
                    <a:pos x="5784" y="2020"/>
                  </a:cxn>
                  <a:cxn ang="0">
                    <a:pos x="6153" y="2215"/>
                  </a:cxn>
                  <a:cxn ang="0">
                    <a:pos x="6582" y="2065"/>
                  </a:cxn>
                  <a:cxn ang="0">
                    <a:pos x="7054" y="2333"/>
                  </a:cxn>
                  <a:cxn ang="0">
                    <a:pos x="7417" y="2560"/>
                  </a:cxn>
                  <a:cxn ang="0">
                    <a:pos x="6962" y="3635"/>
                  </a:cxn>
                  <a:cxn ang="0">
                    <a:pos x="7203" y="3588"/>
                  </a:cxn>
                  <a:cxn ang="0">
                    <a:pos x="7468" y="4096"/>
                  </a:cxn>
                  <a:cxn ang="0">
                    <a:pos x="7109" y="3931"/>
                  </a:cxn>
                  <a:cxn ang="0">
                    <a:pos x="6857" y="3901"/>
                  </a:cxn>
                  <a:cxn ang="0">
                    <a:pos x="6568" y="4138"/>
                  </a:cxn>
                  <a:cxn ang="0">
                    <a:pos x="6134" y="4229"/>
                  </a:cxn>
                  <a:cxn ang="0">
                    <a:pos x="5543" y="4359"/>
                  </a:cxn>
                  <a:cxn ang="0">
                    <a:pos x="4958" y="4783"/>
                  </a:cxn>
                  <a:cxn ang="0">
                    <a:pos x="4657" y="5127"/>
                  </a:cxn>
                  <a:cxn ang="0">
                    <a:pos x="4573" y="5491"/>
                  </a:cxn>
                  <a:cxn ang="0">
                    <a:pos x="4412" y="5851"/>
                  </a:cxn>
                  <a:cxn ang="0">
                    <a:pos x="4455" y="6239"/>
                  </a:cxn>
                  <a:cxn ang="0">
                    <a:pos x="3909" y="6518"/>
                  </a:cxn>
                  <a:cxn ang="0">
                    <a:pos x="3860" y="6793"/>
                  </a:cxn>
                  <a:cxn ang="0">
                    <a:pos x="3904" y="6988"/>
                  </a:cxn>
                  <a:cxn ang="0">
                    <a:pos x="3689" y="7164"/>
                  </a:cxn>
                  <a:cxn ang="0">
                    <a:pos x="3363" y="7055"/>
                  </a:cxn>
                  <a:cxn ang="0">
                    <a:pos x="3051" y="6980"/>
                  </a:cxn>
                  <a:cxn ang="0">
                    <a:pos x="3111" y="7362"/>
                  </a:cxn>
                  <a:cxn ang="0">
                    <a:pos x="3004" y="7580"/>
                  </a:cxn>
                  <a:cxn ang="0">
                    <a:pos x="2605" y="7715"/>
                  </a:cxn>
                  <a:cxn ang="0">
                    <a:pos x="2221" y="7850"/>
                  </a:cxn>
                  <a:cxn ang="0">
                    <a:pos x="2343" y="8060"/>
                  </a:cxn>
                  <a:cxn ang="0">
                    <a:pos x="2101" y="8030"/>
                  </a:cxn>
                  <a:cxn ang="0">
                    <a:pos x="1767" y="8284"/>
                  </a:cxn>
                  <a:cxn ang="0">
                    <a:pos x="1985" y="7685"/>
                  </a:cxn>
                  <a:cxn ang="0">
                    <a:pos x="1651" y="6870"/>
                  </a:cxn>
                  <a:cxn ang="0">
                    <a:pos x="1762" y="6429"/>
                  </a:cxn>
                  <a:cxn ang="0">
                    <a:pos x="2093" y="6628"/>
                  </a:cxn>
                  <a:cxn ang="0">
                    <a:pos x="2270" y="5984"/>
                  </a:cxn>
                  <a:cxn ang="0">
                    <a:pos x="1925" y="5831"/>
                  </a:cxn>
                  <a:cxn ang="0">
                    <a:pos x="1487" y="5656"/>
                  </a:cxn>
                  <a:cxn ang="0">
                    <a:pos x="1216" y="5761"/>
                  </a:cxn>
                  <a:cxn ang="0">
                    <a:pos x="1000" y="5506"/>
                  </a:cxn>
                  <a:cxn ang="0">
                    <a:pos x="631" y="5417"/>
                  </a:cxn>
                  <a:cxn ang="0">
                    <a:pos x="407" y="5207"/>
                  </a:cxn>
                  <a:cxn ang="0">
                    <a:pos x="129" y="5086"/>
                  </a:cxn>
                  <a:cxn ang="0">
                    <a:pos x="40" y="4473"/>
                  </a:cxn>
                  <a:cxn ang="0">
                    <a:pos x="290" y="3797"/>
                  </a:cxn>
                  <a:cxn ang="0">
                    <a:pos x="184" y="3396"/>
                  </a:cxn>
                  <a:cxn ang="0">
                    <a:pos x="0" y="2808"/>
                  </a:cxn>
                  <a:cxn ang="0">
                    <a:pos x="735" y="2508"/>
                  </a:cxn>
                  <a:cxn ang="0">
                    <a:pos x="1369" y="2200"/>
                  </a:cxn>
                  <a:cxn ang="0">
                    <a:pos x="2206" y="1207"/>
                  </a:cxn>
                  <a:cxn ang="0">
                    <a:pos x="2344" y="852"/>
                  </a:cxn>
                  <a:cxn ang="0">
                    <a:pos x="2418" y="669"/>
                  </a:cxn>
                  <a:cxn ang="0">
                    <a:pos x="2280" y="284"/>
                  </a:cxn>
                </a:cxnLst>
                <a:rect l="0" t="0" r="r" b="b"/>
                <a:pathLst>
                  <a:path w="7507" h="8284">
                    <a:moveTo>
                      <a:pt x="2103" y="55"/>
                    </a:moveTo>
                    <a:lnTo>
                      <a:pt x="2344" y="15"/>
                    </a:lnTo>
                    <a:lnTo>
                      <a:pt x="2624" y="0"/>
                    </a:lnTo>
                    <a:lnTo>
                      <a:pt x="2920" y="145"/>
                    </a:lnTo>
                    <a:lnTo>
                      <a:pt x="3284" y="464"/>
                    </a:lnTo>
                    <a:lnTo>
                      <a:pt x="3363" y="832"/>
                    </a:lnTo>
                    <a:lnTo>
                      <a:pt x="4008" y="1177"/>
                    </a:lnTo>
                    <a:lnTo>
                      <a:pt x="4155" y="1416"/>
                    </a:lnTo>
                    <a:lnTo>
                      <a:pt x="4140" y="1586"/>
                    </a:lnTo>
                    <a:lnTo>
                      <a:pt x="4259" y="1671"/>
                    </a:lnTo>
                    <a:lnTo>
                      <a:pt x="4440" y="1686"/>
                    </a:lnTo>
                    <a:lnTo>
                      <a:pt x="4559" y="1940"/>
                    </a:lnTo>
                    <a:lnTo>
                      <a:pt x="4499" y="2090"/>
                    </a:lnTo>
                    <a:lnTo>
                      <a:pt x="4750" y="2343"/>
                    </a:lnTo>
                    <a:lnTo>
                      <a:pt x="4982" y="2275"/>
                    </a:lnTo>
                    <a:lnTo>
                      <a:pt x="5444" y="2285"/>
                    </a:lnTo>
                    <a:lnTo>
                      <a:pt x="5637" y="2180"/>
                    </a:lnTo>
                    <a:lnTo>
                      <a:pt x="5784" y="2020"/>
                    </a:lnTo>
                    <a:lnTo>
                      <a:pt x="5991" y="2060"/>
                    </a:lnTo>
                    <a:lnTo>
                      <a:pt x="6153" y="2215"/>
                    </a:lnTo>
                    <a:lnTo>
                      <a:pt x="6371" y="2200"/>
                    </a:lnTo>
                    <a:lnTo>
                      <a:pt x="6582" y="2065"/>
                    </a:lnTo>
                    <a:lnTo>
                      <a:pt x="6754" y="2110"/>
                    </a:lnTo>
                    <a:lnTo>
                      <a:pt x="7054" y="2333"/>
                    </a:lnTo>
                    <a:lnTo>
                      <a:pt x="7276" y="2408"/>
                    </a:lnTo>
                    <a:lnTo>
                      <a:pt x="7417" y="2560"/>
                    </a:lnTo>
                    <a:lnTo>
                      <a:pt x="6828" y="3496"/>
                    </a:lnTo>
                    <a:lnTo>
                      <a:pt x="6962" y="3635"/>
                    </a:lnTo>
                    <a:lnTo>
                      <a:pt x="7083" y="3591"/>
                    </a:lnTo>
                    <a:lnTo>
                      <a:pt x="7203" y="3588"/>
                    </a:lnTo>
                    <a:lnTo>
                      <a:pt x="7507" y="3975"/>
                    </a:lnTo>
                    <a:lnTo>
                      <a:pt x="7468" y="4096"/>
                    </a:lnTo>
                    <a:lnTo>
                      <a:pt x="7239" y="4052"/>
                    </a:lnTo>
                    <a:lnTo>
                      <a:pt x="7109" y="3931"/>
                    </a:lnTo>
                    <a:lnTo>
                      <a:pt x="6932" y="3961"/>
                    </a:lnTo>
                    <a:lnTo>
                      <a:pt x="6857" y="3901"/>
                    </a:lnTo>
                    <a:lnTo>
                      <a:pt x="6711" y="3987"/>
                    </a:lnTo>
                    <a:lnTo>
                      <a:pt x="6568" y="4138"/>
                    </a:lnTo>
                    <a:lnTo>
                      <a:pt x="6252" y="4140"/>
                    </a:lnTo>
                    <a:lnTo>
                      <a:pt x="6134" y="4229"/>
                    </a:lnTo>
                    <a:lnTo>
                      <a:pt x="5799" y="4244"/>
                    </a:lnTo>
                    <a:lnTo>
                      <a:pt x="5543" y="4359"/>
                    </a:lnTo>
                    <a:lnTo>
                      <a:pt x="5203" y="4573"/>
                    </a:lnTo>
                    <a:lnTo>
                      <a:pt x="4958" y="4783"/>
                    </a:lnTo>
                    <a:lnTo>
                      <a:pt x="4730" y="4828"/>
                    </a:lnTo>
                    <a:lnTo>
                      <a:pt x="4657" y="5127"/>
                    </a:lnTo>
                    <a:lnTo>
                      <a:pt x="4662" y="5252"/>
                    </a:lnTo>
                    <a:lnTo>
                      <a:pt x="4573" y="5491"/>
                    </a:lnTo>
                    <a:lnTo>
                      <a:pt x="4420" y="5681"/>
                    </a:lnTo>
                    <a:lnTo>
                      <a:pt x="4412" y="5851"/>
                    </a:lnTo>
                    <a:lnTo>
                      <a:pt x="4495" y="6084"/>
                    </a:lnTo>
                    <a:lnTo>
                      <a:pt x="4455" y="6239"/>
                    </a:lnTo>
                    <a:lnTo>
                      <a:pt x="4184" y="6309"/>
                    </a:lnTo>
                    <a:lnTo>
                      <a:pt x="3909" y="6518"/>
                    </a:lnTo>
                    <a:lnTo>
                      <a:pt x="3860" y="6638"/>
                    </a:lnTo>
                    <a:lnTo>
                      <a:pt x="3860" y="6793"/>
                    </a:lnTo>
                    <a:lnTo>
                      <a:pt x="3948" y="6923"/>
                    </a:lnTo>
                    <a:lnTo>
                      <a:pt x="3904" y="6988"/>
                    </a:lnTo>
                    <a:lnTo>
                      <a:pt x="3698" y="7012"/>
                    </a:lnTo>
                    <a:lnTo>
                      <a:pt x="3689" y="7164"/>
                    </a:lnTo>
                    <a:lnTo>
                      <a:pt x="3520" y="7087"/>
                    </a:lnTo>
                    <a:lnTo>
                      <a:pt x="3363" y="7055"/>
                    </a:lnTo>
                    <a:lnTo>
                      <a:pt x="3185" y="6973"/>
                    </a:lnTo>
                    <a:lnTo>
                      <a:pt x="3051" y="6980"/>
                    </a:lnTo>
                    <a:lnTo>
                      <a:pt x="3106" y="7257"/>
                    </a:lnTo>
                    <a:lnTo>
                      <a:pt x="3111" y="7362"/>
                    </a:lnTo>
                    <a:lnTo>
                      <a:pt x="3078" y="7494"/>
                    </a:lnTo>
                    <a:lnTo>
                      <a:pt x="3004" y="7580"/>
                    </a:lnTo>
                    <a:lnTo>
                      <a:pt x="2795" y="7617"/>
                    </a:lnTo>
                    <a:lnTo>
                      <a:pt x="2605" y="7715"/>
                    </a:lnTo>
                    <a:lnTo>
                      <a:pt x="2458" y="7735"/>
                    </a:lnTo>
                    <a:lnTo>
                      <a:pt x="2221" y="7850"/>
                    </a:lnTo>
                    <a:lnTo>
                      <a:pt x="2221" y="7970"/>
                    </a:lnTo>
                    <a:lnTo>
                      <a:pt x="2343" y="8060"/>
                    </a:lnTo>
                    <a:lnTo>
                      <a:pt x="2250" y="8124"/>
                    </a:lnTo>
                    <a:lnTo>
                      <a:pt x="2101" y="8030"/>
                    </a:lnTo>
                    <a:lnTo>
                      <a:pt x="1970" y="8184"/>
                    </a:lnTo>
                    <a:lnTo>
                      <a:pt x="1767" y="8284"/>
                    </a:lnTo>
                    <a:lnTo>
                      <a:pt x="1945" y="7915"/>
                    </a:lnTo>
                    <a:lnTo>
                      <a:pt x="1985" y="7685"/>
                    </a:lnTo>
                    <a:lnTo>
                      <a:pt x="1704" y="7132"/>
                    </a:lnTo>
                    <a:lnTo>
                      <a:pt x="1651" y="6870"/>
                    </a:lnTo>
                    <a:lnTo>
                      <a:pt x="1645" y="6624"/>
                    </a:lnTo>
                    <a:lnTo>
                      <a:pt x="1762" y="6429"/>
                    </a:lnTo>
                    <a:lnTo>
                      <a:pt x="1940" y="6444"/>
                    </a:lnTo>
                    <a:lnTo>
                      <a:pt x="2093" y="6628"/>
                    </a:lnTo>
                    <a:lnTo>
                      <a:pt x="2206" y="6488"/>
                    </a:lnTo>
                    <a:lnTo>
                      <a:pt x="2270" y="5984"/>
                    </a:lnTo>
                    <a:lnTo>
                      <a:pt x="2103" y="5876"/>
                    </a:lnTo>
                    <a:lnTo>
                      <a:pt x="1925" y="5831"/>
                    </a:lnTo>
                    <a:lnTo>
                      <a:pt x="1630" y="5816"/>
                    </a:lnTo>
                    <a:lnTo>
                      <a:pt x="1487" y="5656"/>
                    </a:lnTo>
                    <a:lnTo>
                      <a:pt x="1369" y="5626"/>
                    </a:lnTo>
                    <a:lnTo>
                      <a:pt x="1216" y="5761"/>
                    </a:lnTo>
                    <a:lnTo>
                      <a:pt x="1069" y="5681"/>
                    </a:lnTo>
                    <a:lnTo>
                      <a:pt x="1000" y="5506"/>
                    </a:lnTo>
                    <a:lnTo>
                      <a:pt x="852" y="5402"/>
                    </a:lnTo>
                    <a:lnTo>
                      <a:pt x="631" y="5417"/>
                    </a:lnTo>
                    <a:lnTo>
                      <a:pt x="504" y="5327"/>
                    </a:lnTo>
                    <a:lnTo>
                      <a:pt x="407" y="5207"/>
                    </a:lnTo>
                    <a:lnTo>
                      <a:pt x="247" y="5192"/>
                    </a:lnTo>
                    <a:lnTo>
                      <a:pt x="129" y="5086"/>
                    </a:lnTo>
                    <a:lnTo>
                      <a:pt x="62" y="4929"/>
                    </a:lnTo>
                    <a:lnTo>
                      <a:pt x="40" y="4473"/>
                    </a:lnTo>
                    <a:lnTo>
                      <a:pt x="201" y="4161"/>
                    </a:lnTo>
                    <a:lnTo>
                      <a:pt x="290" y="3797"/>
                    </a:lnTo>
                    <a:lnTo>
                      <a:pt x="162" y="3560"/>
                    </a:lnTo>
                    <a:lnTo>
                      <a:pt x="184" y="3396"/>
                    </a:lnTo>
                    <a:lnTo>
                      <a:pt x="35" y="3092"/>
                    </a:lnTo>
                    <a:lnTo>
                      <a:pt x="0" y="2808"/>
                    </a:lnTo>
                    <a:lnTo>
                      <a:pt x="365" y="2658"/>
                    </a:lnTo>
                    <a:lnTo>
                      <a:pt x="735" y="2508"/>
                    </a:lnTo>
                    <a:lnTo>
                      <a:pt x="1114" y="2408"/>
                    </a:lnTo>
                    <a:lnTo>
                      <a:pt x="1369" y="2200"/>
                    </a:lnTo>
                    <a:lnTo>
                      <a:pt x="2161" y="1401"/>
                    </a:lnTo>
                    <a:lnTo>
                      <a:pt x="2206" y="1207"/>
                    </a:lnTo>
                    <a:lnTo>
                      <a:pt x="2265" y="952"/>
                    </a:lnTo>
                    <a:lnTo>
                      <a:pt x="2344" y="852"/>
                    </a:lnTo>
                    <a:lnTo>
                      <a:pt x="2471" y="897"/>
                    </a:lnTo>
                    <a:lnTo>
                      <a:pt x="2418" y="669"/>
                    </a:lnTo>
                    <a:lnTo>
                      <a:pt x="2433" y="419"/>
                    </a:lnTo>
                    <a:lnTo>
                      <a:pt x="2280" y="284"/>
                    </a:lnTo>
                    <a:lnTo>
                      <a:pt x="2103" y="5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:a16="http://schemas.microsoft.com/office/drawing/2014/main" id="{75D21D8C-1756-61A1-F2C0-C0695A6BC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001" y="3246868"/>
                <a:ext cx="744595" cy="538088"/>
              </a:xfrm>
              <a:custGeom>
                <a:avLst/>
                <a:gdLst/>
                <a:ahLst/>
                <a:cxnLst>
                  <a:cxn ang="0">
                    <a:pos x="1032" y="1929"/>
                  </a:cxn>
                  <a:cxn ang="0">
                    <a:pos x="1210" y="1651"/>
                  </a:cxn>
                  <a:cxn ang="0">
                    <a:pos x="1375" y="1626"/>
                  </a:cxn>
                  <a:cxn ang="0">
                    <a:pos x="1446" y="1456"/>
                  </a:cxn>
                  <a:cxn ang="0">
                    <a:pos x="1495" y="1300"/>
                  </a:cxn>
                  <a:cxn ang="0">
                    <a:pos x="1704" y="1183"/>
                  </a:cxn>
                  <a:cxn ang="0">
                    <a:pos x="1755" y="1023"/>
                  </a:cxn>
                  <a:cxn ang="0">
                    <a:pos x="1984" y="1005"/>
                  </a:cxn>
                  <a:cxn ang="0">
                    <a:pos x="2319" y="1428"/>
                  </a:cxn>
                  <a:cxn ang="0">
                    <a:pos x="2542" y="1455"/>
                  </a:cxn>
                  <a:cxn ang="0">
                    <a:pos x="2692" y="1543"/>
                  </a:cxn>
                  <a:cxn ang="0">
                    <a:pos x="2796" y="1465"/>
                  </a:cxn>
                  <a:cxn ang="0">
                    <a:pos x="2715" y="1341"/>
                  </a:cxn>
                  <a:cxn ang="0">
                    <a:pos x="2737" y="1170"/>
                  </a:cxn>
                  <a:cxn ang="0">
                    <a:pos x="2532" y="1042"/>
                  </a:cxn>
                  <a:cxn ang="0">
                    <a:pos x="2301" y="1033"/>
                  </a:cxn>
                  <a:cxn ang="0">
                    <a:pos x="2200" y="859"/>
                  </a:cxn>
                  <a:cxn ang="0">
                    <a:pos x="2125" y="682"/>
                  </a:cxn>
                  <a:cxn ang="0">
                    <a:pos x="2145" y="513"/>
                  </a:cxn>
                  <a:cxn ang="0">
                    <a:pos x="2044" y="420"/>
                  </a:cxn>
                  <a:cxn ang="0">
                    <a:pos x="1996" y="217"/>
                  </a:cxn>
                  <a:cxn ang="0">
                    <a:pos x="1906" y="0"/>
                  </a:cxn>
                  <a:cxn ang="0">
                    <a:pos x="1713" y="12"/>
                  </a:cxn>
                  <a:cxn ang="0">
                    <a:pos x="1704" y="142"/>
                  </a:cxn>
                  <a:cxn ang="0">
                    <a:pos x="1845" y="429"/>
                  </a:cxn>
                  <a:cxn ang="0">
                    <a:pos x="1716" y="625"/>
                  </a:cxn>
                  <a:cxn ang="0">
                    <a:pos x="1542" y="615"/>
                  </a:cxn>
                  <a:cxn ang="0">
                    <a:pos x="1441" y="730"/>
                  </a:cxn>
                  <a:cxn ang="0">
                    <a:pos x="1131" y="582"/>
                  </a:cxn>
                  <a:cxn ang="0">
                    <a:pos x="858" y="565"/>
                  </a:cxn>
                  <a:cxn ang="0">
                    <a:pos x="688" y="690"/>
                  </a:cxn>
                  <a:cxn ang="0">
                    <a:pos x="564" y="495"/>
                  </a:cxn>
                  <a:cxn ang="0">
                    <a:pos x="340" y="343"/>
                  </a:cxn>
                  <a:cxn ang="0">
                    <a:pos x="355" y="154"/>
                  </a:cxn>
                  <a:cxn ang="0">
                    <a:pos x="160" y="82"/>
                  </a:cxn>
                  <a:cxn ang="0">
                    <a:pos x="0" y="181"/>
                  </a:cxn>
                  <a:cxn ang="0">
                    <a:pos x="192" y="579"/>
                  </a:cxn>
                  <a:cxn ang="0">
                    <a:pos x="376" y="909"/>
                  </a:cxn>
                  <a:cxn ang="0">
                    <a:pos x="597" y="1089"/>
                  </a:cxn>
                  <a:cxn ang="0">
                    <a:pos x="685" y="1315"/>
                  </a:cxn>
                  <a:cxn ang="0">
                    <a:pos x="909" y="1548"/>
                  </a:cxn>
                  <a:cxn ang="0">
                    <a:pos x="921" y="1758"/>
                  </a:cxn>
                  <a:cxn ang="0">
                    <a:pos x="1032" y="1929"/>
                  </a:cxn>
                </a:cxnLst>
                <a:rect l="0" t="0" r="r" b="b"/>
                <a:pathLst>
                  <a:path w="2796" h="1929">
                    <a:moveTo>
                      <a:pt x="1032" y="1929"/>
                    </a:moveTo>
                    <a:lnTo>
                      <a:pt x="1210" y="1651"/>
                    </a:lnTo>
                    <a:lnTo>
                      <a:pt x="1375" y="1626"/>
                    </a:lnTo>
                    <a:lnTo>
                      <a:pt x="1446" y="1456"/>
                    </a:lnTo>
                    <a:lnTo>
                      <a:pt x="1495" y="1300"/>
                    </a:lnTo>
                    <a:lnTo>
                      <a:pt x="1704" y="1183"/>
                    </a:lnTo>
                    <a:lnTo>
                      <a:pt x="1755" y="1023"/>
                    </a:lnTo>
                    <a:lnTo>
                      <a:pt x="1984" y="1005"/>
                    </a:lnTo>
                    <a:lnTo>
                      <a:pt x="2319" y="1428"/>
                    </a:lnTo>
                    <a:lnTo>
                      <a:pt x="2542" y="1455"/>
                    </a:lnTo>
                    <a:lnTo>
                      <a:pt x="2692" y="1543"/>
                    </a:lnTo>
                    <a:lnTo>
                      <a:pt x="2796" y="1465"/>
                    </a:lnTo>
                    <a:lnTo>
                      <a:pt x="2715" y="1341"/>
                    </a:lnTo>
                    <a:lnTo>
                      <a:pt x="2737" y="1170"/>
                    </a:lnTo>
                    <a:lnTo>
                      <a:pt x="2532" y="1042"/>
                    </a:lnTo>
                    <a:lnTo>
                      <a:pt x="2301" y="1033"/>
                    </a:lnTo>
                    <a:lnTo>
                      <a:pt x="2200" y="859"/>
                    </a:lnTo>
                    <a:lnTo>
                      <a:pt x="2125" y="682"/>
                    </a:lnTo>
                    <a:lnTo>
                      <a:pt x="2145" y="513"/>
                    </a:lnTo>
                    <a:lnTo>
                      <a:pt x="2044" y="420"/>
                    </a:lnTo>
                    <a:lnTo>
                      <a:pt x="1996" y="217"/>
                    </a:lnTo>
                    <a:lnTo>
                      <a:pt x="1906" y="0"/>
                    </a:lnTo>
                    <a:lnTo>
                      <a:pt x="1713" y="12"/>
                    </a:lnTo>
                    <a:lnTo>
                      <a:pt x="1704" y="142"/>
                    </a:lnTo>
                    <a:lnTo>
                      <a:pt x="1845" y="429"/>
                    </a:lnTo>
                    <a:lnTo>
                      <a:pt x="1716" y="625"/>
                    </a:lnTo>
                    <a:lnTo>
                      <a:pt x="1542" y="615"/>
                    </a:lnTo>
                    <a:lnTo>
                      <a:pt x="1441" y="730"/>
                    </a:lnTo>
                    <a:lnTo>
                      <a:pt x="1131" y="582"/>
                    </a:lnTo>
                    <a:lnTo>
                      <a:pt x="858" y="565"/>
                    </a:lnTo>
                    <a:lnTo>
                      <a:pt x="688" y="690"/>
                    </a:lnTo>
                    <a:lnTo>
                      <a:pt x="564" y="495"/>
                    </a:lnTo>
                    <a:lnTo>
                      <a:pt x="340" y="343"/>
                    </a:lnTo>
                    <a:lnTo>
                      <a:pt x="355" y="154"/>
                    </a:lnTo>
                    <a:lnTo>
                      <a:pt x="160" y="82"/>
                    </a:lnTo>
                    <a:lnTo>
                      <a:pt x="0" y="181"/>
                    </a:lnTo>
                    <a:lnTo>
                      <a:pt x="192" y="579"/>
                    </a:lnTo>
                    <a:lnTo>
                      <a:pt x="376" y="909"/>
                    </a:lnTo>
                    <a:lnTo>
                      <a:pt x="597" y="1089"/>
                    </a:lnTo>
                    <a:lnTo>
                      <a:pt x="685" y="1315"/>
                    </a:lnTo>
                    <a:lnTo>
                      <a:pt x="909" y="1548"/>
                    </a:lnTo>
                    <a:lnTo>
                      <a:pt x="921" y="1758"/>
                    </a:lnTo>
                    <a:lnTo>
                      <a:pt x="1032" y="192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:a16="http://schemas.microsoft.com/office/drawing/2014/main" id="{4B2BCFD6-41EC-2B41-77E2-2BEE66387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622" y="2880369"/>
                <a:ext cx="367388" cy="417310"/>
              </a:xfrm>
              <a:custGeom>
                <a:avLst/>
                <a:gdLst/>
                <a:ahLst/>
                <a:cxnLst>
                  <a:cxn ang="0">
                    <a:pos x="0" y="736"/>
                  </a:cxn>
                  <a:cxn ang="0">
                    <a:pos x="211" y="345"/>
                  </a:cxn>
                  <a:cxn ang="0">
                    <a:pos x="405" y="241"/>
                  </a:cxn>
                  <a:cxn ang="0">
                    <a:pos x="645" y="243"/>
                  </a:cxn>
                  <a:cxn ang="0">
                    <a:pos x="619" y="76"/>
                  </a:cxn>
                  <a:cxn ang="0">
                    <a:pos x="699" y="0"/>
                  </a:cxn>
                  <a:cxn ang="0">
                    <a:pos x="801" y="48"/>
                  </a:cxn>
                  <a:cxn ang="0">
                    <a:pos x="873" y="163"/>
                  </a:cxn>
                  <a:cxn ang="0">
                    <a:pos x="961" y="255"/>
                  </a:cxn>
                  <a:cxn ang="0">
                    <a:pos x="1179" y="259"/>
                  </a:cxn>
                  <a:cxn ang="0">
                    <a:pos x="1314" y="450"/>
                  </a:cxn>
                  <a:cxn ang="0">
                    <a:pos x="1305" y="600"/>
                  </a:cxn>
                  <a:cxn ang="0">
                    <a:pos x="1150" y="711"/>
                  </a:cxn>
                  <a:cxn ang="0">
                    <a:pos x="1197" y="873"/>
                  </a:cxn>
                  <a:cxn ang="0">
                    <a:pos x="1282" y="1003"/>
                  </a:cxn>
                  <a:cxn ang="0">
                    <a:pos x="1374" y="1039"/>
                  </a:cxn>
                  <a:cxn ang="0">
                    <a:pos x="1272" y="1252"/>
                  </a:cxn>
                  <a:cxn ang="0">
                    <a:pos x="1258" y="1461"/>
                  </a:cxn>
                  <a:cxn ang="0">
                    <a:pos x="1059" y="1386"/>
                  </a:cxn>
                  <a:cxn ang="0">
                    <a:pos x="903" y="1486"/>
                  </a:cxn>
                  <a:cxn ang="0">
                    <a:pos x="534" y="1024"/>
                  </a:cxn>
                  <a:cxn ang="0">
                    <a:pos x="0" y="736"/>
                  </a:cxn>
                </a:cxnLst>
                <a:rect l="0" t="0" r="r" b="b"/>
                <a:pathLst>
                  <a:path w="1374" h="1486">
                    <a:moveTo>
                      <a:pt x="0" y="736"/>
                    </a:moveTo>
                    <a:lnTo>
                      <a:pt x="211" y="345"/>
                    </a:lnTo>
                    <a:lnTo>
                      <a:pt x="405" y="241"/>
                    </a:lnTo>
                    <a:lnTo>
                      <a:pt x="645" y="243"/>
                    </a:lnTo>
                    <a:lnTo>
                      <a:pt x="619" y="76"/>
                    </a:lnTo>
                    <a:lnTo>
                      <a:pt x="699" y="0"/>
                    </a:lnTo>
                    <a:lnTo>
                      <a:pt x="801" y="48"/>
                    </a:lnTo>
                    <a:lnTo>
                      <a:pt x="873" y="163"/>
                    </a:lnTo>
                    <a:lnTo>
                      <a:pt x="961" y="255"/>
                    </a:lnTo>
                    <a:lnTo>
                      <a:pt x="1179" y="259"/>
                    </a:lnTo>
                    <a:lnTo>
                      <a:pt x="1314" y="450"/>
                    </a:lnTo>
                    <a:lnTo>
                      <a:pt x="1305" y="600"/>
                    </a:lnTo>
                    <a:lnTo>
                      <a:pt x="1150" y="711"/>
                    </a:lnTo>
                    <a:lnTo>
                      <a:pt x="1197" y="873"/>
                    </a:lnTo>
                    <a:lnTo>
                      <a:pt x="1282" y="1003"/>
                    </a:lnTo>
                    <a:lnTo>
                      <a:pt x="1374" y="1039"/>
                    </a:lnTo>
                    <a:lnTo>
                      <a:pt x="1272" y="1252"/>
                    </a:lnTo>
                    <a:lnTo>
                      <a:pt x="1258" y="1461"/>
                    </a:lnTo>
                    <a:lnTo>
                      <a:pt x="1059" y="1386"/>
                    </a:lnTo>
                    <a:lnTo>
                      <a:pt x="903" y="1486"/>
                    </a:lnTo>
                    <a:lnTo>
                      <a:pt x="534" y="1024"/>
                    </a:lnTo>
                    <a:lnTo>
                      <a:pt x="0" y="736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:a16="http://schemas.microsoft.com/office/drawing/2014/main" id="{311D923E-3B67-CE07-8EA5-831B032FA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64" y="4564600"/>
                <a:ext cx="47458" cy="7413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0"/>
                  </a:cxn>
                  <a:cxn ang="0">
                    <a:pos x="83" y="1"/>
                  </a:cxn>
                  <a:cxn ang="0">
                    <a:pos x="102" y="35"/>
                  </a:cxn>
                  <a:cxn ang="0">
                    <a:pos x="80" y="78"/>
                  </a:cxn>
                  <a:cxn ang="0">
                    <a:pos x="67" y="133"/>
                  </a:cxn>
                  <a:cxn ang="0">
                    <a:pos x="114" y="151"/>
                  </a:cxn>
                  <a:cxn ang="0">
                    <a:pos x="111" y="196"/>
                  </a:cxn>
                  <a:cxn ang="0">
                    <a:pos x="178" y="222"/>
                  </a:cxn>
                  <a:cxn ang="0">
                    <a:pos x="123" y="259"/>
                  </a:cxn>
                  <a:cxn ang="0">
                    <a:pos x="85" y="267"/>
                  </a:cxn>
                  <a:cxn ang="0">
                    <a:pos x="55" y="175"/>
                  </a:cxn>
                  <a:cxn ang="0">
                    <a:pos x="18" y="59"/>
                  </a:cxn>
                  <a:cxn ang="0">
                    <a:pos x="0" y="4"/>
                  </a:cxn>
                </a:cxnLst>
                <a:rect l="0" t="0" r="r" b="b"/>
                <a:pathLst>
                  <a:path w="178" h="267">
                    <a:moveTo>
                      <a:pt x="0" y="4"/>
                    </a:moveTo>
                    <a:lnTo>
                      <a:pt x="52" y="0"/>
                    </a:lnTo>
                    <a:lnTo>
                      <a:pt x="83" y="1"/>
                    </a:lnTo>
                    <a:lnTo>
                      <a:pt x="102" y="35"/>
                    </a:lnTo>
                    <a:lnTo>
                      <a:pt x="80" y="78"/>
                    </a:lnTo>
                    <a:lnTo>
                      <a:pt x="67" y="133"/>
                    </a:lnTo>
                    <a:lnTo>
                      <a:pt x="114" y="151"/>
                    </a:lnTo>
                    <a:lnTo>
                      <a:pt x="111" y="196"/>
                    </a:lnTo>
                    <a:lnTo>
                      <a:pt x="178" y="222"/>
                    </a:lnTo>
                    <a:lnTo>
                      <a:pt x="123" y="259"/>
                    </a:lnTo>
                    <a:lnTo>
                      <a:pt x="85" y="267"/>
                    </a:lnTo>
                    <a:lnTo>
                      <a:pt x="55" y="175"/>
                    </a:lnTo>
                    <a:lnTo>
                      <a:pt x="18" y="59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:a16="http://schemas.microsoft.com/office/drawing/2014/main" id="{B4B20E76-8CB2-851F-1595-0A77E403C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228" y="4512124"/>
                <a:ext cx="133372" cy="215735"/>
              </a:xfrm>
              <a:custGeom>
                <a:avLst/>
                <a:gdLst/>
                <a:ahLst/>
                <a:cxnLst>
                  <a:cxn ang="0">
                    <a:pos x="33" y="89"/>
                  </a:cxn>
                  <a:cxn ang="0">
                    <a:pos x="88" y="55"/>
                  </a:cxn>
                  <a:cxn ang="0">
                    <a:pos x="122" y="0"/>
                  </a:cxn>
                  <a:cxn ang="0">
                    <a:pos x="184" y="34"/>
                  </a:cxn>
                  <a:cxn ang="0">
                    <a:pos x="177" y="83"/>
                  </a:cxn>
                  <a:cxn ang="0">
                    <a:pos x="219" y="124"/>
                  </a:cxn>
                  <a:cxn ang="0">
                    <a:pos x="274" y="117"/>
                  </a:cxn>
                  <a:cxn ang="0">
                    <a:pos x="336" y="131"/>
                  </a:cxn>
                  <a:cxn ang="0">
                    <a:pos x="315" y="193"/>
                  </a:cxn>
                  <a:cxn ang="0">
                    <a:pos x="246" y="220"/>
                  </a:cxn>
                  <a:cxn ang="0">
                    <a:pos x="260" y="275"/>
                  </a:cxn>
                  <a:cxn ang="0">
                    <a:pos x="281" y="310"/>
                  </a:cxn>
                  <a:cxn ang="0">
                    <a:pos x="356" y="289"/>
                  </a:cxn>
                  <a:cxn ang="0">
                    <a:pos x="432" y="255"/>
                  </a:cxn>
                  <a:cxn ang="0">
                    <a:pos x="460" y="337"/>
                  </a:cxn>
                  <a:cxn ang="0">
                    <a:pos x="418" y="379"/>
                  </a:cxn>
                  <a:cxn ang="0">
                    <a:pos x="487" y="434"/>
                  </a:cxn>
                  <a:cxn ang="0">
                    <a:pos x="432" y="434"/>
                  </a:cxn>
                  <a:cxn ang="0">
                    <a:pos x="467" y="503"/>
                  </a:cxn>
                  <a:cxn ang="0">
                    <a:pos x="501" y="558"/>
                  </a:cxn>
                  <a:cxn ang="0">
                    <a:pos x="453" y="654"/>
                  </a:cxn>
                  <a:cxn ang="0">
                    <a:pos x="398" y="737"/>
                  </a:cxn>
                  <a:cxn ang="0">
                    <a:pos x="356" y="771"/>
                  </a:cxn>
                  <a:cxn ang="0">
                    <a:pos x="309" y="670"/>
                  </a:cxn>
                  <a:cxn ang="0">
                    <a:pos x="184" y="559"/>
                  </a:cxn>
                  <a:cxn ang="0">
                    <a:pos x="109" y="498"/>
                  </a:cxn>
                  <a:cxn ang="0">
                    <a:pos x="130" y="448"/>
                  </a:cxn>
                  <a:cxn ang="0">
                    <a:pos x="121" y="385"/>
                  </a:cxn>
                  <a:cxn ang="0">
                    <a:pos x="78" y="322"/>
                  </a:cxn>
                  <a:cxn ang="0">
                    <a:pos x="112" y="223"/>
                  </a:cxn>
                  <a:cxn ang="0">
                    <a:pos x="51" y="189"/>
                  </a:cxn>
                  <a:cxn ang="0">
                    <a:pos x="0" y="163"/>
                  </a:cxn>
                  <a:cxn ang="0">
                    <a:pos x="54" y="158"/>
                  </a:cxn>
                </a:cxnLst>
                <a:rect l="0" t="0" r="r" b="b"/>
                <a:pathLst>
                  <a:path w="501" h="771">
                    <a:moveTo>
                      <a:pt x="47" y="131"/>
                    </a:moveTo>
                    <a:lnTo>
                      <a:pt x="33" y="89"/>
                    </a:lnTo>
                    <a:lnTo>
                      <a:pt x="60" y="69"/>
                    </a:lnTo>
                    <a:lnTo>
                      <a:pt x="88" y="55"/>
                    </a:lnTo>
                    <a:lnTo>
                      <a:pt x="88" y="34"/>
                    </a:lnTo>
                    <a:lnTo>
                      <a:pt x="122" y="0"/>
                    </a:lnTo>
                    <a:lnTo>
                      <a:pt x="171" y="0"/>
                    </a:lnTo>
                    <a:lnTo>
                      <a:pt x="184" y="34"/>
                    </a:lnTo>
                    <a:lnTo>
                      <a:pt x="157" y="69"/>
                    </a:lnTo>
                    <a:lnTo>
                      <a:pt x="177" y="83"/>
                    </a:lnTo>
                    <a:lnTo>
                      <a:pt x="205" y="76"/>
                    </a:lnTo>
                    <a:lnTo>
                      <a:pt x="219" y="124"/>
                    </a:lnTo>
                    <a:lnTo>
                      <a:pt x="239" y="138"/>
                    </a:lnTo>
                    <a:lnTo>
                      <a:pt x="274" y="117"/>
                    </a:lnTo>
                    <a:lnTo>
                      <a:pt x="301" y="138"/>
                    </a:lnTo>
                    <a:lnTo>
                      <a:pt x="336" y="131"/>
                    </a:lnTo>
                    <a:lnTo>
                      <a:pt x="350" y="151"/>
                    </a:lnTo>
                    <a:lnTo>
                      <a:pt x="315" y="193"/>
                    </a:lnTo>
                    <a:lnTo>
                      <a:pt x="267" y="193"/>
                    </a:lnTo>
                    <a:lnTo>
                      <a:pt x="246" y="220"/>
                    </a:lnTo>
                    <a:lnTo>
                      <a:pt x="260" y="241"/>
                    </a:lnTo>
                    <a:lnTo>
                      <a:pt x="260" y="275"/>
                    </a:lnTo>
                    <a:lnTo>
                      <a:pt x="246" y="303"/>
                    </a:lnTo>
                    <a:lnTo>
                      <a:pt x="281" y="310"/>
                    </a:lnTo>
                    <a:lnTo>
                      <a:pt x="329" y="296"/>
                    </a:lnTo>
                    <a:lnTo>
                      <a:pt x="356" y="289"/>
                    </a:lnTo>
                    <a:lnTo>
                      <a:pt x="384" y="268"/>
                    </a:lnTo>
                    <a:lnTo>
                      <a:pt x="432" y="255"/>
                    </a:lnTo>
                    <a:lnTo>
                      <a:pt x="480" y="310"/>
                    </a:lnTo>
                    <a:lnTo>
                      <a:pt x="460" y="337"/>
                    </a:lnTo>
                    <a:lnTo>
                      <a:pt x="425" y="351"/>
                    </a:lnTo>
                    <a:lnTo>
                      <a:pt x="418" y="379"/>
                    </a:lnTo>
                    <a:lnTo>
                      <a:pt x="446" y="386"/>
                    </a:lnTo>
                    <a:lnTo>
                      <a:pt x="487" y="434"/>
                    </a:lnTo>
                    <a:lnTo>
                      <a:pt x="460" y="427"/>
                    </a:lnTo>
                    <a:lnTo>
                      <a:pt x="432" y="434"/>
                    </a:lnTo>
                    <a:lnTo>
                      <a:pt x="453" y="468"/>
                    </a:lnTo>
                    <a:lnTo>
                      <a:pt x="467" y="503"/>
                    </a:lnTo>
                    <a:lnTo>
                      <a:pt x="487" y="516"/>
                    </a:lnTo>
                    <a:lnTo>
                      <a:pt x="501" y="558"/>
                    </a:lnTo>
                    <a:lnTo>
                      <a:pt x="467" y="620"/>
                    </a:lnTo>
                    <a:lnTo>
                      <a:pt x="453" y="654"/>
                    </a:lnTo>
                    <a:lnTo>
                      <a:pt x="405" y="695"/>
                    </a:lnTo>
                    <a:lnTo>
                      <a:pt x="398" y="737"/>
                    </a:lnTo>
                    <a:lnTo>
                      <a:pt x="377" y="771"/>
                    </a:lnTo>
                    <a:lnTo>
                      <a:pt x="356" y="771"/>
                    </a:lnTo>
                    <a:lnTo>
                      <a:pt x="327" y="714"/>
                    </a:lnTo>
                    <a:lnTo>
                      <a:pt x="309" y="670"/>
                    </a:lnTo>
                    <a:lnTo>
                      <a:pt x="235" y="606"/>
                    </a:lnTo>
                    <a:lnTo>
                      <a:pt x="184" y="559"/>
                    </a:lnTo>
                    <a:lnTo>
                      <a:pt x="141" y="522"/>
                    </a:lnTo>
                    <a:lnTo>
                      <a:pt x="109" y="498"/>
                    </a:lnTo>
                    <a:lnTo>
                      <a:pt x="96" y="451"/>
                    </a:lnTo>
                    <a:lnTo>
                      <a:pt x="130" y="448"/>
                    </a:lnTo>
                    <a:lnTo>
                      <a:pt x="187" y="408"/>
                    </a:lnTo>
                    <a:lnTo>
                      <a:pt x="121" y="385"/>
                    </a:lnTo>
                    <a:lnTo>
                      <a:pt x="123" y="337"/>
                    </a:lnTo>
                    <a:lnTo>
                      <a:pt x="78" y="322"/>
                    </a:lnTo>
                    <a:lnTo>
                      <a:pt x="88" y="265"/>
                    </a:lnTo>
                    <a:lnTo>
                      <a:pt x="112" y="223"/>
                    </a:lnTo>
                    <a:lnTo>
                      <a:pt x="94" y="189"/>
                    </a:lnTo>
                    <a:lnTo>
                      <a:pt x="51" y="189"/>
                    </a:lnTo>
                    <a:lnTo>
                      <a:pt x="12" y="193"/>
                    </a:lnTo>
                    <a:lnTo>
                      <a:pt x="0" y="163"/>
                    </a:lnTo>
                    <a:lnTo>
                      <a:pt x="26" y="151"/>
                    </a:lnTo>
                    <a:lnTo>
                      <a:pt x="54" y="158"/>
                    </a:lnTo>
                    <a:lnTo>
                      <a:pt x="47" y="131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8" name="组合 150">
              <a:extLst>
                <a:ext uri="{FF2B5EF4-FFF2-40B4-BE49-F238E27FC236}">
                  <a16:creationId xmlns:a16="http://schemas.microsoft.com/office/drawing/2014/main" id="{3422DC0D-AF34-092D-38BB-BEE4153DBF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33644" y="1929002"/>
              <a:ext cx="3220815" cy="4703463"/>
              <a:chOff x="936625" y="1374775"/>
              <a:chExt cx="3209926" cy="4932363"/>
            </a:xfrm>
            <a:solidFill>
              <a:schemeClr val="bg1"/>
            </a:solidFill>
          </p:grpSpPr>
          <p:sp>
            <p:nvSpPr>
              <p:cNvPr id="39" name="Freeform 112">
                <a:extLst>
                  <a:ext uri="{FF2B5EF4-FFF2-40B4-BE49-F238E27FC236}">
                    <a16:creationId xmlns:a16="http://schemas.microsoft.com/office/drawing/2014/main" id="{293255C8-1039-A24F-EC78-174AC7C14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929" y="3527574"/>
                <a:ext cx="477850" cy="736331"/>
              </a:xfrm>
              <a:custGeom>
                <a:avLst/>
                <a:gdLst/>
                <a:ahLst/>
                <a:cxnLst>
                  <a:cxn ang="0">
                    <a:pos x="0" y="742"/>
                  </a:cxn>
                  <a:cxn ang="0">
                    <a:pos x="272" y="1305"/>
                  </a:cxn>
                  <a:cxn ang="0">
                    <a:pos x="319" y="1492"/>
                  </a:cxn>
                  <a:cxn ang="0">
                    <a:pos x="583" y="1971"/>
                  </a:cxn>
                  <a:cxn ang="0">
                    <a:pos x="724" y="1938"/>
                  </a:cxn>
                  <a:cxn ang="0">
                    <a:pos x="818" y="1986"/>
                  </a:cxn>
                  <a:cxn ang="0">
                    <a:pos x="831" y="2095"/>
                  </a:cxn>
                  <a:cxn ang="0">
                    <a:pos x="949" y="2107"/>
                  </a:cxn>
                  <a:cxn ang="0">
                    <a:pos x="1168" y="1922"/>
                  </a:cxn>
                  <a:cxn ang="0">
                    <a:pos x="1216" y="1792"/>
                  </a:cxn>
                  <a:cxn ang="0">
                    <a:pos x="1323" y="1748"/>
                  </a:cxn>
                  <a:cxn ang="0">
                    <a:pos x="1335" y="1628"/>
                  </a:cxn>
                  <a:cxn ang="0">
                    <a:pos x="1276" y="1564"/>
                  </a:cxn>
                  <a:cxn ang="0">
                    <a:pos x="1276" y="1473"/>
                  </a:cxn>
                  <a:cxn ang="0">
                    <a:pos x="1209" y="1425"/>
                  </a:cxn>
                  <a:cxn ang="0">
                    <a:pos x="1216" y="1329"/>
                  </a:cxn>
                  <a:cxn ang="0">
                    <a:pos x="1299" y="1241"/>
                  </a:cxn>
                  <a:cxn ang="0">
                    <a:pos x="1327" y="1026"/>
                  </a:cxn>
                  <a:cxn ang="0">
                    <a:pos x="1433" y="910"/>
                  </a:cxn>
                  <a:cxn ang="0">
                    <a:pos x="1370" y="822"/>
                  </a:cxn>
                  <a:cxn ang="0">
                    <a:pos x="1228" y="730"/>
                  </a:cxn>
                  <a:cxn ang="0">
                    <a:pos x="1102" y="587"/>
                  </a:cxn>
                  <a:cxn ang="0">
                    <a:pos x="1028" y="335"/>
                  </a:cxn>
                  <a:cxn ang="0">
                    <a:pos x="760" y="0"/>
                  </a:cxn>
                  <a:cxn ang="0">
                    <a:pos x="579" y="12"/>
                  </a:cxn>
                  <a:cxn ang="0">
                    <a:pos x="534" y="142"/>
                  </a:cxn>
                  <a:cxn ang="0">
                    <a:pos x="370" y="239"/>
                  </a:cxn>
                  <a:cxn ang="0">
                    <a:pos x="335" y="347"/>
                  </a:cxn>
                  <a:cxn ang="0">
                    <a:pos x="272" y="499"/>
                  </a:cxn>
                  <a:cxn ang="0">
                    <a:pos x="142" y="515"/>
                  </a:cxn>
                  <a:cxn ang="0">
                    <a:pos x="0" y="742"/>
                  </a:cxn>
                </a:cxnLst>
                <a:rect l="0" t="0" r="r" b="b"/>
                <a:pathLst>
                  <a:path w="1433" h="2107">
                    <a:moveTo>
                      <a:pt x="0" y="742"/>
                    </a:moveTo>
                    <a:lnTo>
                      <a:pt x="272" y="1305"/>
                    </a:lnTo>
                    <a:lnTo>
                      <a:pt x="319" y="1492"/>
                    </a:lnTo>
                    <a:lnTo>
                      <a:pt x="583" y="1971"/>
                    </a:lnTo>
                    <a:lnTo>
                      <a:pt x="724" y="1938"/>
                    </a:lnTo>
                    <a:lnTo>
                      <a:pt x="818" y="1986"/>
                    </a:lnTo>
                    <a:lnTo>
                      <a:pt x="831" y="2095"/>
                    </a:lnTo>
                    <a:lnTo>
                      <a:pt x="949" y="2107"/>
                    </a:lnTo>
                    <a:lnTo>
                      <a:pt x="1168" y="1922"/>
                    </a:lnTo>
                    <a:lnTo>
                      <a:pt x="1216" y="1792"/>
                    </a:lnTo>
                    <a:lnTo>
                      <a:pt x="1323" y="1748"/>
                    </a:lnTo>
                    <a:lnTo>
                      <a:pt x="1335" y="1628"/>
                    </a:lnTo>
                    <a:lnTo>
                      <a:pt x="1276" y="1564"/>
                    </a:lnTo>
                    <a:lnTo>
                      <a:pt x="1276" y="1473"/>
                    </a:lnTo>
                    <a:lnTo>
                      <a:pt x="1209" y="1425"/>
                    </a:lnTo>
                    <a:lnTo>
                      <a:pt x="1216" y="1329"/>
                    </a:lnTo>
                    <a:lnTo>
                      <a:pt x="1299" y="1241"/>
                    </a:lnTo>
                    <a:lnTo>
                      <a:pt x="1327" y="1026"/>
                    </a:lnTo>
                    <a:lnTo>
                      <a:pt x="1433" y="910"/>
                    </a:lnTo>
                    <a:lnTo>
                      <a:pt x="1370" y="822"/>
                    </a:lnTo>
                    <a:lnTo>
                      <a:pt x="1228" y="730"/>
                    </a:lnTo>
                    <a:lnTo>
                      <a:pt x="1102" y="587"/>
                    </a:lnTo>
                    <a:lnTo>
                      <a:pt x="1028" y="335"/>
                    </a:lnTo>
                    <a:lnTo>
                      <a:pt x="760" y="0"/>
                    </a:lnTo>
                    <a:lnTo>
                      <a:pt x="579" y="12"/>
                    </a:lnTo>
                    <a:lnTo>
                      <a:pt x="534" y="142"/>
                    </a:lnTo>
                    <a:lnTo>
                      <a:pt x="370" y="239"/>
                    </a:lnTo>
                    <a:lnTo>
                      <a:pt x="335" y="347"/>
                    </a:lnTo>
                    <a:lnTo>
                      <a:pt x="272" y="499"/>
                    </a:lnTo>
                    <a:lnTo>
                      <a:pt x="142" y="515"/>
                    </a:lnTo>
                    <a:lnTo>
                      <a:pt x="0" y="742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0" name="Freeform 113">
                <a:extLst>
                  <a:ext uri="{FF2B5EF4-FFF2-40B4-BE49-F238E27FC236}">
                    <a16:creationId xmlns:a16="http://schemas.microsoft.com/office/drawing/2014/main" id="{A053DCBD-938F-9955-AD9D-B30C510F2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770" y="3634192"/>
                <a:ext cx="702865" cy="54558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90" y="347"/>
                  </a:cxn>
                  <a:cxn ang="0">
                    <a:pos x="248" y="529"/>
                  </a:cxn>
                  <a:cxn ang="0">
                    <a:pos x="429" y="644"/>
                  </a:cxn>
                  <a:cxn ang="0">
                    <a:pos x="508" y="753"/>
                  </a:cxn>
                  <a:cxn ang="0">
                    <a:pos x="374" y="899"/>
                  </a:cxn>
                  <a:cxn ang="0">
                    <a:pos x="338" y="1168"/>
                  </a:cxn>
                  <a:cxn ang="0">
                    <a:pos x="233" y="1280"/>
                  </a:cxn>
                  <a:cxn ang="0">
                    <a:pos x="225" y="1398"/>
                  </a:cxn>
                  <a:cxn ang="0">
                    <a:pos x="308" y="1460"/>
                  </a:cxn>
                  <a:cxn ang="0">
                    <a:pos x="308" y="1570"/>
                  </a:cxn>
                  <a:cxn ang="0">
                    <a:pos x="384" y="1653"/>
                  </a:cxn>
                  <a:cxn ang="0">
                    <a:pos x="369" y="1802"/>
                  </a:cxn>
                  <a:cxn ang="0">
                    <a:pos x="580" y="1951"/>
                  </a:cxn>
                  <a:cxn ang="0">
                    <a:pos x="643" y="1853"/>
                  </a:cxn>
                  <a:cxn ang="0">
                    <a:pos x="770" y="1773"/>
                  </a:cxn>
                  <a:cxn ang="0">
                    <a:pos x="930" y="1786"/>
                  </a:cxn>
                  <a:cxn ang="0">
                    <a:pos x="1072" y="1878"/>
                  </a:cxn>
                  <a:cxn ang="0">
                    <a:pos x="1382" y="1901"/>
                  </a:cxn>
                  <a:cxn ang="0">
                    <a:pos x="1496" y="1787"/>
                  </a:cxn>
                  <a:cxn ang="0">
                    <a:pos x="1422" y="1683"/>
                  </a:cxn>
                  <a:cxn ang="0">
                    <a:pos x="1402" y="1588"/>
                  </a:cxn>
                  <a:cxn ang="0">
                    <a:pos x="1419" y="1483"/>
                  </a:cxn>
                  <a:cxn ang="0">
                    <a:pos x="1537" y="1393"/>
                  </a:cxn>
                  <a:cxn ang="0">
                    <a:pos x="1764" y="1405"/>
                  </a:cxn>
                  <a:cxn ang="0">
                    <a:pos x="1977" y="1363"/>
                  </a:cxn>
                  <a:cxn ang="0">
                    <a:pos x="2141" y="1275"/>
                  </a:cxn>
                  <a:cxn ang="0">
                    <a:pos x="2420" y="1263"/>
                  </a:cxn>
                  <a:cxn ang="0">
                    <a:pos x="2634" y="1160"/>
                  </a:cxn>
                  <a:cxn ang="0">
                    <a:pos x="2587" y="1024"/>
                  </a:cxn>
                  <a:cxn ang="0">
                    <a:pos x="2435" y="884"/>
                  </a:cxn>
                  <a:cxn ang="0">
                    <a:pos x="2494" y="720"/>
                  </a:cxn>
                  <a:cxn ang="0">
                    <a:pos x="2631" y="165"/>
                  </a:cxn>
                  <a:cxn ang="0">
                    <a:pos x="2509" y="150"/>
                  </a:cxn>
                  <a:cxn ang="0">
                    <a:pos x="2365" y="210"/>
                  </a:cxn>
                  <a:cxn ang="0">
                    <a:pos x="2159" y="344"/>
                  </a:cxn>
                  <a:cxn ang="0">
                    <a:pos x="2036" y="514"/>
                  </a:cxn>
                  <a:cxn ang="0">
                    <a:pos x="1938" y="680"/>
                  </a:cxn>
                  <a:cxn ang="0">
                    <a:pos x="1820" y="783"/>
                  </a:cxn>
                  <a:cxn ang="0">
                    <a:pos x="1643" y="853"/>
                  </a:cxn>
                  <a:cxn ang="0">
                    <a:pos x="1481" y="793"/>
                  </a:cxn>
                  <a:cxn ang="0">
                    <a:pos x="1372" y="660"/>
                  </a:cxn>
                  <a:cxn ang="0">
                    <a:pos x="1377" y="349"/>
                  </a:cxn>
                  <a:cxn ang="0">
                    <a:pos x="1240" y="210"/>
                  </a:cxn>
                  <a:cxn ang="0">
                    <a:pos x="1156" y="284"/>
                  </a:cxn>
                  <a:cxn ang="0">
                    <a:pos x="1082" y="215"/>
                  </a:cxn>
                  <a:cxn ang="0">
                    <a:pos x="993" y="0"/>
                  </a:cxn>
                  <a:cxn ang="0">
                    <a:pos x="905" y="6"/>
                  </a:cxn>
                  <a:cxn ang="0">
                    <a:pos x="902" y="176"/>
                  </a:cxn>
                  <a:cxn ang="0">
                    <a:pos x="679" y="165"/>
                  </a:cxn>
                  <a:cxn ang="0">
                    <a:pos x="478" y="81"/>
                  </a:cxn>
                  <a:cxn ang="0">
                    <a:pos x="370" y="154"/>
                  </a:cxn>
                  <a:cxn ang="0">
                    <a:pos x="218" y="66"/>
                  </a:cxn>
                  <a:cxn ang="0">
                    <a:pos x="0" y="38"/>
                  </a:cxn>
                </a:cxnLst>
                <a:rect l="0" t="0" r="r" b="b"/>
                <a:pathLst>
                  <a:path w="2634" h="1951">
                    <a:moveTo>
                      <a:pt x="0" y="38"/>
                    </a:moveTo>
                    <a:lnTo>
                      <a:pt x="90" y="347"/>
                    </a:lnTo>
                    <a:lnTo>
                      <a:pt x="248" y="529"/>
                    </a:lnTo>
                    <a:lnTo>
                      <a:pt x="429" y="644"/>
                    </a:lnTo>
                    <a:lnTo>
                      <a:pt x="508" y="753"/>
                    </a:lnTo>
                    <a:lnTo>
                      <a:pt x="374" y="899"/>
                    </a:lnTo>
                    <a:lnTo>
                      <a:pt x="338" y="1168"/>
                    </a:lnTo>
                    <a:lnTo>
                      <a:pt x="233" y="1280"/>
                    </a:lnTo>
                    <a:lnTo>
                      <a:pt x="225" y="1398"/>
                    </a:lnTo>
                    <a:lnTo>
                      <a:pt x="308" y="1460"/>
                    </a:lnTo>
                    <a:lnTo>
                      <a:pt x="308" y="1570"/>
                    </a:lnTo>
                    <a:lnTo>
                      <a:pt x="384" y="1653"/>
                    </a:lnTo>
                    <a:lnTo>
                      <a:pt x="369" y="1802"/>
                    </a:lnTo>
                    <a:lnTo>
                      <a:pt x="580" y="1951"/>
                    </a:lnTo>
                    <a:lnTo>
                      <a:pt x="643" y="1853"/>
                    </a:lnTo>
                    <a:lnTo>
                      <a:pt x="770" y="1773"/>
                    </a:lnTo>
                    <a:lnTo>
                      <a:pt x="930" y="1786"/>
                    </a:lnTo>
                    <a:lnTo>
                      <a:pt x="1072" y="1878"/>
                    </a:lnTo>
                    <a:lnTo>
                      <a:pt x="1382" y="1901"/>
                    </a:lnTo>
                    <a:lnTo>
                      <a:pt x="1496" y="1787"/>
                    </a:lnTo>
                    <a:lnTo>
                      <a:pt x="1422" y="1683"/>
                    </a:lnTo>
                    <a:lnTo>
                      <a:pt x="1402" y="1588"/>
                    </a:lnTo>
                    <a:lnTo>
                      <a:pt x="1419" y="1483"/>
                    </a:lnTo>
                    <a:lnTo>
                      <a:pt x="1537" y="1393"/>
                    </a:lnTo>
                    <a:lnTo>
                      <a:pt x="1764" y="1405"/>
                    </a:lnTo>
                    <a:lnTo>
                      <a:pt x="1977" y="1363"/>
                    </a:lnTo>
                    <a:lnTo>
                      <a:pt x="2141" y="1275"/>
                    </a:lnTo>
                    <a:lnTo>
                      <a:pt x="2420" y="1263"/>
                    </a:lnTo>
                    <a:lnTo>
                      <a:pt x="2634" y="1160"/>
                    </a:lnTo>
                    <a:lnTo>
                      <a:pt x="2587" y="1024"/>
                    </a:lnTo>
                    <a:lnTo>
                      <a:pt x="2435" y="884"/>
                    </a:lnTo>
                    <a:lnTo>
                      <a:pt x="2494" y="720"/>
                    </a:lnTo>
                    <a:lnTo>
                      <a:pt x="2631" y="165"/>
                    </a:lnTo>
                    <a:lnTo>
                      <a:pt x="2509" y="150"/>
                    </a:lnTo>
                    <a:lnTo>
                      <a:pt x="2365" y="210"/>
                    </a:lnTo>
                    <a:lnTo>
                      <a:pt x="2159" y="344"/>
                    </a:lnTo>
                    <a:lnTo>
                      <a:pt x="2036" y="514"/>
                    </a:lnTo>
                    <a:lnTo>
                      <a:pt x="1938" y="680"/>
                    </a:lnTo>
                    <a:lnTo>
                      <a:pt x="1820" y="783"/>
                    </a:lnTo>
                    <a:lnTo>
                      <a:pt x="1643" y="853"/>
                    </a:lnTo>
                    <a:lnTo>
                      <a:pt x="1481" y="793"/>
                    </a:lnTo>
                    <a:lnTo>
                      <a:pt x="1372" y="660"/>
                    </a:lnTo>
                    <a:lnTo>
                      <a:pt x="1377" y="349"/>
                    </a:lnTo>
                    <a:lnTo>
                      <a:pt x="1240" y="210"/>
                    </a:lnTo>
                    <a:lnTo>
                      <a:pt x="1156" y="284"/>
                    </a:lnTo>
                    <a:lnTo>
                      <a:pt x="1082" y="215"/>
                    </a:lnTo>
                    <a:lnTo>
                      <a:pt x="993" y="0"/>
                    </a:lnTo>
                    <a:lnTo>
                      <a:pt x="905" y="6"/>
                    </a:lnTo>
                    <a:lnTo>
                      <a:pt x="902" y="176"/>
                    </a:lnTo>
                    <a:lnTo>
                      <a:pt x="679" y="165"/>
                    </a:lnTo>
                    <a:lnTo>
                      <a:pt x="478" y="81"/>
                    </a:lnTo>
                    <a:lnTo>
                      <a:pt x="370" y="154"/>
                    </a:lnTo>
                    <a:lnTo>
                      <a:pt x="218" y="66"/>
                    </a:lnTo>
                    <a:lnTo>
                      <a:pt x="0" y="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1" name="Freeform 114">
                <a:extLst>
                  <a:ext uri="{FF2B5EF4-FFF2-40B4-BE49-F238E27FC236}">
                    <a16:creationId xmlns:a16="http://schemas.microsoft.com/office/drawing/2014/main" id="{259A4C87-A0BE-630A-35A2-41321CCB4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599" y="3959044"/>
                <a:ext cx="646407" cy="400650"/>
              </a:xfrm>
              <a:custGeom>
                <a:avLst/>
                <a:gdLst/>
                <a:ahLst/>
                <a:cxnLst>
                  <a:cxn ang="0">
                    <a:pos x="214" y="1427"/>
                  </a:cxn>
                  <a:cxn ang="0">
                    <a:pos x="412" y="1402"/>
                  </a:cxn>
                  <a:cxn ang="0">
                    <a:pos x="407" y="1292"/>
                  </a:cxn>
                  <a:cxn ang="0">
                    <a:pos x="569" y="1202"/>
                  </a:cxn>
                  <a:cxn ang="0">
                    <a:pos x="702" y="1173"/>
                  </a:cxn>
                  <a:cxn ang="0">
                    <a:pos x="834" y="1262"/>
                  </a:cxn>
                  <a:cxn ang="0">
                    <a:pos x="968" y="1163"/>
                  </a:cxn>
                  <a:cxn ang="0">
                    <a:pos x="1278" y="1088"/>
                  </a:cxn>
                  <a:cxn ang="0">
                    <a:pos x="1543" y="968"/>
                  </a:cxn>
                  <a:cxn ang="0">
                    <a:pos x="1680" y="1028"/>
                  </a:cxn>
                  <a:cxn ang="0">
                    <a:pos x="2035" y="1173"/>
                  </a:cxn>
                  <a:cxn ang="0">
                    <a:pos x="2163" y="1118"/>
                  </a:cxn>
                  <a:cxn ang="0">
                    <a:pos x="2287" y="968"/>
                  </a:cxn>
                  <a:cxn ang="0">
                    <a:pos x="2419" y="873"/>
                  </a:cxn>
                  <a:cxn ang="0">
                    <a:pos x="2257" y="669"/>
                  </a:cxn>
                  <a:cxn ang="0">
                    <a:pos x="2242" y="484"/>
                  </a:cxn>
                  <a:cxn ang="0">
                    <a:pos x="2163" y="339"/>
                  </a:cxn>
                  <a:cxn ang="0">
                    <a:pos x="2119" y="156"/>
                  </a:cxn>
                  <a:cxn ang="0">
                    <a:pos x="2053" y="0"/>
                  </a:cxn>
                  <a:cxn ang="0">
                    <a:pos x="1837" y="100"/>
                  </a:cxn>
                  <a:cxn ang="0">
                    <a:pos x="1559" y="111"/>
                  </a:cxn>
                  <a:cxn ang="0">
                    <a:pos x="1395" y="200"/>
                  </a:cxn>
                  <a:cxn ang="0">
                    <a:pos x="1179" y="244"/>
                  </a:cxn>
                  <a:cxn ang="0">
                    <a:pos x="953" y="230"/>
                  </a:cxn>
                  <a:cxn ang="0">
                    <a:pos x="838" y="321"/>
                  </a:cxn>
                  <a:cxn ang="0">
                    <a:pos x="819" y="424"/>
                  </a:cxn>
                  <a:cxn ang="0">
                    <a:pos x="839" y="519"/>
                  </a:cxn>
                  <a:cxn ang="0">
                    <a:pos x="915" y="627"/>
                  </a:cxn>
                  <a:cxn ang="0">
                    <a:pos x="802" y="739"/>
                  </a:cxn>
                  <a:cxn ang="0">
                    <a:pos x="492" y="715"/>
                  </a:cxn>
                  <a:cxn ang="0">
                    <a:pos x="352" y="624"/>
                  </a:cxn>
                  <a:cxn ang="0">
                    <a:pos x="190" y="610"/>
                  </a:cxn>
                  <a:cxn ang="0">
                    <a:pos x="57" y="694"/>
                  </a:cxn>
                  <a:cxn ang="0">
                    <a:pos x="0" y="790"/>
                  </a:cxn>
                  <a:cxn ang="0">
                    <a:pos x="97" y="1128"/>
                  </a:cxn>
                  <a:cxn ang="0">
                    <a:pos x="204" y="1427"/>
                  </a:cxn>
                  <a:cxn ang="0">
                    <a:pos x="214" y="1427"/>
                  </a:cxn>
                </a:cxnLst>
                <a:rect l="0" t="0" r="r" b="b"/>
                <a:pathLst>
                  <a:path w="2419" h="1427">
                    <a:moveTo>
                      <a:pt x="214" y="1427"/>
                    </a:moveTo>
                    <a:lnTo>
                      <a:pt x="412" y="1402"/>
                    </a:lnTo>
                    <a:lnTo>
                      <a:pt x="407" y="1292"/>
                    </a:lnTo>
                    <a:lnTo>
                      <a:pt x="569" y="1202"/>
                    </a:lnTo>
                    <a:lnTo>
                      <a:pt x="702" y="1173"/>
                    </a:lnTo>
                    <a:lnTo>
                      <a:pt x="834" y="1262"/>
                    </a:lnTo>
                    <a:lnTo>
                      <a:pt x="968" y="1163"/>
                    </a:lnTo>
                    <a:lnTo>
                      <a:pt x="1278" y="1088"/>
                    </a:lnTo>
                    <a:lnTo>
                      <a:pt x="1543" y="968"/>
                    </a:lnTo>
                    <a:lnTo>
                      <a:pt x="1680" y="1028"/>
                    </a:lnTo>
                    <a:lnTo>
                      <a:pt x="2035" y="1173"/>
                    </a:lnTo>
                    <a:lnTo>
                      <a:pt x="2163" y="1118"/>
                    </a:lnTo>
                    <a:lnTo>
                      <a:pt x="2287" y="968"/>
                    </a:lnTo>
                    <a:lnTo>
                      <a:pt x="2419" y="873"/>
                    </a:lnTo>
                    <a:lnTo>
                      <a:pt x="2257" y="669"/>
                    </a:lnTo>
                    <a:lnTo>
                      <a:pt x="2242" y="484"/>
                    </a:lnTo>
                    <a:lnTo>
                      <a:pt x="2163" y="339"/>
                    </a:lnTo>
                    <a:lnTo>
                      <a:pt x="2119" y="156"/>
                    </a:lnTo>
                    <a:lnTo>
                      <a:pt x="2053" y="0"/>
                    </a:lnTo>
                    <a:lnTo>
                      <a:pt x="1837" y="100"/>
                    </a:lnTo>
                    <a:lnTo>
                      <a:pt x="1559" y="111"/>
                    </a:lnTo>
                    <a:lnTo>
                      <a:pt x="1395" y="200"/>
                    </a:lnTo>
                    <a:lnTo>
                      <a:pt x="1179" y="244"/>
                    </a:lnTo>
                    <a:lnTo>
                      <a:pt x="953" y="230"/>
                    </a:lnTo>
                    <a:lnTo>
                      <a:pt x="838" y="321"/>
                    </a:lnTo>
                    <a:lnTo>
                      <a:pt x="819" y="424"/>
                    </a:lnTo>
                    <a:lnTo>
                      <a:pt x="839" y="519"/>
                    </a:lnTo>
                    <a:lnTo>
                      <a:pt x="915" y="627"/>
                    </a:lnTo>
                    <a:lnTo>
                      <a:pt x="802" y="739"/>
                    </a:lnTo>
                    <a:lnTo>
                      <a:pt x="492" y="715"/>
                    </a:lnTo>
                    <a:lnTo>
                      <a:pt x="352" y="624"/>
                    </a:lnTo>
                    <a:lnTo>
                      <a:pt x="190" y="610"/>
                    </a:lnTo>
                    <a:lnTo>
                      <a:pt x="57" y="694"/>
                    </a:lnTo>
                    <a:lnTo>
                      <a:pt x="0" y="790"/>
                    </a:lnTo>
                    <a:lnTo>
                      <a:pt x="97" y="1128"/>
                    </a:lnTo>
                    <a:lnTo>
                      <a:pt x="204" y="1427"/>
                    </a:lnTo>
                    <a:lnTo>
                      <a:pt x="214" y="1427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2" name="Freeform 115">
                <a:extLst>
                  <a:ext uri="{FF2B5EF4-FFF2-40B4-BE49-F238E27FC236}">
                    <a16:creationId xmlns:a16="http://schemas.microsoft.com/office/drawing/2014/main" id="{94E96F14-5EFE-3196-4418-66549A492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519" y="3325999"/>
                <a:ext cx="1386093" cy="1107828"/>
              </a:xfrm>
              <a:custGeom>
                <a:avLst/>
                <a:gdLst/>
                <a:ahLst/>
                <a:cxnLst>
                  <a:cxn ang="0">
                    <a:pos x="5068" y="2531"/>
                  </a:cxn>
                  <a:cxn ang="0">
                    <a:pos x="4893" y="2808"/>
                  </a:cxn>
                  <a:cxn ang="0">
                    <a:pos x="4553" y="3247"/>
                  </a:cxn>
                  <a:cxn ang="0">
                    <a:pos x="3986" y="3512"/>
                  </a:cxn>
                  <a:cxn ang="0">
                    <a:pos x="3637" y="3502"/>
                  </a:cxn>
                  <a:cxn ang="0">
                    <a:pos x="3607" y="3841"/>
                  </a:cxn>
                  <a:cxn ang="0">
                    <a:pos x="3381" y="3961"/>
                  </a:cxn>
                  <a:cxn ang="0">
                    <a:pos x="2943" y="3871"/>
                  </a:cxn>
                  <a:cxn ang="0">
                    <a:pos x="2677" y="3891"/>
                  </a:cxn>
                  <a:cxn ang="0">
                    <a:pos x="2352" y="3412"/>
                  </a:cxn>
                  <a:cxn ang="0">
                    <a:pos x="2101" y="3362"/>
                  </a:cxn>
                  <a:cxn ang="0">
                    <a:pos x="1712" y="3572"/>
                  </a:cxn>
                  <a:cxn ang="0">
                    <a:pos x="1374" y="3437"/>
                  </a:cxn>
                  <a:cxn ang="0">
                    <a:pos x="1624" y="3237"/>
                  </a:cxn>
                  <a:cxn ang="0">
                    <a:pos x="1599" y="2932"/>
                  </a:cxn>
                  <a:cxn ang="0">
                    <a:pos x="1506" y="2604"/>
                  </a:cxn>
                  <a:cxn ang="0">
                    <a:pos x="1395" y="2259"/>
                  </a:cxn>
                  <a:cxn ang="0">
                    <a:pos x="1197" y="1988"/>
                  </a:cxn>
                  <a:cxn ang="0">
                    <a:pos x="1392" y="1268"/>
                  </a:cxn>
                  <a:cxn ang="0">
                    <a:pos x="1122" y="1317"/>
                  </a:cxn>
                  <a:cxn ang="0">
                    <a:pos x="786" y="1635"/>
                  </a:cxn>
                  <a:cxn ang="0">
                    <a:pos x="576" y="1889"/>
                  </a:cxn>
                  <a:cxn ang="0">
                    <a:pos x="240" y="1895"/>
                  </a:cxn>
                  <a:cxn ang="0">
                    <a:pos x="139" y="1452"/>
                  </a:cxn>
                  <a:cxn ang="0">
                    <a:pos x="205" y="1213"/>
                  </a:cxn>
                  <a:cxn ang="0">
                    <a:pos x="486" y="1153"/>
                  </a:cxn>
                  <a:cxn ang="0">
                    <a:pos x="459" y="998"/>
                  </a:cxn>
                  <a:cxn ang="0">
                    <a:pos x="693" y="763"/>
                  </a:cxn>
                  <a:cxn ang="0">
                    <a:pos x="1033" y="644"/>
                  </a:cxn>
                  <a:cxn ang="0">
                    <a:pos x="1313" y="524"/>
                  </a:cxn>
                  <a:cxn ang="0">
                    <a:pos x="1343" y="284"/>
                  </a:cxn>
                  <a:cxn ang="0">
                    <a:pos x="1289" y="10"/>
                  </a:cxn>
                  <a:cxn ang="0">
                    <a:pos x="1599" y="85"/>
                  </a:cxn>
                  <a:cxn ang="0">
                    <a:pos x="1926" y="193"/>
                  </a:cxn>
                  <a:cxn ang="0">
                    <a:pos x="2176" y="493"/>
                  </a:cxn>
                  <a:cxn ang="0">
                    <a:pos x="2347" y="983"/>
                  </a:cxn>
                  <a:cxn ang="0">
                    <a:pos x="2860" y="1697"/>
                  </a:cxn>
                  <a:cxn ang="0">
                    <a:pos x="2672" y="2002"/>
                  </a:cxn>
                  <a:cxn ang="0">
                    <a:pos x="3462" y="2114"/>
                  </a:cxn>
                  <a:cxn ang="0">
                    <a:pos x="3605" y="2449"/>
                  </a:cxn>
                  <a:cxn ang="0">
                    <a:pos x="4006" y="2604"/>
                  </a:cxn>
                  <a:cxn ang="0">
                    <a:pos x="4784" y="2374"/>
                  </a:cxn>
                  <a:cxn ang="0">
                    <a:pos x="5198" y="2166"/>
                  </a:cxn>
                  <a:cxn ang="0">
                    <a:pos x="5188" y="2349"/>
                  </a:cxn>
                </a:cxnLst>
                <a:rect l="0" t="0" r="r" b="b"/>
                <a:pathLst>
                  <a:path w="5198" h="3961">
                    <a:moveTo>
                      <a:pt x="5188" y="2349"/>
                    </a:moveTo>
                    <a:lnTo>
                      <a:pt x="5068" y="2531"/>
                    </a:lnTo>
                    <a:lnTo>
                      <a:pt x="4908" y="2649"/>
                    </a:lnTo>
                    <a:lnTo>
                      <a:pt x="4893" y="2808"/>
                    </a:lnTo>
                    <a:lnTo>
                      <a:pt x="4819" y="3023"/>
                    </a:lnTo>
                    <a:lnTo>
                      <a:pt x="4553" y="3247"/>
                    </a:lnTo>
                    <a:lnTo>
                      <a:pt x="4214" y="3412"/>
                    </a:lnTo>
                    <a:lnTo>
                      <a:pt x="3986" y="3512"/>
                    </a:lnTo>
                    <a:lnTo>
                      <a:pt x="3815" y="3547"/>
                    </a:lnTo>
                    <a:lnTo>
                      <a:pt x="3637" y="3502"/>
                    </a:lnTo>
                    <a:lnTo>
                      <a:pt x="3681" y="3667"/>
                    </a:lnTo>
                    <a:lnTo>
                      <a:pt x="3607" y="3841"/>
                    </a:lnTo>
                    <a:lnTo>
                      <a:pt x="3470" y="3841"/>
                    </a:lnTo>
                    <a:lnTo>
                      <a:pt x="3381" y="3961"/>
                    </a:lnTo>
                    <a:lnTo>
                      <a:pt x="3150" y="3951"/>
                    </a:lnTo>
                    <a:lnTo>
                      <a:pt x="2943" y="3871"/>
                    </a:lnTo>
                    <a:lnTo>
                      <a:pt x="2850" y="3786"/>
                    </a:lnTo>
                    <a:lnTo>
                      <a:pt x="2677" y="3891"/>
                    </a:lnTo>
                    <a:lnTo>
                      <a:pt x="2421" y="3846"/>
                    </a:lnTo>
                    <a:lnTo>
                      <a:pt x="2352" y="3412"/>
                    </a:lnTo>
                    <a:lnTo>
                      <a:pt x="2245" y="3332"/>
                    </a:lnTo>
                    <a:lnTo>
                      <a:pt x="2101" y="3362"/>
                    </a:lnTo>
                    <a:lnTo>
                      <a:pt x="1968" y="3532"/>
                    </a:lnTo>
                    <a:lnTo>
                      <a:pt x="1712" y="3572"/>
                    </a:lnTo>
                    <a:lnTo>
                      <a:pt x="1511" y="3602"/>
                    </a:lnTo>
                    <a:lnTo>
                      <a:pt x="1374" y="3437"/>
                    </a:lnTo>
                    <a:lnTo>
                      <a:pt x="1509" y="3382"/>
                    </a:lnTo>
                    <a:lnTo>
                      <a:pt x="1624" y="3237"/>
                    </a:lnTo>
                    <a:lnTo>
                      <a:pt x="1762" y="3137"/>
                    </a:lnTo>
                    <a:lnTo>
                      <a:pt x="1599" y="2932"/>
                    </a:lnTo>
                    <a:lnTo>
                      <a:pt x="1587" y="2752"/>
                    </a:lnTo>
                    <a:lnTo>
                      <a:pt x="1506" y="2604"/>
                    </a:lnTo>
                    <a:lnTo>
                      <a:pt x="1465" y="2434"/>
                    </a:lnTo>
                    <a:lnTo>
                      <a:pt x="1395" y="2259"/>
                    </a:lnTo>
                    <a:lnTo>
                      <a:pt x="1350" y="2127"/>
                    </a:lnTo>
                    <a:lnTo>
                      <a:pt x="1197" y="1988"/>
                    </a:lnTo>
                    <a:lnTo>
                      <a:pt x="1259" y="1810"/>
                    </a:lnTo>
                    <a:lnTo>
                      <a:pt x="1392" y="1268"/>
                    </a:lnTo>
                    <a:lnTo>
                      <a:pt x="1274" y="1252"/>
                    </a:lnTo>
                    <a:lnTo>
                      <a:pt x="1122" y="1317"/>
                    </a:lnTo>
                    <a:lnTo>
                      <a:pt x="919" y="1447"/>
                    </a:lnTo>
                    <a:lnTo>
                      <a:pt x="786" y="1635"/>
                    </a:lnTo>
                    <a:lnTo>
                      <a:pt x="699" y="1784"/>
                    </a:lnTo>
                    <a:lnTo>
                      <a:pt x="576" y="1889"/>
                    </a:lnTo>
                    <a:lnTo>
                      <a:pt x="401" y="1954"/>
                    </a:lnTo>
                    <a:lnTo>
                      <a:pt x="240" y="1895"/>
                    </a:lnTo>
                    <a:lnTo>
                      <a:pt x="135" y="1760"/>
                    </a:lnTo>
                    <a:lnTo>
                      <a:pt x="139" y="1452"/>
                    </a:lnTo>
                    <a:lnTo>
                      <a:pt x="0" y="1314"/>
                    </a:lnTo>
                    <a:lnTo>
                      <a:pt x="205" y="1213"/>
                    </a:lnTo>
                    <a:lnTo>
                      <a:pt x="339" y="1058"/>
                    </a:lnTo>
                    <a:lnTo>
                      <a:pt x="486" y="1153"/>
                    </a:lnTo>
                    <a:lnTo>
                      <a:pt x="580" y="1088"/>
                    </a:lnTo>
                    <a:lnTo>
                      <a:pt x="459" y="998"/>
                    </a:lnTo>
                    <a:lnTo>
                      <a:pt x="459" y="879"/>
                    </a:lnTo>
                    <a:lnTo>
                      <a:pt x="693" y="763"/>
                    </a:lnTo>
                    <a:lnTo>
                      <a:pt x="845" y="743"/>
                    </a:lnTo>
                    <a:lnTo>
                      <a:pt x="1033" y="644"/>
                    </a:lnTo>
                    <a:lnTo>
                      <a:pt x="1239" y="609"/>
                    </a:lnTo>
                    <a:lnTo>
                      <a:pt x="1313" y="524"/>
                    </a:lnTo>
                    <a:lnTo>
                      <a:pt x="1348" y="389"/>
                    </a:lnTo>
                    <a:lnTo>
                      <a:pt x="1343" y="284"/>
                    </a:lnTo>
                    <a:lnTo>
                      <a:pt x="1313" y="135"/>
                    </a:lnTo>
                    <a:lnTo>
                      <a:pt x="1289" y="10"/>
                    </a:lnTo>
                    <a:lnTo>
                      <a:pt x="1422" y="0"/>
                    </a:lnTo>
                    <a:lnTo>
                      <a:pt x="1599" y="85"/>
                    </a:lnTo>
                    <a:lnTo>
                      <a:pt x="1762" y="115"/>
                    </a:lnTo>
                    <a:lnTo>
                      <a:pt x="1926" y="193"/>
                    </a:lnTo>
                    <a:lnTo>
                      <a:pt x="1954" y="311"/>
                    </a:lnTo>
                    <a:lnTo>
                      <a:pt x="2176" y="493"/>
                    </a:lnTo>
                    <a:lnTo>
                      <a:pt x="2116" y="614"/>
                    </a:lnTo>
                    <a:lnTo>
                      <a:pt x="2347" y="983"/>
                    </a:lnTo>
                    <a:lnTo>
                      <a:pt x="2532" y="1152"/>
                    </a:lnTo>
                    <a:lnTo>
                      <a:pt x="2860" y="1697"/>
                    </a:lnTo>
                    <a:lnTo>
                      <a:pt x="2737" y="1849"/>
                    </a:lnTo>
                    <a:lnTo>
                      <a:pt x="2672" y="2002"/>
                    </a:lnTo>
                    <a:lnTo>
                      <a:pt x="3061" y="2021"/>
                    </a:lnTo>
                    <a:lnTo>
                      <a:pt x="3462" y="2114"/>
                    </a:lnTo>
                    <a:lnTo>
                      <a:pt x="3544" y="2226"/>
                    </a:lnTo>
                    <a:lnTo>
                      <a:pt x="3605" y="2449"/>
                    </a:lnTo>
                    <a:lnTo>
                      <a:pt x="3617" y="2614"/>
                    </a:lnTo>
                    <a:lnTo>
                      <a:pt x="4006" y="2604"/>
                    </a:lnTo>
                    <a:lnTo>
                      <a:pt x="4390" y="2589"/>
                    </a:lnTo>
                    <a:lnTo>
                      <a:pt x="4784" y="2374"/>
                    </a:lnTo>
                    <a:lnTo>
                      <a:pt x="5144" y="2066"/>
                    </a:lnTo>
                    <a:lnTo>
                      <a:pt x="5198" y="2166"/>
                    </a:lnTo>
                    <a:lnTo>
                      <a:pt x="5144" y="2259"/>
                    </a:lnTo>
                    <a:lnTo>
                      <a:pt x="5188" y="234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3" name="Freeform 116">
                <a:extLst>
                  <a:ext uri="{FF2B5EF4-FFF2-40B4-BE49-F238E27FC236}">
                    <a16:creationId xmlns:a16="http://schemas.microsoft.com/office/drawing/2014/main" id="{A679CE79-7E9B-3283-A49A-00FB3B59F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033" y="4138961"/>
                <a:ext cx="629224" cy="813795"/>
              </a:xfrm>
              <a:custGeom>
                <a:avLst/>
                <a:gdLst/>
                <a:ahLst/>
                <a:cxnLst>
                  <a:cxn ang="0">
                    <a:pos x="0" y="279"/>
                  </a:cxn>
                  <a:cxn ang="0">
                    <a:pos x="280" y="778"/>
                  </a:cxn>
                  <a:cxn ang="0">
                    <a:pos x="290" y="1001"/>
                  </a:cxn>
                  <a:cxn ang="0">
                    <a:pos x="511" y="1136"/>
                  </a:cxn>
                  <a:cxn ang="0">
                    <a:pos x="734" y="1490"/>
                  </a:cxn>
                  <a:cxn ang="0">
                    <a:pos x="841" y="1825"/>
                  </a:cxn>
                  <a:cxn ang="0">
                    <a:pos x="1044" y="2005"/>
                  </a:cxn>
                  <a:cxn ang="0">
                    <a:pos x="1132" y="2199"/>
                  </a:cxn>
                  <a:cxn ang="0">
                    <a:pos x="1328" y="2454"/>
                  </a:cxn>
                  <a:cxn ang="0">
                    <a:pos x="1412" y="2693"/>
                  </a:cxn>
                  <a:cxn ang="0">
                    <a:pos x="1595" y="2913"/>
                  </a:cxn>
                  <a:cxn ang="0">
                    <a:pos x="1737" y="2693"/>
                  </a:cxn>
                  <a:cxn ang="0">
                    <a:pos x="1928" y="2589"/>
                  </a:cxn>
                  <a:cxn ang="0">
                    <a:pos x="2046" y="2593"/>
                  </a:cxn>
                  <a:cxn ang="0">
                    <a:pos x="2230" y="2494"/>
                  </a:cxn>
                  <a:cxn ang="0">
                    <a:pos x="2357" y="2304"/>
                  </a:cxn>
                  <a:cxn ang="0">
                    <a:pos x="2226" y="2200"/>
                  </a:cxn>
                  <a:cxn ang="0">
                    <a:pos x="2258" y="2059"/>
                  </a:cxn>
                  <a:cxn ang="0">
                    <a:pos x="2168" y="1898"/>
                  </a:cxn>
                  <a:cxn ang="0">
                    <a:pos x="2195" y="1745"/>
                  </a:cxn>
                  <a:cxn ang="0">
                    <a:pos x="1978" y="1640"/>
                  </a:cxn>
                  <a:cxn ang="0">
                    <a:pos x="1783" y="1618"/>
                  </a:cxn>
                  <a:cxn ang="0">
                    <a:pos x="1653" y="1431"/>
                  </a:cxn>
                  <a:cxn ang="0">
                    <a:pos x="1496" y="1175"/>
                  </a:cxn>
                  <a:cxn ang="0">
                    <a:pos x="1346" y="785"/>
                  </a:cxn>
                  <a:cxn ang="0">
                    <a:pos x="1235" y="493"/>
                  </a:cxn>
                  <a:cxn ang="0">
                    <a:pos x="1137" y="149"/>
                  </a:cxn>
                  <a:cxn ang="0">
                    <a:pos x="926" y="0"/>
                  </a:cxn>
                  <a:cxn ang="0">
                    <a:pos x="789" y="58"/>
                  </a:cxn>
                  <a:cxn ang="0">
                    <a:pos x="729" y="220"/>
                  </a:cxn>
                  <a:cxn ang="0">
                    <a:pos x="456" y="450"/>
                  </a:cxn>
                  <a:cxn ang="0">
                    <a:pos x="310" y="433"/>
                  </a:cxn>
                  <a:cxn ang="0">
                    <a:pos x="296" y="297"/>
                  </a:cxn>
                  <a:cxn ang="0">
                    <a:pos x="177" y="239"/>
                  </a:cxn>
                  <a:cxn ang="0">
                    <a:pos x="0" y="279"/>
                  </a:cxn>
                </a:cxnLst>
                <a:rect l="0" t="0" r="r" b="b"/>
                <a:pathLst>
                  <a:path w="2357" h="2913">
                    <a:moveTo>
                      <a:pt x="0" y="279"/>
                    </a:moveTo>
                    <a:lnTo>
                      <a:pt x="280" y="778"/>
                    </a:lnTo>
                    <a:lnTo>
                      <a:pt x="290" y="1001"/>
                    </a:lnTo>
                    <a:lnTo>
                      <a:pt x="511" y="1136"/>
                    </a:lnTo>
                    <a:lnTo>
                      <a:pt x="734" y="1490"/>
                    </a:lnTo>
                    <a:lnTo>
                      <a:pt x="841" y="1825"/>
                    </a:lnTo>
                    <a:lnTo>
                      <a:pt x="1044" y="2005"/>
                    </a:lnTo>
                    <a:lnTo>
                      <a:pt x="1132" y="2199"/>
                    </a:lnTo>
                    <a:lnTo>
                      <a:pt x="1328" y="2454"/>
                    </a:lnTo>
                    <a:lnTo>
                      <a:pt x="1412" y="2693"/>
                    </a:lnTo>
                    <a:lnTo>
                      <a:pt x="1595" y="2913"/>
                    </a:lnTo>
                    <a:lnTo>
                      <a:pt x="1737" y="2693"/>
                    </a:lnTo>
                    <a:lnTo>
                      <a:pt x="1928" y="2589"/>
                    </a:lnTo>
                    <a:lnTo>
                      <a:pt x="2046" y="2593"/>
                    </a:lnTo>
                    <a:lnTo>
                      <a:pt x="2230" y="2494"/>
                    </a:lnTo>
                    <a:lnTo>
                      <a:pt x="2357" y="2304"/>
                    </a:lnTo>
                    <a:lnTo>
                      <a:pt x="2226" y="2200"/>
                    </a:lnTo>
                    <a:lnTo>
                      <a:pt x="2258" y="2059"/>
                    </a:lnTo>
                    <a:lnTo>
                      <a:pt x="2168" y="1898"/>
                    </a:lnTo>
                    <a:lnTo>
                      <a:pt x="2195" y="1745"/>
                    </a:lnTo>
                    <a:lnTo>
                      <a:pt x="1978" y="1640"/>
                    </a:lnTo>
                    <a:lnTo>
                      <a:pt x="1783" y="1618"/>
                    </a:lnTo>
                    <a:lnTo>
                      <a:pt x="1653" y="1431"/>
                    </a:lnTo>
                    <a:lnTo>
                      <a:pt x="1496" y="1175"/>
                    </a:lnTo>
                    <a:lnTo>
                      <a:pt x="1346" y="785"/>
                    </a:lnTo>
                    <a:lnTo>
                      <a:pt x="1235" y="493"/>
                    </a:lnTo>
                    <a:lnTo>
                      <a:pt x="1137" y="149"/>
                    </a:lnTo>
                    <a:lnTo>
                      <a:pt x="926" y="0"/>
                    </a:lnTo>
                    <a:lnTo>
                      <a:pt x="789" y="58"/>
                    </a:lnTo>
                    <a:lnTo>
                      <a:pt x="729" y="220"/>
                    </a:lnTo>
                    <a:lnTo>
                      <a:pt x="456" y="450"/>
                    </a:lnTo>
                    <a:lnTo>
                      <a:pt x="310" y="433"/>
                    </a:lnTo>
                    <a:lnTo>
                      <a:pt x="296" y="297"/>
                    </a:lnTo>
                    <a:lnTo>
                      <a:pt x="177" y="239"/>
                    </a:lnTo>
                    <a:lnTo>
                      <a:pt x="0" y="27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4" name="Freeform 117">
                <a:extLst>
                  <a:ext uri="{FF2B5EF4-FFF2-40B4-BE49-F238E27FC236}">
                    <a16:creationId xmlns:a16="http://schemas.microsoft.com/office/drawing/2014/main" id="{351C7EC7-7933-C705-B2DE-D3E1022DB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875" y="4230586"/>
                <a:ext cx="767506" cy="553081"/>
              </a:xfrm>
              <a:custGeom>
                <a:avLst/>
                <a:gdLst/>
                <a:ahLst/>
                <a:cxnLst>
                  <a:cxn ang="0">
                    <a:pos x="808" y="1581"/>
                  </a:cxn>
                  <a:cxn ang="0">
                    <a:pos x="890" y="1408"/>
                  </a:cxn>
                  <a:cxn ang="0">
                    <a:pos x="1012" y="1325"/>
                  </a:cxn>
                  <a:cxn ang="0">
                    <a:pos x="1102" y="1181"/>
                  </a:cxn>
                  <a:cxn ang="0">
                    <a:pos x="1043" y="1053"/>
                  </a:cxn>
                  <a:cxn ang="0">
                    <a:pos x="1114" y="1037"/>
                  </a:cxn>
                  <a:cxn ang="0">
                    <a:pos x="1236" y="1073"/>
                  </a:cxn>
                  <a:cxn ang="0">
                    <a:pos x="1461" y="1049"/>
                  </a:cxn>
                  <a:cxn ang="0">
                    <a:pos x="1576" y="1127"/>
                  </a:cxn>
                  <a:cxn ang="0">
                    <a:pos x="1669" y="1229"/>
                  </a:cxn>
                  <a:cxn ang="0">
                    <a:pos x="1803" y="1265"/>
                  </a:cxn>
                  <a:cxn ang="0">
                    <a:pos x="1945" y="1253"/>
                  </a:cxn>
                  <a:cxn ang="0">
                    <a:pos x="2087" y="1241"/>
                  </a:cxn>
                  <a:cxn ang="0">
                    <a:pos x="2181" y="1161"/>
                  </a:cxn>
                  <a:cxn ang="0">
                    <a:pos x="2240" y="982"/>
                  </a:cxn>
                  <a:cxn ang="0">
                    <a:pos x="2307" y="838"/>
                  </a:cxn>
                  <a:cxn ang="0">
                    <a:pos x="2252" y="778"/>
                  </a:cxn>
                  <a:cxn ang="0">
                    <a:pos x="2153" y="742"/>
                  </a:cxn>
                  <a:cxn ang="0">
                    <a:pos x="2252" y="670"/>
                  </a:cxn>
                  <a:cxn ang="0">
                    <a:pos x="2296" y="495"/>
                  </a:cxn>
                  <a:cxn ang="0">
                    <a:pos x="2238" y="143"/>
                  </a:cxn>
                  <a:cxn ang="0">
                    <a:pos x="2154" y="77"/>
                  </a:cxn>
                  <a:cxn ang="0">
                    <a:pos x="2040" y="101"/>
                  </a:cxn>
                  <a:cxn ang="0">
                    <a:pos x="1936" y="239"/>
                  </a:cxn>
                  <a:cxn ang="0">
                    <a:pos x="1570" y="295"/>
                  </a:cxn>
                  <a:cxn ang="0">
                    <a:pos x="1461" y="164"/>
                  </a:cxn>
                  <a:cxn ang="0">
                    <a:pos x="1067" y="0"/>
                  </a:cxn>
                  <a:cxn ang="0">
                    <a:pos x="858" y="95"/>
                  </a:cxn>
                  <a:cxn ang="0">
                    <a:pos x="606" y="156"/>
                  </a:cxn>
                  <a:cxn ang="0">
                    <a:pos x="498" y="235"/>
                  </a:cxn>
                  <a:cxn ang="0">
                    <a:pos x="394" y="163"/>
                  </a:cxn>
                  <a:cxn ang="0">
                    <a:pos x="291" y="188"/>
                  </a:cxn>
                  <a:cxn ang="0">
                    <a:pos x="156" y="259"/>
                  </a:cxn>
                  <a:cxn ang="0">
                    <a:pos x="162" y="349"/>
                  </a:cxn>
                  <a:cxn ang="0">
                    <a:pos x="0" y="369"/>
                  </a:cxn>
                  <a:cxn ang="0">
                    <a:pos x="114" y="670"/>
                  </a:cxn>
                  <a:cxn ang="0">
                    <a:pos x="228" y="858"/>
                  </a:cxn>
                  <a:cxn ang="0">
                    <a:pos x="346" y="1029"/>
                  </a:cxn>
                  <a:cxn ang="0">
                    <a:pos x="500" y="1049"/>
                  </a:cxn>
                  <a:cxn ang="0">
                    <a:pos x="676" y="1131"/>
                  </a:cxn>
                  <a:cxn ang="0">
                    <a:pos x="658" y="1253"/>
                  </a:cxn>
                  <a:cxn ang="0">
                    <a:pos x="726" y="1383"/>
                  </a:cxn>
                  <a:cxn ang="0">
                    <a:pos x="704" y="1499"/>
                  </a:cxn>
                  <a:cxn ang="0">
                    <a:pos x="808" y="1581"/>
                  </a:cxn>
                </a:cxnLst>
                <a:rect l="0" t="0" r="r" b="b"/>
                <a:pathLst>
                  <a:path w="2307" h="1581">
                    <a:moveTo>
                      <a:pt x="808" y="1581"/>
                    </a:moveTo>
                    <a:lnTo>
                      <a:pt x="890" y="1408"/>
                    </a:lnTo>
                    <a:lnTo>
                      <a:pt x="1012" y="1325"/>
                    </a:lnTo>
                    <a:lnTo>
                      <a:pt x="1102" y="1181"/>
                    </a:lnTo>
                    <a:lnTo>
                      <a:pt x="1043" y="1053"/>
                    </a:lnTo>
                    <a:lnTo>
                      <a:pt x="1114" y="1037"/>
                    </a:lnTo>
                    <a:lnTo>
                      <a:pt x="1236" y="1073"/>
                    </a:lnTo>
                    <a:lnTo>
                      <a:pt x="1461" y="1049"/>
                    </a:lnTo>
                    <a:lnTo>
                      <a:pt x="1576" y="1127"/>
                    </a:lnTo>
                    <a:lnTo>
                      <a:pt x="1669" y="1229"/>
                    </a:lnTo>
                    <a:lnTo>
                      <a:pt x="1803" y="1265"/>
                    </a:lnTo>
                    <a:lnTo>
                      <a:pt x="1945" y="1253"/>
                    </a:lnTo>
                    <a:lnTo>
                      <a:pt x="2087" y="1241"/>
                    </a:lnTo>
                    <a:lnTo>
                      <a:pt x="2181" y="1161"/>
                    </a:lnTo>
                    <a:lnTo>
                      <a:pt x="2240" y="982"/>
                    </a:lnTo>
                    <a:lnTo>
                      <a:pt x="2307" y="838"/>
                    </a:lnTo>
                    <a:lnTo>
                      <a:pt x="2252" y="778"/>
                    </a:lnTo>
                    <a:lnTo>
                      <a:pt x="2153" y="742"/>
                    </a:lnTo>
                    <a:lnTo>
                      <a:pt x="2252" y="670"/>
                    </a:lnTo>
                    <a:lnTo>
                      <a:pt x="2296" y="495"/>
                    </a:lnTo>
                    <a:lnTo>
                      <a:pt x="2238" y="143"/>
                    </a:lnTo>
                    <a:lnTo>
                      <a:pt x="2154" y="77"/>
                    </a:lnTo>
                    <a:lnTo>
                      <a:pt x="2040" y="101"/>
                    </a:lnTo>
                    <a:lnTo>
                      <a:pt x="1936" y="239"/>
                    </a:lnTo>
                    <a:lnTo>
                      <a:pt x="1570" y="295"/>
                    </a:lnTo>
                    <a:lnTo>
                      <a:pt x="1461" y="164"/>
                    </a:lnTo>
                    <a:lnTo>
                      <a:pt x="1067" y="0"/>
                    </a:lnTo>
                    <a:lnTo>
                      <a:pt x="858" y="95"/>
                    </a:lnTo>
                    <a:lnTo>
                      <a:pt x="606" y="156"/>
                    </a:lnTo>
                    <a:lnTo>
                      <a:pt x="498" y="235"/>
                    </a:lnTo>
                    <a:lnTo>
                      <a:pt x="394" y="163"/>
                    </a:lnTo>
                    <a:lnTo>
                      <a:pt x="291" y="188"/>
                    </a:lnTo>
                    <a:lnTo>
                      <a:pt x="156" y="259"/>
                    </a:lnTo>
                    <a:lnTo>
                      <a:pt x="162" y="349"/>
                    </a:lnTo>
                    <a:lnTo>
                      <a:pt x="0" y="369"/>
                    </a:lnTo>
                    <a:lnTo>
                      <a:pt x="114" y="670"/>
                    </a:lnTo>
                    <a:lnTo>
                      <a:pt x="228" y="858"/>
                    </a:lnTo>
                    <a:lnTo>
                      <a:pt x="346" y="1029"/>
                    </a:lnTo>
                    <a:lnTo>
                      <a:pt x="500" y="1049"/>
                    </a:lnTo>
                    <a:lnTo>
                      <a:pt x="676" y="1131"/>
                    </a:lnTo>
                    <a:lnTo>
                      <a:pt x="658" y="1253"/>
                    </a:lnTo>
                    <a:lnTo>
                      <a:pt x="726" y="1383"/>
                    </a:lnTo>
                    <a:lnTo>
                      <a:pt x="704" y="1499"/>
                    </a:lnTo>
                    <a:lnTo>
                      <a:pt x="808" y="1581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5" name="Freeform 118">
                <a:extLst>
                  <a:ext uri="{FF2B5EF4-FFF2-40B4-BE49-F238E27FC236}">
                    <a16:creationId xmlns:a16="http://schemas.microsoft.com/office/drawing/2014/main" id="{F62D237A-E216-715B-7AB7-71193E55D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605" y="4862797"/>
                <a:ext cx="438575" cy="655534"/>
              </a:xfrm>
              <a:custGeom>
                <a:avLst/>
                <a:gdLst/>
                <a:ahLst/>
                <a:cxnLst>
                  <a:cxn ang="0">
                    <a:pos x="1020" y="1876"/>
                  </a:cxn>
                  <a:cxn ang="0">
                    <a:pos x="1122" y="1712"/>
                  </a:cxn>
                  <a:cxn ang="0">
                    <a:pos x="1291" y="1617"/>
                  </a:cxn>
                  <a:cxn ang="0">
                    <a:pos x="1316" y="1492"/>
                  </a:cxn>
                  <a:cxn ang="0">
                    <a:pos x="1256" y="1329"/>
                  </a:cxn>
                  <a:cxn ang="0">
                    <a:pos x="1180" y="1242"/>
                  </a:cxn>
                  <a:cxn ang="0">
                    <a:pos x="1043" y="1241"/>
                  </a:cxn>
                  <a:cxn ang="0">
                    <a:pos x="988" y="1188"/>
                  </a:cxn>
                  <a:cxn ang="0">
                    <a:pos x="962" y="1094"/>
                  </a:cxn>
                  <a:cxn ang="0">
                    <a:pos x="1014" y="1008"/>
                  </a:cxn>
                  <a:cxn ang="0">
                    <a:pos x="1008" y="894"/>
                  </a:cxn>
                  <a:cxn ang="0">
                    <a:pos x="862" y="778"/>
                  </a:cxn>
                  <a:cxn ang="0">
                    <a:pos x="732" y="738"/>
                  </a:cxn>
                  <a:cxn ang="0">
                    <a:pos x="665" y="667"/>
                  </a:cxn>
                  <a:cxn ang="0">
                    <a:pos x="673" y="379"/>
                  </a:cxn>
                  <a:cxn ang="0">
                    <a:pos x="535" y="271"/>
                  </a:cxn>
                  <a:cxn ang="0">
                    <a:pos x="547" y="144"/>
                  </a:cxn>
                  <a:cxn ang="0">
                    <a:pos x="464" y="2"/>
                  </a:cxn>
                  <a:cxn ang="0">
                    <a:pos x="366" y="0"/>
                  </a:cxn>
                  <a:cxn ang="0">
                    <a:pos x="212" y="82"/>
                  </a:cxn>
                  <a:cxn ang="0">
                    <a:pos x="100" y="260"/>
                  </a:cxn>
                  <a:cxn ang="0">
                    <a:pos x="193" y="379"/>
                  </a:cxn>
                  <a:cxn ang="0">
                    <a:pos x="142" y="659"/>
                  </a:cxn>
                  <a:cxn ang="0">
                    <a:pos x="47" y="655"/>
                  </a:cxn>
                  <a:cxn ang="0">
                    <a:pos x="0" y="718"/>
                  </a:cxn>
                  <a:cxn ang="0">
                    <a:pos x="110" y="742"/>
                  </a:cxn>
                  <a:cxn ang="0">
                    <a:pos x="118" y="886"/>
                  </a:cxn>
                  <a:cxn ang="0">
                    <a:pos x="287" y="1102"/>
                  </a:cxn>
                  <a:cxn ang="0">
                    <a:pos x="394" y="1293"/>
                  </a:cxn>
                  <a:cxn ang="0">
                    <a:pos x="618" y="1469"/>
                  </a:cxn>
                  <a:cxn ang="0">
                    <a:pos x="831" y="1700"/>
                  </a:cxn>
                  <a:cxn ang="0">
                    <a:pos x="909" y="1712"/>
                  </a:cxn>
                  <a:cxn ang="0">
                    <a:pos x="909" y="1804"/>
                  </a:cxn>
                  <a:cxn ang="0">
                    <a:pos x="1020" y="1876"/>
                  </a:cxn>
                </a:cxnLst>
                <a:rect l="0" t="0" r="r" b="b"/>
                <a:pathLst>
                  <a:path w="1316" h="1876">
                    <a:moveTo>
                      <a:pt x="1020" y="1876"/>
                    </a:moveTo>
                    <a:lnTo>
                      <a:pt x="1122" y="1712"/>
                    </a:lnTo>
                    <a:lnTo>
                      <a:pt x="1291" y="1617"/>
                    </a:lnTo>
                    <a:lnTo>
                      <a:pt x="1316" y="1492"/>
                    </a:lnTo>
                    <a:lnTo>
                      <a:pt x="1256" y="1329"/>
                    </a:lnTo>
                    <a:lnTo>
                      <a:pt x="1180" y="1242"/>
                    </a:lnTo>
                    <a:lnTo>
                      <a:pt x="1043" y="1241"/>
                    </a:lnTo>
                    <a:lnTo>
                      <a:pt x="988" y="1188"/>
                    </a:lnTo>
                    <a:lnTo>
                      <a:pt x="962" y="1094"/>
                    </a:lnTo>
                    <a:lnTo>
                      <a:pt x="1014" y="1008"/>
                    </a:lnTo>
                    <a:lnTo>
                      <a:pt x="1008" y="894"/>
                    </a:lnTo>
                    <a:lnTo>
                      <a:pt x="862" y="778"/>
                    </a:lnTo>
                    <a:lnTo>
                      <a:pt x="732" y="738"/>
                    </a:lnTo>
                    <a:lnTo>
                      <a:pt x="665" y="667"/>
                    </a:lnTo>
                    <a:lnTo>
                      <a:pt x="673" y="379"/>
                    </a:lnTo>
                    <a:lnTo>
                      <a:pt x="535" y="271"/>
                    </a:lnTo>
                    <a:lnTo>
                      <a:pt x="547" y="144"/>
                    </a:lnTo>
                    <a:lnTo>
                      <a:pt x="464" y="2"/>
                    </a:lnTo>
                    <a:lnTo>
                      <a:pt x="366" y="0"/>
                    </a:lnTo>
                    <a:lnTo>
                      <a:pt x="212" y="82"/>
                    </a:lnTo>
                    <a:lnTo>
                      <a:pt x="100" y="260"/>
                    </a:lnTo>
                    <a:lnTo>
                      <a:pt x="193" y="379"/>
                    </a:lnTo>
                    <a:lnTo>
                      <a:pt x="142" y="659"/>
                    </a:lnTo>
                    <a:lnTo>
                      <a:pt x="47" y="655"/>
                    </a:lnTo>
                    <a:lnTo>
                      <a:pt x="0" y="718"/>
                    </a:lnTo>
                    <a:lnTo>
                      <a:pt x="110" y="742"/>
                    </a:lnTo>
                    <a:lnTo>
                      <a:pt x="118" y="886"/>
                    </a:lnTo>
                    <a:lnTo>
                      <a:pt x="287" y="1102"/>
                    </a:lnTo>
                    <a:lnTo>
                      <a:pt x="394" y="1293"/>
                    </a:lnTo>
                    <a:lnTo>
                      <a:pt x="618" y="1469"/>
                    </a:lnTo>
                    <a:lnTo>
                      <a:pt x="831" y="1700"/>
                    </a:lnTo>
                    <a:lnTo>
                      <a:pt x="909" y="1712"/>
                    </a:lnTo>
                    <a:lnTo>
                      <a:pt x="909" y="1804"/>
                    </a:lnTo>
                    <a:lnTo>
                      <a:pt x="1020" y="187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6" name="Freeform 119">
                <a:extLst>
                  <a:ext uri="{FF2B5EF4-FFF2-40B4-BE49-F238E27FC236}">
                    <a16:creationId xmlns:a16="http://schemas.microsoft.com/office/drawing/2014/main" id="{90D90E87-FF6F-1AAE-8A4A-518E479A9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433" y="4592921"/>
                <a:ext cx="369024" cy="583900"/>
              </a:xfrm>
              <a:custGeom>
                <a:avLst/>
                <a:gdLst/>
                <a:ahLst/>
                <a:cxnLst>
                  <a:cxn ang="0">
                    <a:pos x="1011" y="88"/>
                  </a:cxn>
                  <a:cxn ang="0">
                    <a:pos x="942" y="196"/>
                  </a:cxn>
                  <a:cxn ang="0">
                    <a:pos x="920" y="299"/>
                  </a:cxn>
                  <a:cxn ang="0">
                    <a:pos x="1105" y="603"/>
                  </a:cxn>
                  <a:cxn ang="0">
                    <a:pos x="1086" y="746"/>
                  </a:cxn>
                  <a:cxn ang="0">
                    <a:pos x="1026" y="854"/>
                  </a:cxn>
                  <a:cxn ang="0">
                    <a:pos x="936" y="916"/>
                  </a:cxn>
                  <a:cxn ang="0">
                    <a:pos x="837" y="1042"/>
                  </a:cxn>
                  <a:cxn ang="0">
                    <a:pos x="744" y="1030"/>
                  </a:cxn>
                  <a:cxn ang="0">
                    <a:pos x="668" y="1092"/>
                  </a:cxn>
                  <a:cxn ang="0">
                    <a:pos x="740" y="1170"/>
                  </a:cxn>
                  <a:cxn ang="0">
                    <a:pos x="774" y="1285"/>
                  </a:cxn>
                  <a:cxn ang="0">
                    <a:pos x="812" y="1422"/>
                  </a:cxn>
                  <a:cxn ang="0">
                    <a:pos x="790" y="1558"/>
                  </a:cxn>
                  <a:cxn ang="0">
                    <a:pos x="644" y="1592"/>
                  </a:cxn>
                  <a:cxn ang="0">
                    <a:pos x="544" y="1666"/>
                  </a:cxn>
                  <a:cxn ang="0">
                    <a:pos x="402" y="1550"/>
                  </a:cxn>
                  <a:cxn ang="0">
                    <a:pos x="268" y="1508"/>
                  </a:cxn>
                  <a:cxn ang="0">
                    <a:pos x="200" y="1437"/>
                  </a:cxn>
                  <a:cxn ang="0">
                    <a:pos x="206" y="1148"/>
                  </a:cxn>
                  <a:cxn ang="0">
                    <a:pos x="70" y="1042"/>
                  </a:cxn>
                  <a:cxn ang="0">
                    <a:pos x="82" y="914"/>
                  </a:cxn>
                  <a:cxn ang="0">
                    <a:pos x="0" y="772"/>
                  </a:cxn>
                  <a:cxn ang="0">
                    <a:pos x="137" y="698"/>
                  </a:cxn>
                  <a:cxn ang="0">
                    <a:pos x="244" y="544"/>
                  </a:cxn>
                  <a:cxn ang="0">
                    <a:pos x="322" y="376"/>
                  </a:cxn>
                  <a:cxn ang="0">
                    <a:pos x="446" y="292"/>
                  </a:cxn>
                  <a:cxn ang="0">
                    <a:pos x="538" y="144"/>
                  </a:cxn>
                  <a:cxn ang="0">
                    <a:pos x="480" y="18"/>
                  </a:cxn>
                  <a:cxn ang="0">
                    <a:pos x="548" y="0"/>
                  </a:cxn>
                  <a:cxn ang="0">
                    <a:pos x="672" y="36"/>
                  </a:cxn>
                  <a:cxn ang="0">
                    <a:pos x="896" y="12"/>
                  </a:cxn>
                  <a:cxn ang="0">
                    <a:pos x="1011" y="88"/>
                  </a:cxn>
                </a:cxnLst>
                <a:rect l="0" t="0" r="r" b="b"/>
                <a:pathLst>
                  <a:path w="1105" h="1666">
                    <a:moveTo>
                      <a:pt x="1011" y="88"/>
                    </a:moveTo>
                    <a:lnTo>
                      <a:pt x="942" y="196"/>
                    </a:lnTo>
                    <a:lnTo>
                      <a:pt x="920" y="299"/>
                    </a:lnTo>
                    <a:lnTo>
                      <a:pt x="1105" y="603"/>
                    </a:lnTo>
                    <a:lnTo>
                      <a:pt x="1086" y="746"/>
                    </a:lnTo>
                    <a:lnTo>
                      <a:pt x="1026" y="854"/>
                    </a:lnTo>
                    <a:lnTo>
                      <a:pt x="936" y="916"/>
                    </a:lnTo>
                    <a:lnTo>
                      <a:pt x="837" y="1042"/>
                    </a:lnTo>
                    <a:lnTo>
                      <a:pt x="744" y="1030"/>
                    </a:lnTo>
                    <a:lnTo>
                      <a:pt x="668" y="1092"/>
                    </a:lnTo>
                    <a:lnTo>
                      <a:pt x="740" y="1170"/>
                    </a:lnTo>
                    <a:lnTo>
                      <a:pt x="774" y="1285"/>
                    </a:lnTo>
                    <a:lnTo>
                      <a:pt x="812" y="1422"/>
                    </a:lnTo>
                    <a:lnTo>
                      <a:pt x="790" y="1558"/>
                    </a:lnTo>
                    <a:lnTo>
                      <a:pt x="644" y="1592"/>
                    </a:lnTo>
                    <a:lnTo>
                      <a:pt x="544" y="1666"/>
                    </a:lnTo>
                    <a:lnTo>
                      <a:pt x="402" y="1550"/>
                    </a:lnTo>
                    <a:lnTo>
                      <a:pt x="268" y="1508"/>
                    </a:lnTo>
                    <a:lnTo>
                      <a:pt x="200" y="1437"/>
                    </a:lnTo>
                    <a:lnTo>
                      <a:pt x="206" y="1148"/>
                    </a:lnTo>
                    <a:lnTo>
                      <a:pt x="70" y="1042"/>
                    </a:lnTo>
                    <a:lnTo>
                      <a:pt x="82" y="914"/>
                    </a:lnTo>
                    <a:lnTo>
                      <a:pt x="0" y="772"/>
                    </a:lnTo>
                    <a:lnTo>
                      <a:pt x="137" y="698"/>
                    </a:lnTo>
                    <a:lnTo>
                      <a:pt x="244" y="544"/>
                    </a:lnTo>
                    <a:lnTo>
                      <a:pt x="322" y="376"/>
                    </a:lnTo>
                    <a:lnTo>
                      <a:pt x="446" y="292"/>
                    </a:lnTo>
                    <a:lnTo>
                      <a:pt x="538" y="144"/>
                    </a:lnTo>
                    <a:lnTo>
                      <a:pt x="480" y="18"/>
                    </a:lnTo>
                    <a:lnTo>
                      <a:pt x="548" y="0"/>
                    </a:lnTo>
                    <a:lnTo>
                      <a:pt x="672" y="36"/>
                    </a:lnTo>
                    <a:lnTo>
                      <a:pt x="896" y="12"/>
                    </a:lnTo>
                    <a:lnTo>
                      <a:pt x="1011" y="8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7" name="Freeform 120">
                <a:extLst>
                  <a:ext uri="{FF2B5EF4-FFF2-40B4-BE49-F238E27FC236}">
                    <a16:creationId xmlns:a16="http://schemas.microsoft.com/office/drawing/2014/main" id="{7D086319-C573-00DC-A273-AA42B3070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8535" y="4626239"/>
                <a:ext cx="558037" cy="944569"/>
              </a:xfrm>
              <a:custGeom>
                <a:avLst/>
                <a:gdLst/>
                <a:ahLst/>
                <a:cxnLst>
                  <a:cxn ang="0">
                    <a:pos x="957" y="285"/>
                  </a:cxn>
                  <a:cxn ang="0">
                    <a:pos x="1224" y="728"/>
                  </a:cxn>
                  <a:cxn ang="0">
                    <a:pos x="1445" y="998"/>
                  </a:cxn>
                  <a:cxn ang="0">
                    <a:pos x="1271" y="1018"/>
                  </a:cxn>
                  <a:cxn ang="0">
                    <a:pos x="1001" y="824"/>
                  </a:cxn>
                  <a:cxn ang="0">
                    <a:pos x="975" y="1006"/>
                  </a:cxn>
                  <a:cxn ang="0">
                    <a:pos x="1059" y="1219"/>
                  </a:cxn>
                  <a:cxn ang="0">
                    <a:pos x="1079" y="1448"/>
                  </a:cxn>
                  <a:cxn ang="0">
                    <a:pos x="1190" y="1679"/>
                  </a:cxn>
                  <a:cxn ang="0">
                    <a:pos x="1201" y="1912"/>
                  </a:cxn>
                  <a:cxn ang="0">
                    <a:pos x="1228" y="2101"/>
                  </a:cxn>
                  <a:cxn ang="0">
                    <a:pos x="1479" y="1957"/>
                  </a:cxn>
                  <a:cxn ang="0">
                    <a:pos x="1673" y="2032"/>
                  </a:cxn>
                  <a:cxn ang="0">
                    <a:pos x="1523" y="2388"/>
                  </a:cxn>
                  <a:cxn ang="0">
                    <a:pos x="1394" y="2531"/>
                  </a:cxn>
                  <a:cxn ang="0">
                    <a:pos x="964" y="2579"/>
                  </a:cxn>
                  <a:cxn ang="0">
                    <a:pos x="799" y="2703"/>
                  </a:cxn>
                  <a:cxn ang="0">
                    <a:pos x="661" y="2627"/>
                  </a:cxn>
                  <a:cxn ang="0">
                    <a:pos x="496" y="2388"/>
                  </a:cxn>
                  <a:cxn ang="0">
                    <a:pos x="329" y="2298"/>
                  </a:cxn>
                  <a:cxn ang="0">
                    <a:pos x="297" y="2014"/>
                  </a:cxn>
                  <a:cxn ang="0">
                    <a:pos x="83" y="1921"/>
                  </a:cxn>
                  <a:cxn ang="0">
                    <a:pos x="0" y="1777"/>
                  </a:cxn>
                  <a:cxn ang="0">
                    <a:pos x="49" y="1574"/>
                  </a:cxn>
                  <a:cxn ang="0">
                    <a:pos x="295" y="1470"/>
                  </a:cxn>
                  <a:cxn ang="0">
                    <a:pos x="248" y="1083"/>
                  </a:cxn>
                  <a:cxn ang="0">
                    <a:pos x="248" y="940"/>
                  </a:cxn>
                  <a:cxn ang="0">
                    <a:pos x="441" y="826"/>
                  </a:cxn>
                  <a:cxn ang="0">
                    <a:pos x="593" y="650"/>
                  </a:cxn>
                  <a:cxn ang="0">
                    <a:pos x="425" y="213"/>
                  </a:cxn>
                  <a:cxn ang="0">
                    <a:pos x="517" y="0"/>
                  </a:cxn>
                  <a:cxn ang="0">
                    <a:pos x="737" y="138"/>
                  </a:cxn>
                </a:cxnLst>
                <a:rect l="0" t="0" r="r" b="b"/>
                <a:pathLst>
                  <a:path w="1673" h="2703">
                    <a:moveTo>
                      <a:pt x="882" y="126"/>
                    </a:moveTo>
                    <a:lnTo>
                      <a:pt x="957" y="285"/>
                    </a:lnTo>
                    <a:lnTo>
                      <a:pt x="1122" y="497"/>
                    </a:lnTo>
                    <a:lnTo>
                      <a:pt x="1224" y="728"/>
                    </a:lnTo>
                    <a:lnTo>
                      <a:pt x="1311" y="880"/>
                    </a:lnTo>
                    <a:lnTo>
                      <a:pt x="1445" y="998"/>
                    </a:lnTo>
                    <a:lnTo>
                      <a:pt x="1382" y="1027"/>
                    </a:lnTo>
                    <a:lnTo>
                      <a:pt x="1271" y="1018"/>
                    </a:lnTo>
                    <a:lnTo>
                      <a:pt x="1153" y="952"/>
                    </a:lnTo>
                    <a:lnTo>
                      <a:pt x="1001" y="824"/>
                    </a:lnTo>
                    <a:lnTo>
                      <a:pt x="921" y="920"/>
                    </a:lnTo>
                    <a:lnTo>
                      <a:pt x="975" y="1006"/>
                    </a:lnTo>
                    <a:lnTo>
                      <a:pt x="981" y="1130"/>
                    </a:lnTo>
                    <a:lnTo>
                      <a:pt x="1059" y="1219"/>
                    </a:lnTo>
                    <a:lnTo>
                      <a:pt x="1023" y="1351"/>
                    </a:lnTo>
                    <a:lnTo>
                      <a:pt x="1079" y="1448"/>
                    </a:lnTo>
                    <a:lnTo>
                      <a:pt x="1157" y="1542"/>
                    </a:lnTo>
                    <a:lnTo>
                      <a:pt x="1190" y="1679"/>
                    </a:lnTo>
                    <a:lnTo>
                      <a:pt x="1129" y="1862"/>
                    </a:lnTo>
                    <a:lnTo>
                      <a:pt x="1201" y="1912"/>
                    </a:lnTo>
                    <a:lnTo>
                      <a:pt x="1157" y="1997"/>
                    </a:lnTo>
                    <a:lnTo>
                      <a:pt x="1228" y="2101"/>
                    </a:lnTo>
                    <a:lnTo>
                      <a:pt x="1320" y="2014"/>
                    </a:lnTo>
                    <a:lnTo>
                      <a:pt x="1479" y="1957"/>
                    </a:lnTo>
                    <a:lnTo>
                      <a:pt x="1607" y="1948"/>
                    </a:lnTo>
                    <a:lnTo>
                      <a:pt x="1673" y="2032"/>
                    </a:lnTo>
                    <a:lnTo>
                      <a:pt x="1559" y="2113"/>
                    </a:lnTo>
                    <a:lnTo>
                      <a:pt x="1523" y="2388"/>
                    </a:lnTo>
                    <a:lnTo>
                      <a:pt x="1437" y="2452"/>
                    </a:lnTo>
                    <a:lnTo>
                      <a:pt x="1394" y="2531"/>
                    </a:lnTo>
                    <a:lnTo>
                      <a:pt x="1181" y="2531"/>
                    </a:lnTo>
                    <a:lnTo>
                      <a:pt x="964" y="2579"/>
                    </a:lnTo>
                    <a:lnTo>
                      <a:pt x="898" y="2699"/>
                    </a:lnTo>
                    <a:lnTo>
                      <a:pt x="799" y="2703"/>
                    </a:lnTo>
                    <a:lnTo>
                      <a:pt x="775" y="2631"/>
                    </a:lnTo>
                    <a:lnTo>
                      <a:pt x="661" y="2627"/>
                    </a:lnTo>
                    <a:lnTo>
                      <a:pt x="567" y="2543"/>
                    </a:lnTo>
                    <a:lnTo>
                      <a:pt x="496" y="2388"/>
                    </a:lnTo>
                    <a:lnTo>
                      <a:pt x="390" y="2376"/>
                    </a:lnTo>
                    <a:lnTo>
                      <a:pt x="329" y="2298"/>
                    </a:lnTo>
                    <a:lnTo>
                      <a:pt x="355" y="2168"/>
                    </a:lnTo>
                    <a:lnTo>
                      <a:pt x="297" y="2014"/>
                    </a:lnTo>
                    <a:lnTo>
                      <a:pt x="220" y="1921"/>
                    </a:lnTo>
                    <a:lnTo>
                      <a:pt x="83" y="1921"/>
                    </a:lnTo>
                    <a:lnTo>
                      <a:pt x="31" y="1873"/>
                    </a:lnTo>
                    <a:lnTo>
                      <a:pt x="0" y="1777"/>
                    </a:lnTo>
                    <a:lnTo>
                      <a:pt x="54" y="1684"/>
                    </a:lnTo>
                    <a:lnTo>
                      <a:pt x="49" y="1574"/>
                    </a:lnTo>
                    <a:lnTo>
                      <a:pt x="149" y="1502"/>
                    </a:lnTo>
                    <a:lnTo>
                      <a:pt x="295" y="1470"/>
                    </a:lnTo>
                    <a:lnTo>
                      <a:pt x="319" y="1335"/>
                    </a:lnTo>
                    <a:lnTo>
                      <a:pt x="248" y="1083"/>
                    </a:lnTo>
                    <a:lnTo>
                      <a:pt x="173" y="1003"/>
                    </a:lnTo>
                    <a:lnTo>
                      <a:pt x="248" y="940"/>
                    </a:lnTo>
                    <a:lnTo>
                      <a:pt x="342" y="953"/>
                    </a:lnTo>
                    <a:lnTo>
                      <a:pt x="441" y="826"/>
                    </a:lnTo>
                    <a:lnTo>
                      <a:pt x="531" y="764"/>
                    </a:lnTo>
                    <a:lnTo>
                      <a:pt x="593" y="650"/>
                    </a:lnTo>
                    <a:lnTo>
                      <a:pt x="610" y="513"/>
                    </a:lnTo>
                    <a:lnTo>
                      <a:pt x="425" y="213"/>
                    </a:lnTo>
                    <a:lnTo>
                      <a:pt x="445" y="106"/>
                    </a:lnTo>
                    <a:lnTo>
                      <a:pt x="517" y="0"/>
                    </a:lnTo>
                    <a:lnTo>
                      <a:pt x="611" y="102"/>
                    </a:lnTo>
                    <a:lnTo>
                      <a:pt x="737" y="138"/>
                    </a:lnTo>
                    <a:lnTo>
                      <a:pt x="882" y="12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8" name="Freeform 121">
                <a:extLst>
                  <a:ext uri="{FF2B5EF4-FFF2-40B4-BE49-F238E27FC236}">
                    <a16:creationId xmlns:a16="http://schemas.microsoft.com/office/drawing/2014/main" id="{7D81A558-DC63-D363-7475-49A712915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192" y="4913608"/>
                <a:ext cx="459031" cy="445630"/>
              </a:xfrm>
              <a:custGeom>
                <a:avLst/>
                <a:gdLst/>
                <a:ahLst/>
                <a:cxnLst>
                  <a:cxn ang="0">
                    <a:pos x="528" y="174"/>
                  </a:cxn>
                  <a:cxn ang="0">
                    <a:pos x="859" y="168"/>
                  </a:cxn>
                  <a:cxn ang="0">
                    <a:pos x="953" y="275"/>
                  </a:cxn>
                  <a:cxn ang="0">
                    <a:pos x="1202" y="323"/>
                  </a:cxn>
                  <a:cxn ang="0">
                    <a:pos x="1320" y="443"/>
                  </a:cxn>
                  <a:cxn ang="0">
                    <a:pos x="1379" y="595"/>
                  </a:cxn>
                  <a:cxn ang="0">
                    <a:pos x="1347" y="694"/>
                  </a:cxn>
                  <a:cxn ang="0">
                    <a:pos x="1300" y="870"/>
                  </a:cxn>
                  <a:cxn ang="0">
                    <a:pos x="1131" y="958"/>
                  </a:cxn>
                  <a:cxn ang="0">
                    <a:pos x="1048" y="1042"/>
                  </a:cxn>
                  <a:cxn ang="0">
                    <a:pos x="1046" y="1156"/>
                  </a:cxn>
                  <a:cxn ang="0">
                    <a:pos x="953" y="1149"/>
                  </a:cxn>
                  <a:cxn ang="0">
                    <a:pos x="894" y="1109"/>
                  </a:cxn>
                  <a:cxn ang="0">
                    <a:pos x="812" y="1137"/>
                  </a:cxn>
                  <a:cxn ang="0">
                    <a:pos x="750" y="1206"/>
                  </a:cxn>
                  <a:cxn ang="0">
                    <a:pos x="686" y="1124"/>
                  </a:cxn>
                  <a:cxn ang="0">
                    <a:pos x="556" y="1133"/>
                  </a:cxn>
                  <a:cxn ang="0">
                    <a:pos x="400" y="1190"/>
                  </a:cxn>
                  <a:cxn ang="0">
                    <a:pos x="306" y="1276"/>
                  </a:cxn>
                  <a:cxn ang="0">
                    <a:pos x="236" y="1173"/>
                  </a:cxn>
                  <a:cxn ang="0">
                    <a:pos x="280" y="1089"/>
                  </a:cxn>
                  <a:cxn ang="0">
                    <a:pos x="209" y="1038"/>
                  </a:cxn>
                  <a:cxn ang="0">
                    <a:pos x="268" y="858"/>
                  </a:cxn>
                  <a:cxn ang="0">
                    <a:pos x="236" y="718"/>
                  </a:cxn>
                  <a:cxn ang="0">
                    <a:pos x="154" y="619"/>
                  </a:cxn>
                  <a:cxn ang="0">
                    <a:pos x="102" y="527"/>
                  </a:cxn>
                  <a:cxn ang="0">
                    <a:pos x="138" y="395"/>
                  </a:cxn>
                  <a:cxn ang="0">
                    <a:pos x="59" y="307"/>
                  </a:cxn>
                  <a:cxn ang="0">
                    <a:pos x="55" y="188"/>
                  </a:cxn>
                  <a:cxn ang="0">
                    <a:pos x="0" y="96"/>
                  </a:cxn>
                  <a:cxn ang="0">
                    <a:pos x="79" y="0"/>
                  </a:cxn>
                  <a:cxn ang="0">
                    <a:pos x="232" y="128"/>
                  </a:cxn>
                  <a:cxn ang="0">
                    <a:pos x="343" y="192"/>
                  </a:cxn>
                  <a:cxn ang="0">
                    <a:pos x="457" y="204"/>
                  </a:cxn>
                  <a:cxn ang="0">
                    <a:pos x="528" y="174"/>
                  </a:cxn>
                </a:cxnLst>
                <a:rect l="0" t="0" r="r" b="b"/>
                <a:pathLst>
                  <a:path w="1379" h="1276">
                    <a:moveTo>
                      <a:pt x="528" y="174"/>
                    </a:moveTo>
                    <a:lnTo>
                      <a:pt x="859" y="168"/>
                    </a:lnTo>
                    <a:lnTo>
                      <a:pt x="953" y="275"/>
                    </a:lnTo>
                    <a:lnTo>
                      <a:pt x="1202" y="323"/>
                    </a:lnTo>
                    <a:lnTo>
                      <a:pt x="1320" y="443"/>
                    </a:lnTo>
                    <a:lnTo>
                      <a:pt x="1379" y="595"/>
                    </a:lnTo>
                    <a:lnTo>
                      <a:pt x="1347" y="694"/>
                    </a:lnTo>
                    <a:lnTo>
                      <a:pt x="1300" y="870"/>
                    </a:lnTo>
                    <a:lnTo>
                      <a:pt x="1131" y="958"/>
                    </a:lnTo>
                    <a:lnTo>
                      <a:pt x="1048" y="1042"/>
                    </a:lnTo>
                    <a:lnTo>
                      <a:pt x="1046" y="1156"/>
                    </a:lnTo>
                    <a:lnTo>
                      <a:pt x="953" y="1149"/>
                    </a:lnTo>
                    <a:lnTo>
                      <a:pt x="894" y="1109"/>
                    </a:lnTo>
                    <a:lnTo>
                      <a:pt x="812" y="1137"/>
                    </a:lnTo>
                    <a:lnTo>
                      <a:pt x="750" y="1206"/>
                    </a:lnTo>
                    <a:lnTo>
                      <a:pt x="686" y="1124"/>
                    </a:lnTo>
                    <a:lnTo>
                      <a:pt x="556" y="1133"/>
                    </a:lnTo>
                    <a:lnTo>
                      <a:pt x="400" y="1190"/>
                    </a:lnTo>
                    <a:lnTo>
                      <a:pt x="306" y="1276"/>
                    </a:lnTo>
                    <a:lnTo>
                      <a:pt x="236" y="1173"/>
                    </a:lnTo>
                    <a:lnTo>
                      <a:pt x="280" y="1089"/>
                    </a:lnTo>
                    <a:lnTo>
                      <a:pt x="209" y="1038"/>
                    </a:lnTo>
                    <a:lnTo>
                      <a:pt x="268" y="858"/>
                    </a:lnTo>
                    <a:lnTo>
                      <a:pt x="236" y="718"/>
                    </a:lnTo>
                    <a:lnTo>
                      <a:pt x="154" y="619"/>
                    </a:lnTo>
                    <a:lnTo>
                      <a:pt x="102" y="527"/>
                    </a:lnTo>
                    <a:lnTo>
                      <a:pt x="138" y="395"/>
                    </a:lnTo>
                    <a:lnTo>
                      <a:pt x="59" y="307"/>
                    </a:lnTo>
                    <a:lnTo>
                      <a:pt x="55" y="188"/>
                    </a:lnTo>
                    <a:lnTo>
                      <a:pt x="0" y="96"/>
                    </a:lnTo>
                    <a:lnTo>
                      <a:pt x="79" y="0"/>
                    </a:lnTo>
                    <a:lnTo>
                      <a:pt x="232" y="128"/>
                    </a:lnTo>
                    <a:lnTo>
                      <a:pt x="343" y="192"/>
                    </a:lnTo>
                    <a:lnTo>
                      <a:pt x="457" y="204"/>
                    </a:lnTo>
                    <a:lnTo>
                      <a:pt x="528" y="17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49" name="Freeform 122">
                <a:extLst>
                  <a:ext uri="{FF2B5EF4-FFF2-40B4-BE49-F238E27FC236}">
                    <a16:creationId xmlns:a16="http://schemas.microsoft.com/office/drawing/2014/main" id="{83380CA8-19B8-84DA-605F-FCDC7056C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100" y="4384682"/>
                <a:ext cx="906606" cy="1105329"/>
              </a:xfrm>
              <a:custGeom>
                <a:avLst/>
                <a:gdLst/>
                <a:ahLst/>
                <a:cxnLst>
                  <a:cxn ang="0">
                    <a:pos x="2595" y="3848"/>
                  </a:cxn>
                  <a:cxn ang="0">
                    <a:pos x="2447" y="3708"/>
                  </a:cxn>
                  <a:cxn ang="0">
                    <a:pos x="2112" y="3713"/>
                  </a:cxn>
                  <a:cxn ang="0">
                    <a:pos x="1980" y="3549"/>
                  </a:cxn>
                  <a:cxn ang="0">
                    <a:pos x="1787" y="3274"/>
                  </a:cxn>
                  <a:cxn ang="0">
                    <a:pos x="1517" y="3459"/>
                  </a:cxn>
                  <a:cxn ang="0">
                    <a:pos x="1355" y="3334"/>
                  </a:cxn>
                  <a:cxn ang="0">
                    <a:pos x="1462" y="3080"/>
                  </a:cxn>
                  <a:cxn ang="0">
                    <a:pos x="1717" y="2798"/>
                  </a:cxn>
                  <a:cxn ang="0">
                    <a:pos x="1697" y="2440"/>
                  </a:cxn>
                  <a:cxn ang="0">
                    <a:pos x="1236" y="2229"/>
                  </a:cxn>
                  <a:cxn ang="0">
                    <a:pos x="700" y="2105"/>
                  </a:cxn>
                  <a:cxn ang="0">
                    <a:pos x="415" y="1753"/>
                  </a:cxn>
                  <a:cxn ang="0">
                    <a:pos x="87" y="1215"/>
                  </a:cxn>
                  <a:cxn ang="0">
                    <a:pos x="185" y="998"/>
                  </a:cxn>
                  <a:cxn ang="0">
                    <a:pos x="365" y="691"/>
                  </a:cxn>
                  <a:cxn ang="0">
                    <a:pos x="385" y="425"/>
                  </a:cxn>
                  <a:cxn ang="0">
                    <a:pos x="385" y="290"/>
                  </a:cxn>
                  <a:cxn ang="0">
                    <a:pos x="697" y="105"/>
                  </a:cxn>
                  <a:cxn ang="0">
                    <a:pos x="962" y="85"/>
                  </a:cxn>
                  <a:cxn ang="0">
                    <a:pos x="1400" y="178"/>
                  </a:cxn>
                  <a:cxn ang="0">
                    <a:pos x="1620" y="58"/>
                  </a:cxn>
                  <a:cxn ang="0">
                    <a:pos x="1522" y="296"/>
                  </a:cxn>
                  <a:cxn ang="0">
                    <a:pos x="1507" y="780"/>
                  </a:cxn>
                  <a:cxn ang="0">
                    <a:pos x="1741" y="1002"/>
                  </a:cxn>
                  <a:cxn ang="0">
                    <a:pos x="1937" y="1468"/>
                  </a:cxn>
                  <a:cxn ang="0">
                    <a:pos x="2242" y="1544"/>
                  </a:cxn>
                  <a:cxn ang="0">
                    <a:pos x="2653" y="1694"/>
                  </a:cxn>
                  <a:cxn ang="0">
                    <a:pos x="3016" y="1841"/>
                  </a:cxn>
                  <a:cxn ang="0">
                    <a:pos x="3205" y="1695"/>
                  </a:cxn>
                  <a:cxn ang="0">
                    <a:pos x="3397" y="1724"/>
                  </a:cxn>
                  <a:cxn ang="0">
                    <a:pos x="3272" y="2048"/>
                  </a:cxn>
                  <a:cxn ang="0">
                    <a:pos x="3117" y="2336"/>
                  </a:cxn>
                  <a:cxn ang="0">
                    <a:pos x="2895" y="2765"/>
                  </a:cxn>
                  <a:cxn ang="0">
                    <a:pos x="2750" y="3075"/>
                  </a:cxn>
                  <a:cxn ang="0">
                    <a:pos x="2652" y="3368"/>
                  </a:cxn>
                  <a:cxn ang="0">
                    <a:pos x="2742" y="3843"/>
                  </a:cxn>
                </a:cxnLst>
                <a:rect l="0" t="0" r="r" b="b"/>
                <a:pathLst>
                  <a:path w="3397" h="3945">
                    <a:moveTo>
                      <a:pt x="2657" y="3945"/>
                    </a:moveTo>
                    <a:lnTo>
                      <a:pt x="2595" y="3848"/>
                    </a:lnTo>
                    <a:lnTo>
                      <a:pt x="2595" y="3723"/>
                    </a:lnTo>
                    <a:lnTo>
                      <a:pt x="2447" y="3708"/>
                    </a:lnTo>
                    <a:lnTo>
                      <a:pt x="2330" y="3639"/>
                    </a:lnTo>
                    <a:lnTo>
                      <a:pt x="2112" y="3713"/>
                    </a:lnTo>
                    <a:lnTo>
                      <a:pt x="1960" y="3708"/>
                    </a:lnTo>
                    <a:lnTo>
                      <a:pt x="1980" y="3549"/>
                    </a:lnTo>
                    <a:lnTo>
                      <a:pt x="1921" y="3369"/>
                    </a:lnTo>
                    <a:lnTo>
                      <a:pt x="1787" y="3274"/>
                    </a:lnTo>
                    <a:lnTo>
                      <a:pt x="1670" y="3414"/>
                    </a:lnTo>
                    <a:lnTo>
                      <a:pt x="1517" y="3459"/>
                    </a:lnTo>
                    <a:lnTo>
                      <a:pt x="1370" y="3414"/>
                    </a:lnTo>
                    <a:lnTo>
                      <a:pt x="1355" y="3334"/>
                    </a:lnTo>
                    <a:lnTo>
                      <a:pt x="1357" y="3185"/>
                    </a:lnTo>
                    <a:lnTo>
                      <a:pt x="1462" y="3080"/>
                    </a:lnTo>
                    <a:lnTo>
                      <a:pt x="1672" y="2975"/>
                    </a:lnTo>
                    <a:lnTo>
                      <a:pt x="1717" y="2798"/>
                    </a:lnTo>
                    <a:lnTo>
                      <a:pt x="1770" y="2628"/>
                    </a:lnTo>
                    <a:lnTo>
                      <a:pt x="1697" y="2440"/>
                    </a:lnTo>
                    <a:lnTo>
                      <a:pt x="1546" y="2291"/>
                    </a:lnTo>
                    <a:lnTo>
                      <a:pt x="1236" y="2229"/>
                    </a:lnTo>
                    <a:lnTo>
                      <a:pt x="1120" y="2095"/>
                    </a:lnTo>
                    <a:lnTo>
                      <a:pt x="700" y="2105"/>
                    </a:lnTo>
                    <a:lnTo>
                      <a:pt x="537" y="1963"/>
                    </a:lnTo>
                    <a:lnTo>
                      <a:pt x="415" y="1753"/>
                    </a:lnTo>
                    <a:lnTo>
                      <a:pt x="295" y="1478"/>
                    </a:lnTo>
                    <a:lnTo>
                      <a:pt x="87" y="1215"/>
                    </a:lnTo>
                    <a:lnTo>
                      <a:pt x="0" y="1015"/>
                    </a:lnTo>
                    <a:lnTo>
                      <a:pt x="185" y="998"/>
                    </a:lnTo>
                    <a:lnTo>
                      <a:pt x="295" y="903"/>
                    </a:lnTo>
                    <a:lnTo>
                      <a:pt x="365" y="691"/>
                    </a:lnTo>
                    <a:lnTo>
                      <a:pt x="455" y="498"/>
                    </a:lnTo>
                    <a:lnTo>
                      <a:pt x="385" y="425"/>
                    </a:lnTo>
                    <a:lnTo>
                      <a:pt x="262" y="375"/>
                    </a:lnTo>
                    <a:lnTo>
                      <a:pt x="385" y="290"/>
                    </a:lnTo>
                    <a:lnTo>
                      <a:pt x="442" y="63"/>
                    </a:lnTo>
                    <a:lnTo>
                      <a:pt x="697" y="105"/>
                    </a:lnTo>
                    <a:lnTo>
                      <a:pt x="865" y="0"/>
                    </a:lnTo>
                    <a:lnTo>
                      <a:pt x="962" y="85"/>
                    </a:lnTo>
                    <a:lnTo>
                      <a:pt x="1177" y="168"/>
                    </a:lnTo>
                    <a:lnTo>
                      <a:pt x="1400" y="178"/>
                    </a:lnTo>
                    <a:lnTo>
                      <a:pt x="1487" y="58"/>
                    </a:lnTo>
                    <a:lnTo>
                      <a:pt x="1620" y="58"/>
                    </a:lnTo>
                    <a:lnTo>
                      <a:pt x="1625" y="183"/>
                    </a:lnTo>
                    <a:lnTo>
                      <a:pt x="1522" y="296"/>
                    </a:lnTo>
                    <a:lnTo>
                      <a:pt x="1404" y="646"/>
                    </a:lnTo>
                    <a:lnTo>
                      <a:pt x="1507" y="780"/>
                    </a:lnTo>
                    <a:lnTo>
                      <a:pt x="1606" y="850"/>
                    </a:lnTo>
                    <a:lnTo>
                      <a:pt x="1741" y="1002"/>
                    </a:lnTo>
                    <a:lnTo>
                      <a:pt x="1890" y="1077"/>
                    </a:lnTo>
                    <a:lnTo>
                      <a:pt x="1937" y="1468"/>
                    </a:lnTo>
                    <a:lnTo>
                      <a:pt x="2097" y="1539"/>
                    </a:lnTo>
                    <a:lnTo>
                      <a:pt x="2242" y="1544"/>
                    </a:lnTo>
                    <a:lnTo>
                      <a:pt x="2416" y="1659"/>
                    </a:lnTo>
                    <a:lnTo>
                      <a:pt x="2653" y="1694"/>
                    </a:lnTo>
                    <a:lnTo>
                      <a:pt x="2823" y="1806"/>
                    </a:lnTo>
                    <a:lnTo>
                      <a:pt x="3016" y="1841"/>
                    </a:lnTo>
                    <a:lnTo>
                      <a:pt x="3199" y="1833"/>
                    </a:lnTo>
                    <a:lnTo>
                      <a:pt x="3205" y="1695"/>
                    </a:lnTo>
                    <a:lnTo>
                      <a:pt x="3308" y="1689"/>
                    </a:lnTo>
                    <a:lnTo>
                      <a:pt x="3397" y="1724"/>
                    </a:lnTo>
                    <a:lnTo>
                      <a:pt x="3288" y="1881"/>
                    </a:lnTo>
                    <a:lnTo>
                      <a:pt x="3272" y="2048"/>
                    </a:lnTo>
                    <a:lnTo>
                      <a:pt x="3170" y="2170"/>
                    </a:lnTo>
                    <a:lnTo>
                      <a:pt x="3117" y="2336"/>
                    </a:lnTo>
                    <a:lnTo>
                      <a:pt x="2925" y="2480"/>
                    </a:lnTo>
                    <a:lnTo>
                      <a:pt x="2895" y="2765"/>
                    </a:lnTo>
                    <a:lnTo>
                      <a:pt x="2925" y="2973"/>
                    </a:lnTo>
                    <a:lnTo>
                      <a:pt x="2750" y="3075"/>
                    </a:lnTo>
                    <a:lnTo>
                      <a:pt x="2757" y="3234"/>
                    </a:lnTo>
                    <a:lnTo>
                      <a:pt x="2652" y="3368"/>
                    </a:lnTo>
                    <a:lnTo>
                      <a:pt x="2777" y="3514"/>
                    </a:lnTo>
                    <a:lnTo>
                      <a:pt x="2742" y="3843"/>
                    </a:lnTo>
                    <a:lnTo>
                      <a:pt x="2657" y="394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0" name="Freeform 123">
                <a:extLst>
                  <a:ext uri="{FF2B5EF4-FFF2-40B4-BE49-F238E27FC236}">
                    <a16:creationId xmlns:a16="http://schemas.microsoft.com/office/drawing/2014/main" id="{CF111154-4174-E7BF-7EE9-00230E59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7852" y="4035675"/>
                <a:ext cx="928699" cy="918747"/>
              </a:xfrm>
              <a:custGeom>
                <a:avLst/>
                <a:gdLst/>
                <a:ahLst/>
                <a:cxnLst>
                  <a:cxn ang="0">
                    <a:pos x="3169" y="3014"/>
                  </a:cxn>
                  <a:cxn ang="0">
                    <a:pos x="2583" y="3289"/>
                  </a:cxn>
                  <a:cxn ang="0">
                    <a:pos x="1993" y="2977"/>
                  </a:cxn>
                  <a:cxn ang="0">
                    <a:pos x="1905" y="2942"/>
                  </a:cxn>
                  <a:cxn ang="0">
                    <a:pos x="1800" y="2947"/>
                  </a:cxn>
                  <a:cxn ang="0">
                    <a:pos x="1795" y="3089"/>
                  </a:cxn>
                  <a:cxn ang="0">
                    <a:pos x="1609" y="3094"/>
                  </a:cxn>
                  <a:cxn ang="0">
                    <a:pos x="1420" y="3062"/>
                  </a:cxn>
                  <a:cxn ang="0">
                    <a:pos x="1250" y="2947"/>
                  </a:cxn>
                  <a:cxn ang="0">
                    <a:pos x="1010" y="2914"/>
                  </a:cxn>
                  <a:cxn ang="0">
                    <a:pos x="840" y="2797"/>
                  </a:cxn>
                  <a:cxn ang="0">
                    <a:pos x="693" y="2794"/>
                  </a:cxn>
                  <a:cxn ang="0">
                    <a:pos x="535" y="2722"/>
                  </a:cxn>
                  <a:cxn ang="0">
                    <a:pos x="485" y="2329"/>
                  </a:cxn>
                  <a:cxn ang="0">
                    <a:pos x="335" y="2254"/>
                  </a:cxn>
                  <a:cxn ang="0">
                    <a:pos x="203" y="2102"/>
                  </a:cxn>
                  <a:cxn ang="0">
                    <a:pos x="103" y="2032"/>
                  </a:cxn>
                  <a:cxn ang="0">
                    <a:pos x="0" y="1894"/>
                  </a:cxn>
                  <a:cxn ang="0">
                    <a:pos x="113" y="1553"/>
                  </a:cxn>
                  <a:cxn ang="0">
                    <a:pos x="220" y="1433"/>
                  </a:cxn>
                  <a:cxn ang="0">
                    <a:pos x="215" y="1314"/>
                  </a:cxn>
                  <a:cxn ang="0">
                    <a:pos x="293" y="1134"/>
                  </a:cxn>
                  <a:cxn ang="0">
                    <a:pos x="253" y="969"/>
                  </a:cxn>
                  <a:cxn ang="0">
                    <a:pos x="428" y="1014"/>
                  </a:cxn>
                  <a:cxn ang="0">
                    <a:pos x="604" y="979"/>
                  </a:cxn>
                  <a:cxn ang="0">
                    <a:pos x="825" y="879"/>
                  </a:cxn>
                  <a:cxn ang="0">
                    <a:pos x="1165" y="716"/>
                  </a:cxn>
                  <a:cxn ang="0">
                    <a:pos x="1430" y="494"/>
                  </a:cxn>
                  <a:cxn ang="0">
                    <a:pos x="1505" y="281"/>
                  </a:cxn>
                  <a:cxn ang="0">
                    <a:pos x="1520" y="117"/>
                  </a:cxn>
                  <a:cxn ang="0">
                    <a:pos x="1681" y="0"/>
                  </a:cxn>
                  <a:cxn ang="0">
                    <a:pos x="1678" y="1039"/>
                  </a:cxn>
                  <a:cxn ang="0">
                    <a:pos x="1810" y="979"/>
                  </a:cxn>
                  <a:cxn ang="0">
                    <a:pos x="2051" y="1104"/>
                  </a:cxn>
                  <a:cxn ang="0">
                    <a:pos x="2229" y="984"/>
                  </a:cxn>
                  <a:cxn ang="0">
                    <a:pos x="2430" y="964"/>
                  </a:cxn>
                  <a:cxn ang="0">
                    <a:pos x="2656" y="999"/>
                  </a:cxn>
                  <a:cxn ang="0">
                    <a:pos x="2981" y="1473"/>
                  </a:cxn>
                  <a:cxn ang="0">
                    <a:pos x="3480" y="2482"/>
                  </a:cxn>
                  <a:cxn ang="0">
                    <a:pos x="3484" y="2645"/>
                  </a:cxn>
                  <a:cxn ang="0">
                    <a:pos x="3351" y="2745"/>
                  </a:cxn>
                  <a:cxn ang="0">
                    <a:pos x="3243" y="2802"/>
                  </a:cxn>
                  <a:cxn ang="0">
                    <a:pos x="3235" y="2987"/>
                  </a:cxn>
                  <a:cxn ang="0">
                    <a:pos x="3169" y="3014"/>
                  </a:cxn>
                </a:cxnLst>
                <a:rect l="0" t="0" r="r" b="b"/>
                <a:pathLst>
                  <a:path w="3484" h="3289">
                    <a:moveTo>
                      <a:pt x="3169" y="3014"/>
                    </a:moveTo>
                    <a:lnTo>
                      <a:pt x="2583" y="3289"/>
                    </a:lnTo>
                    <a:lnTo>
                      <a:pt x="1993" y="2977"/>
                    </a:lnTo>
                    <a:lnTo>
                      <a:pt x="1905" y="2942"/>
                    </a:lnTo>
                    <a:lnTo>
                      <a:pt x="1800" y="2947"/>
                    </a:lnTo>
                    <a:lnTo>
                      <a:pt x="1795" y="3089"/>
                    </a:lnTo>
                    <a:lnTo>
                      <a:pt x="1609" y="3094"/>
                    </a:lnTo>
                    <a:lnTo>
                      <a:pt x="1420" y="3062"/>
                    </a:lnTo>
                    <a:lnTo>
                      <a:pt x="1250" y="2947"/>
                    </a:lnTo>
                    <a:lnTo>
                      <a:pt x="1010" y="2914"/>
                    </a:lnTo>
                    <a:lnTo>
                      <a:pt x="840" y="2797"/>
                    </a:lnTo>
                    <a:lnTo>
                      <a:pt x="693" y="2794"/>
                    </a:lnTo>
                    <a:lnTo>
                      <a:pt x="535" y="2722"/>
                    </a:lnTo>
                    <a:lnTo>
                      <a:pt x="485" y="2329"/>
                    </a:lnTo>
                    <a:lnTo>
                      <a:pt x="335" y="2254"/>
                    </a:lnTo>
                    <a:lnTo>
                      <a:pt x="203" y="2102"/>
                    </a:lnTo>
                    <a:lnTo>
                      <a:pt x="103" y="2032"/>
                    </a:lnTo>
                    <a:lnTo>
                      <a:pt x="0" y="1894"/>
                    </a:lnTo>
                    <a:lnTo>
                      <a:pt x="113" y="1553"/>
                    </a:lnTo>
                    <a:lnTo>
                      <a:pt x="220" y="1433"/>
                    </a:lnTo>
                    <a:lnTo>
                      <a:pt x="215" y="1314"/>
                    </a:lnTo>
                    <a:lnTo>
                      <a:pt x="293" y="1134"/>
                    </a:lnTo>
                    <a:lnTo>
                      <a:pt x="253" y="969"/>
                    </a:lnTo>
                    <a:lnTo>
                      <a:pt x="428" y="1014"/>
                    </a:lnTo>
                    <a:lnTo>
                      <a:pt x="604" y="979"/>
                    </a:lnTo>
                    <a:lnTo>
                      <a:pt x="825" y="879"/>
                    </a:lnTo>
                    <a:lnTo>
                      <a:pt x="1165" y="716"/>
                    </a:lnTo>
                    <a:lnTo>
                      <a:pt x="1430" y="494"/>
                    </a:lnTo>
                    <a:lnTo>
                      <a:pt x="1505" y="281"/>
                    </a:lnTo>
                    <a:lnTo>
                      <a:pt x="1520" y="117"/>
                    </a:lnTo>
                    <a:lnTo>
                      <a:pt x="1681" y="0"/>
                    </a:lnTo>
                    <a:lnTo>
                      <a:pt x="1678" y="1039"/>
                    </a:lnTo>
                    <a:lnTo>
                      <a:pt x="1810" y="979"/>
                    </a:lnTo>
                    <a:lnTo>
                      <a:pt x="2051" y="1104"/>
                    </a:lnTo>
                    <a:lnTo>
                      <a:pt x="2229" y="984"/>
                    </a:lnTo>
                    <a:lnTo>
                      <a:pt x="2430" y="964"/>
                    </a:lnTo>
                    <a:lnTo>
                      <a:pt x="2656" y="999"/>
                    </a:lnTo>
                    <a:lnTo>
                      <a:pt x="2981" y="1473"/>
                    </a:lnTo>
                    <a:lnTo>
                      <a:pt x="3480" y="2482"/>
                    </a:lnTo>
                    <a:lnTo>
                      <a:pt x="3484" y="2645"/>
                    </a:lnTo>
                    <a:lnTo>
                      <a:pt x="3351" y="2745"/>
                    </a:lnTo>
                    <a:lnTo>
                      <a:pt x="3243" y="2802"/>
                    </a:lnTo>
                    <a:lnTo>
                      <a:pt x="3235" y="2987"/>
                    </a:lnTo>
                    <a:lnTo>
                      <a:pt x="3169" y="301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1" name="Freeform 124">
                <a:extLst>
                  <a:ext uri="{FF2B5EF4-FFF2-40B4-BE49-F238E27FC236}">
                    <a16:creationId xmlns:a16="http://schemas.microsoft.com/office/drawing/2014/main" id="{2340C5CC-7AB2-4EE0-4D9E-218AADC9D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8173" y="5300931"/>
                <a:ext cx="1041615" cy="715507"/>
              </a:xfrm>
              <a:custGeom>
                <a:avLst/>
                <a:gdLst/>
                <a:ahLst/>
                <a:cxnLst>
                  <a:cxn ang="0">
                    <a:pos x="0" y="778"/>
                  </a:cxn>
                  <a:cxn ang="0">
                    <a:pos x="983" y="1347"/>
                  </a:cxn>
                  <a:cxn ang="0">
                    <a:pos x="1254" y="1557"/>
                  </a:cxn>
                  <a:cxn ang="0">
                    <a:pos x="1549" y="1602"/>
                  </a:cxn>
                  <a:cxn ang="0">
                    <a:pos x="1905" y="1767"/>
                  </a:cxn>
                  <a:cxn ang="0">
                    <a:pos x="2141" y="1936"/>
                  </a:cxn>
                  <a:cxn ang="0">
                    <a:pos x="2609" y="2096"/>
                  </a:cxn>
                  <a:cxn ang="0">
                    <a:pos x="2726" y="2291"/>
                  </a:cxn>
                  <a:cxn ang="0">
                    <a:pos x="2894" y="2335"/>
                  </a:cxn>
                  <a:cxn ang="0">
                    <a:pos x="3071" y="2460"/>
                  </a:cxn>
                  <a:cxn ang="0">
                    <a:pos x="3362" y="2560"/>
                  </a:cxn>
                  <a:cxn ang="0">
                    <a:pos x="3425" y="2355"/>
                  </a:cxn>
                  <a:cxn ang="0">
                    <a:pos x="3367" y="2186"/>
                  </a:cxn>
                  <a:cxn ang="0">
                    <a:pos x="3524" y="1816"/>
                  </a:cxn>
                  <a:cxn ang="0">
                    <a:pos x="3662" y="1767"/>
                  </a:cxn>
                  <a:cxn ang="0">
                    <a:pos x="3804" y="1772"/>
                  </a:cxn>
                  <a:cxn ang="0">
                    <a:pos x="3824" y="1617"/>
                  </a:cxn>
                  <a:cxn ang="0">
                    <a:pos x="3908" y="1502"/>
                  </a:cxn>
                  <a:cxn ang="0">
                    <a:pos x="3893" y="1258"/>
                  </a:cxn>
                  <a:cxn ang="0">
                    <a:pos x="3834" y="1123"/>
                  </a:cxn>
                  <a:cxn ang="0">
                    <a:pos x="3834" y="963"/>
                  </a:cxn>
                  <a:cxn ang="0">
                    <a:pos x="3735" y="808"/>
                  </a:cxn>
                  <a:cxn ang="0">
                    <a:pos x="3690" y="669"/>
                  </a:cxn>
                  <a:cxn ang="0">
                    <a:pos x="3630" y="582"/>
                  </a:cxn>
                  <a:cxn ang="0">
                    <a:pos x="3625" y="446"/>
                  </a:cxn>
                  <a:cxn ang="0">
                    <a:pos x="3479" y="434"/>
                  </a:cxn>
                  <a:cxn ang="0">
                    <a:pos x="3362" y="364"/>
                  </a:cxn>
                  <a:cxn ang="0">
                    <a:pos x="3143" y="439"/>
                  </a:cxn>
                  <a:cxn ang="0">
                    <a:pos x="2993" y="431"/>
                  </a:cxn>
                  <a:cxn ang="0">
                    <a:pos x="3010" y="271"/>
                  </a:cxn>
                  <a:cxn ang="0">
                    <a:pos x="2953" y="90"/>
                  </a:cxn>
                  <a:cxn ang="0">
                    <a:pos x="2818" y="1"/>
                  </a:cxn>
                  <a:cxn ang="0">
                    <a:pos x="2707" y="136"/>
                  </a:cxn>
                  <a:cxn ang="0">
                    <a:pos x="2547" y="186"/>
                  </a:cxn>
                  <a:cxn ang="0">
                    <a:pos x="2400" y="141"/>
                  </a:cxn>
                  <a:cxn ang="0">
                    <a:pos x="2386" y="60"/>
                  </a:cxn>
                  <a:cxn ang="0">
                    <a:pos x="2269" y="50"/>
                  </a:cxn>
                  <a:cxn ang="0">
                    <a:pos x="2195" y="0"/>
                  </a:cxn>
                  <a:cxn ang="0">
                    <a:pos x="2092" y="36"/>
                  </a:cxn>
                  <a:cxn ang="0">
                    <a:pos x="2017" y="121"/>
                  </a:cxn>
                  <a:cxn ang="0">
                    <a:pos x="1877" y="221"/>
                  </a:cxn>
                  <a:cxn ang="0">
                    <a:pos x="1827" y="572"/>
                  </a:cxn>
                  <a:cxn ang="0">
                    <a:pos x="1722" y="649"/>
                  </a:cxn>
                  <a:cxn ang="0">
                    <a:pos x="1668" y="747"/>
                  </a:cxn>
                  <a:cxn ang="0">
                    <a:pos x="1403" y="748"/>
                  </a:cxn>
                  <a:cxn ang="0">
                    <a:pos x="1129" y="808"/>
                  </a:cxn>
                  <a:cxn ang="0">
                    <a:pos x="1049" y="960"/>
                  </a:cxn>
                  <a:cxn ang="0">
                    <a:pos x="923" y="962"/>
                  </a:cxn>
                  <a:cxn ang="0">
                    <a:pos x="896" y="872"/>
                  </a:cxn>
                  <a:cxn ang="0">
                    <a:pos x="753" y="870"/>
                  </a:cxn>
                  <a:cxn ang="0">
                    <a:pos x="633" y="759"/>
                  </a:cxn>
                  <a:cxn ang="0">
                    <a:pos x="548" y="570"/>
                  </a:cxn>
                  <a:cxn ang="0">
                    <a:pos x="411" y="553"/>
                  </a:cxn>
                  <a:cxn ang="0">
                    <a:pos x="338" y="455"/>
                  </a:cxn>
                  <a:cxn ang="0">
                    <a:pos x="126" y="574"/>
                  </a:cxn>
                  <a:cxn ang="0">
                    <a:pos x="0" y="778"/>
                  </a:cxn>
                </a:cxnLst>
                <a:rect l="0" t="0" r="r" b="b"/>
                <a:pathLst>
                  <a:path w="3908" h="2560">
                    <a:moveTo>
                      <a:pt x="0" y="778"/>
                    </a:moveTo>
                    <a:lnTo>
                      <a:pt x="983" y="1347"/>
                    </a:lnTo>
                    <a:lnTo>
                      <a:pt x="1254" y="1557"/>
                    </a:lnTo>
                    <a:lnTo>
                      <a:pt x="1549" y="1602"/>
                    </a:lnTo>
                    <a:lnTo>
                      <a:pt x="1905" y="1767"/>
                    </a:lnTo>
                    <a:lnTo>
                      <a:pt x="2141" y="1936"/>
                    </a:lnTo>
                    <a:lnTo>
                      <a:pt x="2609" y="2096"/>
                    </a:lnTo>
                    <a:lnTo>
                      <a:pt x="2726" y="2291"/>
                    </a:lnTo>
                    <a:lnTo>
                      <a:pt x="2894" y="2335"/>
                    </a:lnTo>
                    <a:lnTo>
                      <a:pt x="3071" y="2460"/>
                    </a:lnTo>
                    <a:lnTo>
                      <a:pt x="3362" y="2560"/>
                    </a:lnTo>
                    <a:lnTo>
                      <a:pt x="3425" y="2355"/>
                    </a:lnTo>
                    <a:lnTo>
                      <a:pt x="3367" y="2186"/>
                    </a:lnTo>
                    <a:lnTo>
                      <a:pt x="3524" y="1816"/>
                    </a:lnTo>
                    <a:lnTo>
                      <a:pt x="3662" y="1767"/>
                    </a:lnTo>
                    <a:lnTo>
                      <a:pt x="3804" y="1772"/>
                    </a:lnTo>
                    <a:lnTo>
                      <a:pt x="3824" y="1617"/>
                    </a:lnTo>
                    <a:lnTo>
                      <a:pt x="3908" y="1502"/>
                    </a:lnTo>
                    <a:lnTo>
                      <a:pt x="3893" y="1258"/>
                    </a:lnTo>
                    <a:lnTo>
                      <a:pt x="3834" y="1123"/>
                    </a:lnTo>
                    <a:lnTo>
                      <a:pt x="3834" y="963"/>
                    </a:lnTo>
                    <a:lnTo>
                      <a:pt x="3735" y="808"/>
                    </a:lnTo>
                    <a:lnTo>
                      <a:pt x="3690" y="669"/>
                    </a:lnTo>
                    <a:lnTo>
                      <a:pt x="3630" y="582"/>
                    </a:lnTo>
                    <a:lnTo>
                      <a:pt x="3625" y="446"/>
                    </a:lnTo>
                    <a:lnTo>
                      <a:pt x="3479" y="434"/>
                    </a:lnTo>
                    <a:lnTo>
                      <a:pt x="3362" y="364"/>
                    </a:lnTo>
                    <a:lnTo>
                      <a:pt x="3143" y="439"/>
                    </a:lnTo>
                    <a:lnTo>
                      <a:pt x="2993" y="431"/>
                    </a:lnTo>
                    <a:lnTo>
                      <a:pt x="3010" y="271"/>
                    </a:lnTo>
                    <a:lnTo>
                      <a:pt x="2953" y="90"/>
                    </a:lnTo>
                    <a:lnTo>
                      <a:pt x="2818" y="1"/>
                    </a:lnTo>
                    <a:lnTo>
                      <a:pt x="2707" y="136"/>
                    </a:lnTo>
                    <a:lnTo>
                      <a:pt x="2547" y="186"/>
                    </a:lnTo>
                    <a:lnTo>
                      <a:pt x="2400" y="141"/>
                    </a:lnTo>
                    <a:lnTo>
                      <a:pt x="2386" y="60"/>
                    </a:lnTo>
                    <a:lnTo>
                      <a:pt x="2269" y="50"/>
                    </a:lnTo>
                    <a:lnTo>
                      <a:pt x="2195" y="0"/>
                    </a:lnTo>
                    <a:lnTo>
                      <a:pt x="2092" y="36"/>
                    </a:lnTo>
                    <a:lnTo>
                      <a:pt x="2017" y="121"/>
                    </a:lnTo>
                    <a:lnTo>
                      <a:pt x="1877" y="221"/>
                    </a:lnTo>
                    <a:lnTo>
                      <a:pt x="1827" y="572"/>
                    </a:lnTo>
                    <a:lnTo>
                      <a:pt x="1722" y="649"/>
                    </a:lnTo>
                    <a:lnTo>
                      <a:pt x="1668" y="747"/>
                    </a:lnTo>
                    <a:lnTo>
                      <a:pt x="1403" y="748"/>
                    </a:lnTo>
                    <a:lnTo>
                      <a:pt x="1129" y="808"/>
                    </a:lnTo>
                    <a:lnTo>
                      <a:pt x="1049" y="960"/>
                    </a:lnTo>
                    <a:lnTo>
                      <a:pt x="923" y="962"/>
                    </a:lnTo>
                    <a:lnTo>
                      <a:pt x="896" y="872"/>
                    </a:lnTo>
                    <a:lnTo>
                      <a:pt x="753" y="870"/>
                    </a:lnTo>
                    <a:lnTo>
                      <a:pt x="633" y="759"/>
                    </a:lnTo>
                    <a:lnTo>
                      <a:pt x="548" y="570"/>
                    </a:lnTo>
                    <a:lnTo>
                      <a:pt x="411" y="553"/>
                    </a:lnTo>
                    <a:lnTo>
                      <a:pt x="338" y="455"/>
                    </a:lnTo>
                    <a:lnTo>
                      <a:pt x="126" y="574"/>
                    </a:lnTo>
                    <a:lnTo>
                      <a:pt x="0" y="77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2" name="Freeform 125">
                <a:extLst>
                  <a:ext uri="{FF2B5EF4-FFF2-40B4-BE49-F238E27FC236}">
                    <a16:creationId xmlns:a16="http://schemas.microsoft.com/office/drawing/2014/main" id="{BB6EC50F-DB53-7C17-A5B6-7954C9AAD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693" y="4867795"/>
                <a:ext cx="558037" cy="1145311"/>
              </a:xfrm>
              <a:custGeom>
                <a:avLst/>
                <a:gdLst/>
                <a:ahLst/>
                <a:cxnLst>
                  <a:cxn ang="0">
                    <a:pos x="1064" y="3280"/>
                  </a:cxn>
                  <a:cxn ang="0">
                    <a:pos x="897" y="3280"/>
                  </a:cxn>
                  <a:cxn ang="0">
                    <a:pos x="748" y="3100"/>
                  </a:cxn>
                  <a:cxn ang="0">
                    <a:pos x="662" y="2993"/>
                  </a:cxn>
                  <a:cxn ang="0">
                    <a:pos x="756" y="2825"/>
                  </a:cxn>
                  <a:cxn ang="0">
                    <a:pos x="571" y="2644"/>
                  </a:cxn>
                  <a:cxn ang="0">
                    <a:pos x="561" y="2456"/>
                  </a:cxn>
                  <a:cxn ang="0">
                    <a:pos x="414" y="2294"/>
                  </a:cxn>
                  <a:cxn ang="0">
                    <a:pos x="284" y="2346"/>
                  </a:cxn>
                  <a:cxn ang="0">
                    <a:pos x="165" y="2247"/>
                  </a:cxn>
                  <a:cxn ang="0">
                    <a:pos x="119" y="2140"/>
                  </a:cxn>
                  <a:cxn ang="0">
                    <a:pos x="118" y="2011"/>
                  </a:cxn>
                  <a:cxn ang="0">
                    <a:pos x="39" y="1892"/>
                  </a:cxn>
                  <a:cxn ang="0">
                    <a:pos x="3" y="1778"/>
                  </a:cxn>
                  <a:cxn ang="0">
                    <a:pos x="71" y="1700"/>
                  </a:cxn>
                  <a:cxn ang="0">
                    <a:pos x="98" y="1433"/>
                  </a:cxn>
                  <a:cxn ang="0">
                    <a:pos x="0" y="1317"/>
                  </a:cxn>
                  <a:cxn ang="0">
                    <a:pos x="83" y="1209"/>
                  </a:cxn>
                  <a:cxn ang="0">
                    <a:pos x="75" y="1085"/>
                  </a:cxn>
                  <a:cxn ang="0">
                    <a:pos x="217" y="1002"/>
                  </a:cxn>
                  <a:cxn ang="0">
                    <a:pos x="191" y="832"/>
                  </a:cxn>
                  <a:cxn ang="0">
                    <a:pos x="217" y="607"/>
                  </a:cxn>
                  <a:cxn ang="0">
                    <a:pos x="370" y="491"/>
                  </a:cxn>
                  <a:cxn ang="0">
                    <a:pos x="414" y="355"/>
                  </a:cxn>
                  <a:cxn ang="0">
                    <a:pos x="496" y="259"/>
                  </a:cxn>
                  <a:cxn ang="0">
                    <a:pos x="508" y="128"/>
                  </a:cxn>
                  <a:cxn ang="0">
                    <a:pos x="595" y="0"/>
                  </a:cxn>
                  <a:cxn ang="0">
                    <a:pos x="1067" y="251"/>
                  </a:cxn>
                  <a:cxn ang="0">
                    <a:pos x="1587" y="8"/>
                  </a:cxn>
                  <a:cxn ang="0">
                    <a:pos x="1589" y="142"/>
                  </a:cxn>
                  <a:cxn ang="0">
                    <a:pos x="1623" y="284"/>
                  </a:cxn>
                  <a:cxn ang="0">
                    <a:pos x="1597" y="418"/>
                  </a:cxn>
                  <a:cxn ang="0">
                    <a:pos x="1513" y="522"/>
                  </a:cxn>
                  <a:cxn ang="0">
                    <a:pos x="1587" y="654"/>
                  </a:cxn>
                  <a:cxn ang="0">
                    <a:pos x="1653" y="862"/>
                  </a:cxn>
                  <a:cxn ang="0">
                    <a:pos x="1585" y="932"/>
                  </a:cxn>
                  <a:cxn ang="0">
                    <a:pos x="1572" y="1049"/>
                  </a:cxn>
                  <a:cxn ang="0">
                    <a:pos x="1406" y="1181"/>
                  </a:cxn>
                  <a:cxn ang="0">
                    <a:pos x="1375" y="1305"/>
                  </a:cxn>
                  <a:cxn ang="0">
                    <a:pos x="1289" y="1388"/>
                  </a:cxn>
                  <a:cxn ang="0">
                    <a:pos x="1291" y="1504"/>
                  </a:cxn>
                  <a:cxn ang="0">
                    <a:pos x="1339" y="1608"/>
                  </a:cxn>
                  <a:cxn ang="0">
                    <a:pos x="1421" y="1660"/>
                  </a:cxn>
                  <a:cxn ang="0">
                    <a:pos x="1387" y="1748"/>
                  </a:cxn>
                  <a:cxn ang="0">
                    <a:pos x="1293" y="1812"/>
                  </a:cxn>
                  <a:cxn ang="0">
                    <a:pos x="1253" y="2084"/>
                  </a:cxn>
                  <a:cxn ang="0">
                    <a:pos x="1335" y="2312"/>
                  </a:cxn>
                  <a:cxn ang="0">
                    <a:pos x="1435" y="2442"/>
                  </a:cxn>
                  <a:cxn ang="0">
                    <a:pos x="1576" y="2498"/>
                  </a:cxn>
                  <a:cxn ang="0">
                    <a:pos x="1678" y="2570"/>
                  </a:cxn>
                  <a:cxn ang="0">
                    <a:pos x="1559" y="2658"/>
                  </a:cxn>
                  <a:cxn ang="0">
                    <a:pos x="1505" y="2806"/>
                  </a:cxn>
                  <a:cxn ang="0">
                    <a:pos x="1469" y="2965"/>
                  </a:cxn>
                  <a:cxn ang="0">
                    <a:pos x="1373" y="2882"/>
                  </a:cxn>
                  <a:cxn ang="0">
                    <a:pos x="1280" y="3061"/>
                  </a:cxn>
                  <a:cxn ang="0">
                    <a:pos x="1133" y="3174"/>
                  </a:cxn>
                  <a:cxn ang="0">
                    <a:pos x="1064" y="3280"/>
                  </a:cxn>
                </a:cxnLst>
                <a:rect l="0" t="0" r="r" b="b"/>
                <a:pathLst>
                  <a:path w="1678" h="3280">
                    <a:moveTo>
                      <a:pt x="1064" y="3280"/>
                    </a:moveTo>
                    <a:lnTo>
                      <a:pt x="897" y="3280"/>
                    </a:lnTo>
                    <a:lnTo>
                      <a:pt x="748" y="3100"/>
                    </a:lnTo>
                    <a:lnTo>
                      <a:pt x="662" y="2993"/>
                    </a:lnTo>
                    <a:lnTo>
                      <a:pt x="756" y="2825"/>
                    </a:lnTo>
                    <a:lnTo>
                      <a:pt x="571" y="2644"/>
                    </a:lnTo>
                    <a:lnTo>
                      <a:pt x="561" y="2456"/>
                    </a:lnTo>
                    <a:lnTo>
                      <a:pt x="414" y="2294"/>
                    </a:lnTo>
                    <a:lnTo>
                      <a:pt x="284" y="2346"/>
                    </a:lnTo>
                    <a:lnTo>
                      <a:pt x="165" y="2247"/>
                    </a:lnTo>
                    <a:lnTo>
                      <a:pt x="119" y="2140"/>
                    </a:lnTo>
                    <a:lnTo>
                      <a:pt x="118" y="2011"/>
                    </a:lnTo>
                    <a:lnTo>
                      <a:pt x="39" y="1892"/>
                    </a:lnTo>
                    <a:lnTo>
                      <a:pt x="3" y="1778"/>
                    </a:lnTo>
                    <a:lnTo>
                      <a:pt x="71" y="1700"/>
                    </a:lnTo>
                    <a:lnTo>
                      <a:pt x="98" y="1433"/>
                    </a:lnTo>
                    <a:lnTo>
                      <a:pt x="0" y="1317"/>
                    </a:lnTo>
                    <a:lnTo>
                      <a:pt x="83" y="1209"/>
                    </a:lnTo>
                    <a:lnTo>
                      <a:pt x="75" y="1085"/>
                    </a:lnTo>
                    <a:lnTo>
                      <a:pt x="217" y="1002"/>
                    </a:lnTo>
                    <a:lnTo>
                      <a:pt x="191" y="832"/>
                    </a:lnTo>
                    <a:lnTo>
                      <a:pt x="217" y="607"/>
                    </a:lnTo>
                    <a:lnTo>
                      <a:pt x="370" y="491"/>
                    </a:lnTo>
                    <a:lnTo>
                      <a:pt x="414" y="355"/>
                    </a:lnTo>
                    <a:lnTo>
                      <a:pt x="496" y="259"/>
                    </a:lnTo>
                    <a:lnTo>
                      <a:pt x="508" y="128"/>
                    </a:lnTo>
                    <a:lnTo>
                      <a:pt x="595" y="0"/>
                    </a:lnTo>
                    <a:lnTo>
                      <a:pt x="1067" y="251"/>
                    </a:lnTo>
                    <a:lnTo>
                      <a:pt x="1587" y="8"/>
                    </a:lnTo>
                    <a:lnTo>
                      <a:pt x="1589" y="142"/>
                    </a:lnTo>
                    <a:lnTo>
                      <a:pt x="1623" y="284"/>
                    </a:lnTo>
                    <a:lnTo>
                      <a:pt x="1597" y="418"/>
                    </a:lnTo>
                    <a:lnTo>
                      <a:pt x="1513" y="522"/>
                    </a:lnTo>
                    <a:lnTo>
                      <a:pt x="1587" y="654"/>
                    </a:lnTo>
                    <a:lnTo>
                      <a:pt x="1653" y="862"/>
                    </a:lnTo>
                    <a:lnTo>
                      <a:pt x="1585" y="932"/>
                    </a:lnTo>
                    <a:lnTo>
                      <a:pt x="1572" y="1049"/>
                    </a:lnTo>
                    <a:lnTo>
                      <a:pt x="1406" y="1181"/>
                    </a:lnTo>
                    <a:lnTo>
                      <a:pt x="1375" y="1305"/>
                    </a:lnTo>
                    <a:lnTo>
                      <a:pt x="1289" y="1388"/>
                    </a:lnTo>
                    <a:lnTo>
                      <a:pt x="1291" y="1504"/>
                    </a:lnTo>
                    <a:lnTo>
                      <a:pt x="1339" y="1608"/>
                    </a:lnTo>
                    <a:lnTo>
                      <a:pt x="1421" y="1660"/>
                    </a:lnTo>
                    <a:lnTo>
                      <a:pt x="1387" y="1748"/>
                    </a:lnTo>
                    <a:lnTo>
                      <a:pt x="1293" y="1812"/>
                    </a:lnTo>
                    <a:lnTo>
                      <a:pt x="1253" y="2084"/>
                    </a:lnTo>
                    <a:lnTo>
                      <a:pt x="1335" y="2312"/>
                    </a:lnTo>
                    <a:lnTo>
                      <a:pt x="1435" y="2442"/>
                    </a:lnTo>
                    <a:lnTo>
                      <a:pt x="1576" y="2498"/>
                    </a:lnTo>
                    <a:lnTo>
                      <a:pt x="1678" y="2570"/>
                    </a:lnTo>
                    <a:lnTo>
                      <a:pt x="1559" y="2658"/>
                    </a:lnTo>
                    <a:lnTo>
                      <a:pt x="1505" y="2806"/>
                    </a:lnTo>
                    <a:lnTo>
                      <a:pt x="1469" y="2965"/>
                    </a:lnTo>
                    <a:lnTo>
                      <a:pt x="1373" y="2882"/>
                    </a:lnTo>
                    <a:lnTo>
                      <a:pt x="1280" y="3061"/>
                    </a:lnTo>
                    <a:lnTo>
                      <a:pt x="1133" y="3174"/>
                    </a:lnTo>
                    <a:lnTo>
                      <a:pt x="1064" y="328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3" name="Freeform 126">
                <a:extLst>
                  <a:ext uri="{FF2B5EF4-FFF2-40B4-BE49-F238E27FC236}">
                    <a16:creationId xmlns:a16="http://schemas.microsoft.com/office/drawing/2014/main" id="{8D56E009-B4E4-6F14-FE0A-40E720F6F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142" y="5654936"/>
                <a:ext cx="337931" cy="493108"/>
              </a:xfrm>
              <a:custGeom>
                <a:avLst/>
                <a:gdLst/>
                <a:ahLst/>
                <a:cxnLst>
                  <a:cxn ang="0">
                    <a:pos x="173" y="1412"/>
                  </a:cxn>
                  <a:cxn ang="0">
                    <a:pos x="98" y="1361"/>
                  </a:cxn>
                  <a:cxn ang="0">
                    <a:pos x="28" y="1222"/>
                  </a:cxn>
                  <a:cxn ang="0">
                    <a:pos x="0" y="1038"/>
                  </a:cxn>
                  <a:cxn ang="0">
                    <a:pos x="51" y="875"/>
                  </a:cxn>
                  <a:cxn ang="0">
                    <a:pos x="3" y="737"/>
                  </a:cxn>
                  <a:cxn ang="0">
                    <a:pos x="132" y="443"/>
                  </a:cxn>
                  <a:cxn ang="0">
                    <a:pos x="243" y="404"/>
                  </a:cxn>
                  <a:cxn ang="0">
                    <a:pos x="356" y="408"/>
                  </a:cxn>
                  <a:cxn ang="0">
                    <a:pos x="370" y="288"/>
                  </a:cxn>
                  <a:cxn ang="0">
                    <a:pos x="437" y="189"/>
                  </a:cxn>
                  <a:cxn ang="0">
                    <a:pos x="426" y="0"/>
                  </a:cxn>
                  <a:cxn ang="0">
                    <a:pos x="543" y="95"/>
                  </a:cxn>
                  <a:cxn ang="0">
                    <a:pos x="674" y="44"/>
                  </a:cxn>
                  <a:cxn ang="0">
                    <a:pos x="819" y="204"/>
                  </a:cxn>
                  <a:cxn ang="0">
                    <a:pos x="831" y="392"/>
                  </a:cxn>
                  <a:cxn ang="0">
                    <a:pos x="1016" y="575"/>
                  </a:cxn>
                  <a:cxn ang="0">
                    <a:pos x="923" y="742"/>
                  </a:cxn>
                  <a:cxn ang="0">
                    <a:pos x="855" y="799"/>
                  </a:cxn>
                  <a:cxn ang="0">
                    <a:pos x="819" y="679"/>
                  </a:cxn>
                  <a:cxn ang="0">
                    <a:pos x="725" y="691"/>
                  </a:cxn>
                  <a:cxn ang="0">
                    <a:pos x="701" y="767"/>
                  </a:cxn>
                  <a:cxn ang="0">
                    <a:pos x="689" y="859"/>
                  </a:cxn>
                  <a:cxn ang="0">
                    <a:pos x="547" y="1018"/>
                  </a:cxn>
                  <a:cxn ang="0">
                    <a:pos x="323" y="1350"/>
                  </a:cxn>
                  <a:cxn ang="0">
                    <a:pos x="173" y="1412"/>
                  </a:cxn>
                </a:cxnLst>
                <a:rect l="0" t="0" r="r" b="b"/>
                <a:pathLst>
                  <a:path w="1016" h="1412">
                    <a:moveTo>
                      <a:pt x="173" y="1412"/>
                    </a:moveTo>
                    <a:lnTo>
                      <a:pt x="98" y="1361"/>
                    </a:lnTo>
                    <a:lnTo>
                      <a:pt x="28" y="1222"/>
                    </a:lnTo>
                    <a:lnTo>
                      <a:pt x="0" y="1038"/>
                    </a:lnTo>
                    <a:lnTo>
                      <a:pt x="51" y="875"/>
                    </a:lnTo>
                    <a:lnTo>
                      <a:pt x="3" y="737"/>
                    </a:lnTo>
                    <a:lnTo>
                      <a:pt x="132" y="443"/>
                    </a:lnTo>
                    <a:lnTo>
                      <a:pt x="243" y="404"/>
                    </a:lnTo>
                    <a:lnTo>
                      <a:pt x="356" y="408"/>
                    </a:lnTo>
                    <a:lnTo>
                      <a:pt x="370" y="288"/>
                    </a:lnTo>
                    <a:lnTo>
                      <a:pt x="437" y="189"/>
                    </a:lnTo>
                    <a:lnTo>
                      <a:pt x="426" y="0"/>
                    </a:lnTo>
                    <a:lnTo>
                      <a:pt x="543" y="95"/>
                    </a:lnTo>
                    <a:lnTo>
                      <a:pt x="674" y="44"/>
                    </a:lnTo>
                    <a:lnTo>
                      <a:pt x="819" y="204"/>
                    </a:lnTo>
                    <a:lnTo>
                      <a:pt x="831" y="392"/>
                    </a:lnTo>
                    <a:lnTo>
                      <a:pt x="1016" y="575"/>
                    </a:lnTo>
                    <a:lnTo>
                      <a:pt x="923" y="742"/>
                    </a:lnTo>
                    <a:lnTo>
                      <a:pt x="855" y="799"/>
                    </a:lnTo>
                    <a:lnTo>
                      <a:pt x="819" y="679"/>
                    </a:lnTo>
                    <a:lnTo>
                      <a:pt x="725" y="691"/>
                    </a:lnTo>
                    <a:lnTo>
                      <a:pt x="701" y="767"/>
                    </a:lnTo>
                    <a:lnTo>
                      <a:pt x="689" y="859"/>
                    </a:lnTo>
                    <a:lnTo>
                      <a:pt x="547" y="1018"/>
                    </a:lnTo>
                    <a:lnTo>
                      <a:pt x="323" y="1350"/>
                    </a:lnTo>
                    <a:lnTo>
                      <a:pt x="173" y="1412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4" name="Freeform 127">
                <a:extLst>
                  <a:ext uri="{FF2B5EF4-FFF2-40B4-BE49-F238E27FC236}">
                    <a16:creationId xmlns:a16="http://schemas.microsoft.com/office/drawing/2014/main" id="{B4EEEC56-740D-BA9E-1AB6-E5B39F16B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055" y="5891495"/>
                <a:ext cx="415664" cy="415643"/>
              </a:xfrm>
              <a:custGeom>
                <a:avLst/>
                <a:gdLst/>
                <a:ahLst/>
                <a:cxnLst>
                  <a:cxn ang="0">
                    <a:pos x="1438" y="438"/>
                  </a:cxn>
                  <a:cxn ang="0">
                    <a:pos x="1559" y="601"/>
                  </a:cxn>
                  <a:cxn ang="0">
                    <a:pos x="1559" y="736"/>
                  </a:cxn>
                  <a:cxn ang="0">
                    <a:pos x="1438" y="777"/>
                  </a:cxn>
                  <a:cxn ang="0">
                    <a:pos x="1318" y="747"/>
                  </a:cxn>
                  <a:cxn ang="0">
                    <a:pos x="1244" y="896"/>
                  </a:cxn>
                  <a:cxn ang="0">
                    <a:pos x="1303" y="1202"/>
                  </a:cxn>
                  <a:cxn ang="0">
                    <a:pos x="1190" y="1346"/>
                  </a:cxn>
                  <a:cxn ang="0">
                    <a:pos x="1012" y="1426"/>
                  </a:cxn>
                  <a:cxn ang="0">
                    <a:pos x="761" y="1486"/>
                  </a:cxn>
                  <a:cxn ang="0">
                    <a:pos x="343" y="1212"/>
                  </a:cxn>
                  <a:cxn ang="0">
                    <a:pos x="283" y="1062"/>
                  </a:cxn>
                  <a:cxn ang="0">
                    <a:pos x="112" y="1047"/>
                  </a:cxn>
                  <a:cxn ang="0">
                    <a:pos x="0" y="918"/>
                  </a:cxn>
                  <a:cxn ang="0">
                    <a:pos x="186" y="840"/>
                  </a:cxn>
                  <a:cxn ang="0">
                    <a:pos x="472" y="417"/>
                  </a:cxn>
                  <a:cxn ang="0">
                    <a:pos x="643" y="228"/>
                  </a:cxn>
                  <a:cxn ang="0">
                    <a:pos x="657" y="117"/>
                  </a:cxn>
                  <a:cxn ang="0">
                    <a:pos x="687" y="14"/>
                  </a:cxn>
                  <a:cxn ang="0">
                    <a:pos x="803" y="0"/>
                  </a:cxn>
                  <a:cxn ang="0">
                    <a:pos x="852" y="152"/>
                  </a:cxn>
                  <a:cxn ang="0">
                    <a:pos x="934" y="78"/>
                  </a:cxn>
                  <a:cxn ang="0">
                    <a:pos x="1077" y="255"/>
                  </a:cxn>
                  <a:cxn ang="0">
                    <a:pos x="1230" y="440"/>
                  </a:cxn>
                  <a:cxn ang="0">
                    <a:pos x="1438" y="438"/>
                  </a:cxn>
                </a:cxnLst>
                <a:rect l="0" t="0" r="r" b="b"/>
                <a:pathLst>
                  <a:path w="1559" h="1486">
                    <a:moveTo>
                      <a:pt x="1438" y="438"/>
                    </a:moveTo>
                    <a:lnTo>
                      <a:pt x="1559" y="601"/>
                    </a:lnTo>
                    <a:lnTo>
                      <a:pt x="1559" y="736"/>
                    </a:lnTo>
                    <a:lnTo>
                      <a:pt x="1438" y="777"/>
                    </a:lnTo>
                    <a:lnTo>
                      <a:pt x="1318" y="747"/>
                    </a:lnTo>
                    <a:lnTo>
                      <a:pt x="1244" y="896"/>
                    </a:lnTo>
                    <a:lnTo>
                      <a:pt x="1303" y="1202"/>
                    </a:lnTo>
                    <a:lnTo>
                      <a:pt x="1190" y="1346"/>
                    </a:lnTo>
                    <a:lnTo>
                      <a:pt x="1012" y="1426"/>
                    </a:lnTo>
                    <a:lnTo>
                      <a:pt x="761" y="1486"/>
                    </a:lnTo>
                    <a:lnTo>
                      <a:pt x="343" y="1212"/>
                    </a:lnTo>
                    <a:lnTo>
                      <a:pt x="283" y="1062"/>
                    </a:lnTo>
                    <a:lnTo>
                      <a:pt x="112" y="1047"/>
                    </a:lnTo>
                    <a:lnTo>
                      <a:pt x="0" y="918"/>
                    </a:lnTo>
                    <a:lnTo>
                      <a:pt x="186" y="840"/>
                    </a:lnTo>
                    <a:lnTo>
                      <a:pt x="472" y="417"/>
                    </a:lnTo>
                    <a:lnTo>
                      <a:pt x="643" y="228"/>
                    </a:lnTo>
                    <a:lnTo>
                      <a:pt x="657" y="117"/>
                    </a:lnTo>
                    <a:lnTo>
                      <a:pt x="687" y="14"/>
                    </a:lnTo>
                    <a:lnTo>
                      <a:pt x="803" y="0"/>
                    </a:lnTo>
                    <a:lnTo>
                      <a:pt x="852" y="152"/>
                    </a:lnTo>
                    <a:lnTo>
                      <a:pt x="934" y="78"/>
                    </a:lnTo>
                    <a:lnTo>
                      <a:pt x="1077" y="255"/>
                    </a:lnTo>
                    <a:lnTo>
                      <a:pt x="1230" y="440"/>
                    </a:lnTo>
                    <a:lnTo>
                      <a:pt x="1438" y="4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5" name="Freeform 128">
                <a:extLst>
                  <a:ext uri="{FF2B5EF4-FFF2-40B4-BE49-F238E27FC236}">
                    <a16:creationId xmlns:a16="http://schemas.microsoft.com/office/drawing/2014/main" id="{54656537-2558-CBC3-5886-49C5A527B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097" y="2592167"/>
                <a:ext cx="423846" cy="857942"/>
              </a:xfrm>
              <a:custGeom>
                <a:avLst/>
                <a:gdLst/>
                <a:ahLst/>
                <a:cxnLst>
                  <a:cxn ang="0">
                    <a:pos x="187" y="409"/>
                  </a:cxn>
                  <a:cxn ang="0">
                    <a:pos x="51" y="544"/>
                  </a:cxn>
                  <a:cxn ang="0">
                    <a:pos x="37" y="689"/>
                  </a:cxn>
                  <a:cxn ang="0">
                    <a:pos x="76" y="842"/>
                  </a:cxn>
                  <a:cxn ang="0">
                    <a:pos x="17" y="1092"/>
                  </a:cxn>
                  <a:cxn ang="0">
                    <a:pos x="29" y="1292"/>
                  </a:cxn>
                  <a:cxn ang="0">
                    <a:pos x="163" y="1482"/>
                  </a:cxn>
                  <a:cxn ang="0">
                    <a:pos x="154" y="1633"/>
                  </a:cxn>
                  <a:cxn ang="0">
                    <a:pos x="0" y="1741"/>
                  </a:cxn>
                  <a:cxn ang="0">
                    <a:pos x="45" y="1906"/>
                  </a:cxn>
                  <a:cxn ang="0">
                    <a:pos x="134" y="2035"/>
                  </a:cxn>
                  <a:cxn ang="0">
                    <a:pos x="223" y="2070"/>
                  </a:cxn>
                  <a:cxn ang="0">
                    <a:pos x="120" y="2280"/>
                  </a:cxn>
                  <a:cxn ang="0">
                    <a:pos x="91" y="2683"/>
                  </a:cxn>
                  <a:cxn ang="0">
                    <a:pos x="313" y="2830"/>
                  </a:cxn>
                  <a:cxn ang="0">
                    <a:pos x="434" y="3027"/>
                  </a:cxn>
                  <a:cxn ang="0">
                    <a:pos x="606" y="2902"/>
                  </a:cxn>
                  <a:cxn ang="0">
                    <a:pos x="878" y="2919"/>
                  </a:cxn>
                  <a:cxn ang="0">
                    <a:pos x="1187" y="3067"/>
                  </a:cxn>
                  <a:cxn ang="0">
                    <a:pos x="1288" y="2955"/>
                  </a:cxn>
                  <a:cxn ang="0">
                    <a:pos x="1462" y="2962"/>
                  </a:cxn>
                  <a:cxn ang="0">
                    <a:pos x="1594" y="2770"/>
                  </a:cxn>
                  <a:cxn ang="0">
                    <a:pos x="1452" y="2480"/>
                  </a:cxn>
                  <a:cxn ang="0">
                    <a:pos x="1462" y="2348"/>
                  </a:cxn>
                  <a:cxn ang="0">
                    <a:pos x="1314" y="2005"/>
                  </a:cxn>
                  <a:cxn ang="0">
                    <a:pos x="1034" y="1681"/>
                  </a:cxn>
                  <a:cxn ang="0">
                    <a:pos x="847" y="1441"/>
                  </a:cxn>
                  <a:cxn ang="0">
                    <a:pos x="621" y="1202"/>
                  </a:cxn>
                  <a:cxn ang="0">
                    <a:pos x="724" y="1032"/>
                  </a:cxn>
                  <a:cxn ang="0">
                    <a:pos x="783" y="812"/>
                  </a:cxn>
                  <a:cxn ang="0">
                    <a:pos x="759" y="499"/>
                  </a:cxn>
                  <a:cxn ang="0">
                    <a:pos x="813" y="319"/>
                  </a:cxn>
                  <a:cxn ang="0">
                    <a:pos x="681" y="0"/>
                  </a:cxn>
                  <a:cxn ang="0">
                    <a:pos x="508" y="120"/>
                  </a:cxn>
                  <a:cxn ang="0">
                    <a:pos x="448" y="299"/>
                  </a:cxn>
                  <a:cxn ang="0">
                    <a:pos x="342" y="419"/>
                  </a:cxn>
                  <a:cxn ang="0">
                    <a:pos x="187" y="409"/>
                  </a:cxn>
                </a:cxnLst>
                <a:rect l="0" t="0" r="r" b="b"/>
                <a:pathLst>
                  <a:path w="1594" h="3067">
                    <a:moveTo>
                      <a:pt x="187" y="409"/>
                    </a:moveTo>
                    <a:lnTo>
                      <a:pt x="51" y="544"/>
                    </a:lnTo>
                    <a:lnTo>
                      <a:pt x="37" y="689"/>
                    </a:lnTo>
                    <a:lnTo>
                      <a:pt x="76" y="842"/>
                    </a:lnTo>
                    <a:lnTo>
                      <a:pt x="17" y="1092"/>
                    </a:lnTo>
                    <a:lnTo>
                      <a:pt x="29" y="1292"/>
                    </a:lnTo>
                    <a:lnTo>
                      <a:pt x="163" y="1482"/>
                    </a:lnTo>
                    <a:lnTo>
                      <a:pt x="154" y="1633"/>
                    </a:lnTo>
                    <a:lnTo>
                      <a:pt x="0" y="1741"/>
                    </a:lnTo>
                    <a:lnTo>
                      <a:pt x="45" y="1906"/>
                    </a:lnTo>
                    <a:lnTo>
                      <a:pt x="134" y="2035"/>
                    </a:lnTo>
                    <a:lnTo>
                      <a:pt x="223" y="2070"/>
                    </a:lnTo>
                    <a:lnTo>
                      <a:pt x="120" y="2280"/>
                    </a:lnTo>
                    <a:lnTo>
                      <a:pt x="91" y="2683"/>
                    </a:lnTo>
                    <a:lnTo>
                      <a:pt x="313" y="2830"/>
                    </a:lnTo>
                    <a:lnTo>
                      <a:pt x="434" y="3027"/>
                    </a:lnTo>
                    <a:lnTo>
                      <a:pt x="606" y="2902"/>
                    </a:lnTo>
                    <a:lnTo>
                      <a:pt x="878" y="2919"/>
                    </a:lnTo>
                    <a:lnTo>
                      <a:pt x="1187" y="3067"/>
                    </a:lnTo>
                    <a:lnTo>
                      <a:pt x="1288" y="2955"/>
                    </a:lnTo>
                    <a:lnTo>
                      <a:pt x="1462" y="2962"/>
                    </a:lnTo>
                    <a:lnTo>
                      <a:pt x="1594" y="2770"/>
                    </a:lnTo>
                    <a:lnTo>
                      <a:pt x="1452" y="2480"/>
                    </a:lnTo>
                    <a:lnTo>
                      <a:pt x="1462" y="2348"/>
                    </a:lnTo>
                    <a:lnTo>
                      <a:pt x="1314" y="2005"/>
                    </a:lnTo>
                    <a:lnTo>
                      <a:pt x="1034" y="1681"/>
                    </a:lnTo>
                    <a:lnTo>
                      <a:pt x="847" y="1441"/>
                    </a:lnTo>
                    <a:lnTo>
                      <a:pt x="621" y="1202"/>
                    </a:lnTo>
                    <a:lnTo>
                      <a:pt x="724" y="1032"/>
                    </a:lnTo>
                    <a:lnTo>
                      <a:pt x="783" y="812"/>
                    </a:lnTo>
                    <a:lnTo>
                      <a:pt x="759" y="499"/>
                    </a:lnTo>
                    <a:lnTo>
                      <a:pt x="813" y="319"/>
                    </a:lnTo>
                    <a:lnTo>
                      <a:pt x="681" y="0"/>
                    </a:lnTo>
                    <a:lnTo>
                      <a:pt x="508" y="120"/>
                    </a:lnTo>
                    <a:lnTo>
                      <a:pt x="448" y="299"/>
                    </a:lnTo>
                    <a:lnTo>
                      <a:pt x="342" y="419"/>
                    </a:lnTo>
                    <a:lnTo>
                      <a:pt x="187" y="40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6" name="Freeform 129">
                <a:extLst>
                  <a:ext uri="{FF2B5EF4-FFF2-40B4-BE49-F238E27FC236}">
                    <a16:creationId xmlns:a16="http://schemas.microsoft.com/office/drawing/2014/main" id="{2C8E7F27-14D5-9064-78C9-8E407DF0E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216" y="2797907"/>
                <a:ext cx="588312" cy="917081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8" y="150"/>
                  </a:cxn>
                  <a:cxn ang="0">
                    <a:pos x="121" y="548"/>
                  </a:cxn>
                  <a:cxn ang="0">
                    <a:pos x="226" y="641"/>
                  </a:cxn>
                  <a:cxn ang="0">
                    <a:pos x="451" y="720"/>
                  </a:cxn>
                  <a:cxn ang="0">
                    <a:pos x="594" y="961"/>
                  </a:cxn>
                  <a:cxn ang="0">
                    <a:pos x="291" y="1214"/>
                  </a:cxn>
                  <a:cxn ang="0">
                    <a:pos x="73" y="1237"/>
                  </a:cxn>
                  <a:cxn ang="0">
                    <a:pos x="0" y="1470"/>
                  </a:cxn>
                  <a:cxn ang="0">
                    <a:pos x="52" y="1602"/>
                  </a:cxn>
                  <a:cxn ang="0">
                    <a:pos x="141" y="1825"/>
                  </a:cxn>
                  <a:cxn ang="0">
                    <a:pos x="186" y="2022"/>
                  </a:cxn>
                  <a:cxn ang="0">
                    <a:pos x="288" y="2113"/>
                  </a:cxn>
                  <a:cxn ang="0">
                    <a:pos x="271" y="2288"/>
                  </a:cxn>
                  <a:cxn ang="0">
                    <a:pos x="343" y="2455"/>
                  </a:cxn>
                  <a:cxn ang="0">
                    <a:pos x="446" y="2635"/>
                  </a:cxn>
                  <a:cxn ang="0">
                    <a:pos x="675" y="2643"/>
                  </a:cxn>
                  <a:cxn ang="0">
                    <a:pos x="879" y="2768"/>
                  </a:cxn>
                  <a:cxn ang="0">
                    <a:pos x="858" y="2940"/>
                  </a:cxn>
                  <a:cxn ang="0">
                    <a:pos x="938" y="3068"/>
                  </a:cxn>
                  <a:cxn ang="0">
                    <a:pos x="1139" y="3153"/>
                  </a:cxn>
                  <a:cxn ang="0">
                    <a:pos x="1365" y="3164"/>
                  </a:cxn>
                  <a:cxn ang="0">
                    <a:pos x="1367" y="2994"/>
                  </a:cxn>
                  <a:cxn ang="0">
                    <a:pos x="1454" y="2989"/>
                  </a:cxn>
                  <a:cxn ang="0">
                    <a:pos x="1546" y="3203"/>
                  </a:cxn>
                  <a:cxn ang="0">
                    <a:pos x="1618" y="3272"/>
                  </a:cxn>
                  <a:cxn ang="0">
                    <a:pos x="1703" y="3199"/>
                  </a:cxn>
                  <a:cxn ang="0">
                    <a:pos x="1883" y="2829"/>
                  </a:cxn>
                  <a:cxn ang="0">
                    <a:pos x="1923" y="2604"/>
                  </a:cxn>
                  <a:cxn ang="0">
                    <a:pos x="1642" y="2046"/>
                  </a:cxn>
                  <a:cxn ang="0">
                    <a:pos x="1588" y="1781"/>
                  </a:cxn>
                  <a:cxn ang="0">
                    <a:pos x="1583" y="1542"/>
                  </a:cxn>
                  <a:cxn ang="0">
                    <a:pos x="1702" y="1343"/>
                  </a:cxn>
                  <a:cxn ang="0">
                    <a:pos x="1879" y="1358"/>
                  </a:cxn>
                  <a:cxn ang="0">
                    <a:pos x="2031" y="1542"/>
                  </a:cxn>
                  <a:cxn ang="0">
                    <a:pos x="2144" y="1403"/>
                  </a:cxn>
                  <a:cxn ang="0">
                    <a:pos x="2159" y="1297"/>
                  </a:cxn>
                  <a:cxn ang="0">
                    <a:pos x="2208" y="900"/>
                  </a:cxn>
                  <a:cxn ang="0">
                    <a:pos x="2047" y="790"/>
                  </a:cxn>
                  <a:cxn ang="0">
                    <a:pos x="1861" y="745"/>
                  </a:cxn>
                  <a:cxn ang="0">
                    <a:pos x="1568" y="728"/>
                  </a:cxn>
                  <a:cxn ang="0">
                    <a:pos x="1429" y="570"/>
                  </a:cxn>
                  <a:cxn ang="0">
                    <a:pos x="1307" y="539"/>
                  </a:cxn>
                  <a:cxn ang="0">
                    <a:pos x="1154" y="674"/>
                  </a:cxn>
                  <a:cxn ang="0">
                    <a:pos x="1009" y="596"/>
                  </a:cxn>
                  <a:cxn ang="0">
                    <a:pos x="941" y="420"/>
                  </a:cxn>
                  <a:cxn ang="0">
                    <a:pos x="791" y="314"/>
                  </a:cxn>
                  <a:cxn ang="0">
                    <a:pos x="569" y="329"/>
                  </a:cxn>
                  <a:cxn ang="0">
                    <a:pos x="436" y="234"/>
                  </a:cxn>
                  <a:cxn ang="0">
                    <a:pos x="343" y="120"/>
                  </a:cxn>
                  <a:cxn ang="0">
                    <a:pos x="186" y="105"/>
                  </a:cxn>
                  <a:cxn ang="0">
                    <a:pos x="67" y="0"/>
                  </a:cxn>
                </a:cxnLst>
                <a:rect l="0" t="0" r="r" b="b"/>
                <a:pathLst>
                  <a:path w="2208" h="3272">
                    <a:moveTo>
                      <a:pt x="67" y="0"/>
                    </a:moveTo>
                    <a:lnTo>
                      <a:pt x="18" y="150"/>
                    </a:lnTo>
                    <a:lnTo>
                      <a:pt x="121" y="548"/>
                    </a:lnTo>
                    <a:lnTo>
                      <a:pt x="226" y="641"/>
                    </a:lnTo>
                    <a:lnTo>
                      <a:pt x="451" y="720"/>
                    </a:lnTo>
                    <a:lnTo>
                      <a:pt x="594" y="961"/>
                    </a:lnTo>
                    <a:lnTo>
                      <a:pt x="291" y="1214"/>
                    </a:lnTo>
                    <a:lnTo>
                      <a:pt x="73" y="1237"/>
                    </a:lnTo>
                    <a:lnTo>
                      <a:pt x="0" y="1470"/>
                    </a:lnTo>
                    <a:lnTo>
                      <a:pt x="52" y="1602"/>
                    </a:lnTo>
                    <a:lnTo>
                      <a:pt x="141" y="1825"/>
                    </a:lnTo>
                    <a:lnTo>
                      <a:pt x="186" y="2022"/>
                    </a:lnTo>
                    <a:lnTo>
                      <a:pt x="288" y="2113"/>
                    </a:lnTo>
                    <a:lnTo>
                      <a:pt x="271" y="2288"/>
                    </a:lnTo>
                    <a:lnTo>
                      <a:pt x="343" y="2455"/>
                    </a:lnTo>
                    <a:lnTo>
                      <a:pt x="446" y="2635"/>
                    </a:lnTo>
                    <a:lnTo>
                      <a:pt x="675" y="2643"/>
                    </a:lnTo>
                    <a:lnTo>
                      <a:pt x="879" y="2768"/>
                    </a:lnTo>
                    <a:lnTo>
                      <a:pt x="858" y="2940"/>
                    </a:lnTo>
                    <a:lnTo>
                      <a:pt x="938" y="3068"/>
                    </a:lnTo>
                    <a:lnTo>
                      <a:pt x="1139" y="3153"/>
                    </a:lnTo>
                    <a:lnTo>
                      <a:pt x="1365" y="3164"/>
                    </a:lnTo>
                    <a:lnTo>
                      <a:pt x="1367" y="2994"/>
                    </a:lnTo>
                    <a:lnTo>
                      <a:pt x="1454" y="2989"/>
                    </a:lnTo>
                    <a:lnTo>
                      <a:pt x="1546" y="3203"/>
                    </a:lnTo>
                    <a:lnTo>
                      <a:pt x="1618" y="3272"/>
                    </a:lnTo>
                    <a:lnTo>
                      <a:pt x="1703" y="3199"/>
                    </a:lnTo>
                    <a:lnTo>
                      <a:pt x="1883" y="2829"/>
                    </a:lnTo>
                    <a:lnTo>
                      <a:pt x="1923" y="2604"/>
                    </a:lnTo>
                    <a:lnTo>
                      <a:pt x="1642" y="2046"/>
                    </a:lnTo>
                    <a:lnTo>
                      <a:pt x="1588" y="1781"/>
                    </a:lnTo>
                    <a:lnTo>
                      <a:pt x="1583" y="1542"/>
                    </a:lnTo>
                    <a:lnTo>
                      <a:pt x="1702" y="1343"/>
                    </a:lnTo>
                    <a:lnTo>
                      <a:pt x="1879" y="1358"/>
                    </a:lnTo>
                    <a:lnTo>
                      <a:pt x="2031" y="1542"/>
                    </a:lnTo>
                    <a:lnTo>
                      <a:pt x="2144" y="1403"/>
                    </a:lnTo>
                    <a:lnTo>
                      <a:pt x="2159" y="1297"/>
                    </a:lnTo>
                    <a:lnTo>
                      <a:pt x="2208" y="900"/>
                    </a:lnTo>
                    <a:lnTo>
                      <a:pt x="2047" y="790"/>
                    </a:lnTo>
                    <a:lnTo>
                      <a:pt x="1861" y="745"/>
                    </a:lnTo>
                    <a:lnTo>
                      <a:pt x="1568" y="728"/>
                    </a:lnTo>
                    <a:lnTo>
                      <a:pt x="1429" y="570"/>
                    </a:lnTo>
                    <a:lnTo>
                      <a:pt x="1307" y="539"/>
                    </a:lnTo>
                    <a:lnTo>
                      <a:pt x="1154" y="674"/>
                    </a:lnTo>
                    <a:lnTo>
                      <a:pt x="1009" y="596"/>
                    </a:lnTo>
                    <a:lnTo>
                      <a:pt x="941" y="420"/>
                    </a:lnTo>
                    <a:lnTo>
                      <a:pt x="791" y="314"/>
                    </a:lnTo>
                    <a:lnTo>
                      <a:pt x="569" y="329"/>
                    </a:lnTo>
                    <a:lnTo>
                      <a:pt x="436" y="234"/>
                    </a:lnTo>
                    <a:lnTo>
                      <a:pt x="343" y="120"/>
                    </a:lnTo>
                    <a:lnTo>
                      <a:pt x="186" y="105"/>
                    </a:lnTo>
                    <a:lnTo>
                      <a:pt x="67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7" name="Freeform 130">
                <a:extLst>
                  <a:ext uri="{FF2B5EF4-FFF2-40B4-BE49-F238E27FC236}">
                    <a16:creationId xmlns:a16="http://schemas.microsoft.com/office/drawing/2014/main" id="{C5BB8315-8B40-7889-767D-0152DE05D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563" y="2159865"/>
                <a:ext cx="421392" cy="1090335"/>
              </a:xfrm>
              <a:custGeom>
                <a:avLst/>
                <a:gdLst/>
                <a:ahLst/>
                <a:cxnLst>
                  <a:cxn ang="0">
                    <a:pos x="923" y="0"/>
                  </a:cxn>
                  <a:cxn ang="0">
                    <a:pos x="716" y="109"/>
                  </a:cxn>
                  <a:cxn ang="0">
                    <a:pos x="714" y="110"/>
                  </a:cxn>
                  <a:cxn ang="0">
                    <a:pos x="559" y="376"/>
                  </a:cxn>
                  <a:cxn ang="0">
                    <a:pos x="388" y="459"/>
                  </a:cxn>
                  <a:cxn ang="0">
                    <a:pos x="369" y="651"/>
                  </a:cxn>
                  <a:cxn ang="0">
                    <a:pos x="153" y="1020"/>
                  </a:cxn>
                  <a:cxn ang="0">
                    <a:pos x="59" y="1544"/>
                  </a:cxn>
                  <a:cxn ang="0">
                    <a:pos x="193" y="1863"/>
                  </a:cxn>
                  <a:cxn ang="0">
                    <a:pos x="140" y="2042"/>
                  </a:cxn>
                  <a:cxn ang="0">
                    <a:pos x="163" y="2355"/>
                  </a:cxn>
                  <a:cxn ang="0">
                    <a:pos x="104" y="2576"/>
                  </a:cxn>
                  <a:cxn ang="0">
                    <a:pos x="0" y="2740"/>
                  </a:cxn>
                  <a:cxn ang="0">
                    <a:pos x="236" y="2995"/>
                  </a:cxn>
                  <a:cxn ang="0">
                    <a:pos x="440" y="3258"/>
                  </a:cxn>
                  <a:cxn ang="0">
                    <a:pos x="693" y="3548"/>
                  </a:cxn>
                  <a:cxn ang="0">
                    <a:pos x="840" y="3890"/>
                  </a:cxn>
                  <a:cxn ang="0">
                    <a:pos x="1038" y="3878"/>
                  </a:cxn>
                  <a:cxn ang="0">
                    <a:pos x="988" y="3748"/>
                  </a:cxn>
                  <a:cxn ang="0">
                    <a:pos x="1058" y="3518"/>
                  </a:cxn>
                  <a:cxn ang="0">
                    <a:pos x="1275" y="3494"/>
                  </a:cxn>
                  <a:cxn ang="0">
                    <a:pos x="1580" y="3239"/>
                  </a:cxn>
                  <a:cxn ang="0">
                    <a:pos x="1438" y="3000"/>
                  </a:cxn>
                  <a:cxn ang="0">
                    <a:pos x="1216" y="2925"/>
                  </a:cxn>
                  <a:cxn ang="0">
                    <a:pos x="1108" y="2830"/>
                  </a:cxn>
                  <a:cxn ang="0">
                    <a:pos x="1004" y="2431"/>
                  </a:cxn>
                  <a:cxn ang="0">
                    <a:pos x="1054" y="2281"/>
                  </a:cxn>
                  <a:cxn ang="0">
                    <a:pos x="989" y="2128"/>
                  </a:cxn>
                  <a:cxn ang="0">
                    <a:pos x="975" y="1848"/>
                  </a:cxn>
                  <a:cxn ang="0">
                    <a:pos x="964" y="1673"/>
                  </a:cxn>
                  <a:cxn ang="0">
                    <a:pos x="1123" y="1364"/>
                  </a:cxn>
                  <a:cxn ang="0">
                    <a:pos x="1213" y="983"/>
                  </a:cxn>
                  <a:cxn ang="0">
                    <a:pos x="1085" y="754"/>
                  </a:cxn>
                  <a:cxn ang="0">
                    <a:pos x="1108" y="586"/>
                  </a:cxn>
                  <a:cxn ang="0">
                    <a:pos x="961" y="290"/>
                  </a:cxn>
                  <a:cxn ang="0">
                    <a:pos x="923" y="0"/>
                  </a:cxn>
                </a:cxnLst>
                <a:rect l="0" t="0" r="r" b="b"/>
                <a:pathLst>
                  <a:path w="1580" h="3890">
                    <a:moveTo>
                      <a:pt x="923" y="0"/>
                    </a:moveTo>
                    <a:lnTo>
                      <a:pt x="716" y="109"/>
                    </a:lnTo>
                    <a:lnTo>
                      <a:pt x="714" y="110"/>
                    </a:lnTo>
                    <a:lnTo>
                      <a:pt x="559" y="376"/>
                    </a:lnTo>
                    <a:lnTo>
                      <a:pt x="388" y="459"/>
                    </a:lnTo>
                    <a:lnTo>
                      <a:pt x="369" y="651"/>
                    </a:lnTo>
                    <a:lnTo>
                      <a:pt x="153" y="1020"/>
                    </a:lnTo>
                    <a:lnTo>
                      <a:pt x="59" y="1544"/>
                    </a:lnTo>
                    <a:lnTo>
                      <a:pt x="193" y="1863"/>
                    </a:lnTo>
                    <a:lnTo>
                      <a:pt x="140" y="2042"/>
                    </a:lnTo>
                    <a:lnTo>
                      <a:pt x="163" y="2355"/>
                    </a:lnTo>
                    <a:lnTo>
                      <a:pt x="104" y="2576"/>
                    </a:lnTo>
                    <a:lnTo>
                      <a:pt x="0" y="2740"/>
                    </a:lnTo>
                    <a:lnTo>
                      <a:pt x="236" y="2995"/>
                    </a:lnTo>
                    <a:lnTo>
                      <a:pt x="440" y="3258"/>
                    </a:lnTo>
                    <a:lnTo>
                      <a:pt x="693" y="3548"/>
                    </a:lnTo>
                    <a:lnTo>
                      <a:pt x="840" y="3890"/>
                    </a:lnTo>
                    <a:lnTo>
                      <a:pt x="1038" y="3878"/>
                    </a:lnTo>
                    <a:lnTo>
                      <a:pt x="988" y="3748"/>
                    </a:lnTo>
                    <a:lnTo>
                      <a:pt x="1058" y="3518"/>
                    </a:lnTo>
                    <a:lnTo>
                      <a:pt x="1275" y="3494"/>
                    </a:lnTo>
                    <a:lnTo>
                      <a:pt x="1580" y="3239"/>
                    </a:lnTo>
                    <a:lnTo>
                      <a:pt x="1438" y="3000"/>
                    </a:lnTo>
                    <a:lnTo>
                      <a:pt x="1216" y="2925"/>
                    </a:lnTo>
                    <a:lnTo>
                      <a:pt x="1108" y="2830"/>
                    </a:lnTo>
                    <a:lnTo>
                      <a:pt x="1004" y="2431"/>
                    </a:lnTo>
                    <a:lnTo>
                      <a:pt x="1054" y="2281"/>
                    </a:lnTo>
                    <a:lnTo>
                      <a:pt x="989" y="2128"/>
                    </a:lnTo>
                    <a:lnTo>
                      <a:pt x="975" y="1848"/>
                    </a:lnTo>
                    <a:lnTo>
                      <a:pt x="964" y="1673"/>
                    </a:lnTo>
                    <a:lnTo>
                      <a:pt x="1123" y="1364"/>
                    </a:lnTo>
                    <a:lnTo>
                      <a:pt x="1213" y="983"/>
                    </a:lnTo>
                    <a:lnTo>
                      <a:pt x="1085" y="754"/>
                    </a:lnTo>
                    <a:lnTo>
                      <a:pt x="1108" y="586"/>
                    </a:lnTo>
                    <a:lnTo>
                      <a:pt x="961" y="290"/>
                    </a:lnTo>
                    <a:lnTo>
                      <a:pt x="923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8" name="Freeform 131">
                <a:extLst>
                  <a:ext uri="{FF2B5EF4-FFF2-40B4-BE49-F238E27FC236}">
                    <a16:creationId xmlns:a16="http://schemas.microsoft.com/office/drawing/2014/main" id="{DC01E6AF-5003-2A3A-A7C3-D925169C0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609" y="2425577"/>
                <a:ext cx="546582" cy="661365"/>
              </a:xfrm>
              <a:custGeom>
                <a:avLst/>
                <a:gdLst/>
                <a:ahLst/>
                <a:cxnLst>
                  <a:cxn ang="0">
                    <a:pos x="300" y="41"/>
                  </a:cxn>
                  <a:cxn ang="0">
                    <a:pos x="30" y="525"/>
                  </a:cxn>
                  <a:cxn ang="0">
                    <a:pos x="0" y="793"/>
                  </a:cxn>
                  <a:cxn ang="0">
                    <a:pos x="325" y="1058"/>
                  </a:cxn>
                  <a:cxn ang="0">
                    <a:pos x="271" y="1148"/>
                  </a:cxn>
                  <a:cxn ang="0">
                    <a:pos x="148" y="1133"/>
                  </a:cxn>
                  <a:cxn ang="0">
                    <a:pos x="183" y="1301"/>
                  </a:cxn>
                  <a:cxn ang="0">
                    <a:pos x="419" y="1506"/>
                  </a:cxn>
                  <a:cxn ang="0">
                    <a:pos x="488" y="1685"/>
                  </a:cxn>
                  <a:cxn ang="0">
                    <a:pos x="448" y="1850"/>
                  </a:cxn>
                  <a:cxn ang="0">
                    <a:pos x="355" y="1895"/>
                  </a:cxn>
                  <a:cxn ang="0">
                    <a:pos x="236" y="1885"/>
                  </a:cxn>
                  <a:cxn ang="0">
                    <a:pos x="153" y="2005"/>
                  </a:cxn>
                  <a:cxn ang="0">
                    <a:pos x="193" y="2138"/>
                  </a:cxn>
                  <a:cxn ang="0">
                    <a:pos x="709" y="2363"/>
                  </a:cxn>
                  <a:cxn ang="0">
                    <a:pos x="920" y="1970"/>
                  </a:cxn>
                  <a:cxn ang="0">
                    <a:pos x="1113" y="1865"/>
                  </a:cxn>
                  <a:cxn ang="0">
                    <a:pos x="1352" y="1869"/>
                  </a:cxn>
                  <a:cxn ang="0">
                    <a:pos x="1329" y="1700"/>
                  </a:cxn>
                  <a:cxn ang="0">
                    <a:pos x="1408" y="1625"/>
                  </a:cxn>
                  <a:cxn ang="0">
                    <a:pos x="1508" y="1670"/>
                  </a:cxn>
                  <a:cxn ang="0">
                    <a:pos x="1585" y="1790"/>
                  </a:cxn>
                  <a:cxn ang="0">
                    <a:pos x="1670" y="1878"/>
                  </a:cxn>
                  <a:cxn ang="0">
                    <a:pos x="1890" y="1885"/>
                  </a:cxn>
                  <a:cxn ang="0">
                    <a:pos x="1875" y="1685"/>
                  </a:cxn>
                  <a:cxn ang="0">
                    <a:pos x="1935" y="1440"/>
                  </a:cxn>
                  <a:cxn ang="0">
                    <a:pos x="1895" y="1271"/>
                  </a:cxn>
                  <a:cxn ang="0">
                    <a:pos x="1911" y="1136"/>
                  </a:cxn>
                  <a:cxn ang="0">
                    <a:pos x="2046" y="999"/>
                  </a:cxn>
                  <a:cxn ang="0">
                    <a:pos x="1895" y="913"/>
                  </a:cxn>
                  <a:cxn ang="0">
                    <a:pos x="1764" y="751"/>
                  </a:cxn>
                  <a:cxn ang="0">
                    <a:pos x="1747" y="581"/>
                  </a:cxn>
                  <a:cxn ang="0">
                    <a:pos x="1630" y="506"/>
                  </a:cxn>
                  <a:cxn ang="0">
                    <a:pos x="1492" y="503"/>
                  </a:cxn>
                  <a:cxn ang="0">
                    <a:pos x="1138" y="355"/>
                  </a:cxn>
                  <a:cxn ang="0">
                    <a:pos x="943" y="510"/>
                  </a:cxn>
                  <a:cxn ang="0">
                    <a:pos x="828" y="466"/>
                  </a:cxn>
                  <a:cxn ang="0">
                    <a:pos x="886" y="330"/>
                  </a:cxn>
                  <a:cxn ang="0">
                    <a:pos x="813" y="264"/>
                  </a:cxn>
                  <a:cxn ang="0">
                    <a:pos x="849" y="0"/>
                  </a:cxn>
                  <a:cxn ang="0">
                    <a:pos x="635" y="61"/>
                  </a:cxn>
                  <a:cxn ang="0">
                    <a:pos x="300" y="41"/>
                  </a:cxn>
                </a:cxnLst>
                <a:rect l="0" t="0" r="r" b="b"/>
                <a:pathLst>
                  <a:path w="2046" h="2363">
                    <a:moveTo>
                      <a:pt x="300" y="41"/>
                    </a:moveTo>
                    <a:lnTo>
                      <a:pt x="30" y="525"/>
                    </a:lnTo>
                    <a:lnTo>
                      <a:pt x="0" y="793"/>
                    </a:lnTo>
                    <a:lnTo>
                      <a:pt x="325" y="1058"/>
                    </a:lnTo>
                    <a:lnTo>
                      <a:pt x="271" y="1148"/>
                    </a:lnTo>
                    <a:lnTo>
                      <a:pt x="148" y="1133"/>
                    </a:lnTo>
                    <a:lnTo>
                      <a:pt x="183" y="1301"/>
                    </a:lnTo>
                    <a:lnTo>
                      <a:pt x="419" y="1506"/>
                    </a:lnTo>
                    <a:lnTo>
                      <a:pt x="488" y="1685"/>
                    </a:lnTo>
                    <a:lnTo>
                      <a:pt x="448" y="1850"/>
                    </a:lnTo>
                    <a:lnTo>
                      <a:pt x="355" y="1895"/>
                    </a:lnTo>
                    <a:lnTo>
                      <a:pt x="236" y="1885"/>
                    </a:lnTo>
                    <a:lnTo>
                      <a:pt x="153" y="2005"/>
                    </a:lnTo>
                    <a:lnTo>
                      <a:pt x="193" y="2138"/>
                    </a:lnTo>
                    <a:lnTo>
                      <a:pt x="709" y="2363"/>
                    </a:lnTo>
                    <a:lnTo>
                      <a:pt x="920" y="1970"/>
                    </a:lnTo>
                    <a:lnTo>
                      <a:pt x="1113" y="1865"/>
                    </a:lnTo>
                    <a:lnTo>
                      <a:pt x="1352" y="1869"/>
                    </a:lnTo>
                    <a:lnTo>
                      <a:pt x="1329" y="1700"/>
                    </a:lnTo>
                    <a:lnTo>
                      <a:pt x="1408" y="1625"/>
                    </a:lnTo>
                    <a:lnTo>
                      <a:pt x="1508" y="1670"/>
                    </a:lnTo>
                    <a:lnTo>
                      <a:pt x="1585" y="1790"/>
                    </a:lnTo>
                    <a:lnTo>
                      <a:pt x="1670" y="1878"/>
                    </a:lnTo>
                    <a:lnTo>
                      <a:pt x="1890" y="1885"/>
                    </a:lnTo>
                    <a:lnTo>
                      <a:pt x="1875" y="1685"/>
                    </a:lnTo>
                    <a:lnTo>
                      <a:pt x="1935" y="1440"/>
                    </a:lnTo>
                    <a:lnTo>
                      <a:pt x="1895" y="1271"/>
                    </a:lnTo>
                    <a:lnTo>
                      <a:pt x="1911" y="1136"/>
                    </a:lnTo>
                    <a:lnTo>
                      <a:pt x="2046" y="999"/>
                    </a:lnTo>
                    <a:lnTo>
                      <a:pt x="1895" y="913"/>
                    </a:lnTo>
                    <a:lnTo>
                      <a:pt x="1764" y="751"/>
                    </a:lnTo>
                    <a:lnTo>
                      <a:pt x="1747" y="581"/>
                    </a:lnTo>
                    <a:lnTo>
                      <a:pt x="1630" y="506"/>
                    </a:lnTo>
                    <a:lnTo>
                      <a:pt x="1492" y="503"/>
                    </a:lnTo>
                    <a:lnTo>
                      <a:pt x="1138" y="355"/>
                    </a:lnTo>
                    <a:lnTo>
                      <a:pt x="943" y="510"/>
                    </a:lnTo>
                    <a:lnTo>
                      <a:pt x="828" y="466"/>
                    </a:lnTo>
                    <a:lnTo>
                      <a:pt x="886" y="330"/>
                    </a:lnTo>
                    <a:lnTo>
                      <a:pt x="813" y="264"/>
                    </a:lnTo>
                    <a:lnTo>
                      <a:pt x="849" y="0"/>
                    </a:lnTo>
                    <a:lnTo>
                      <a:pt x="635" y="61"/>
                    </a:lnTo>
                    <a:lnTo>
                      <a:pt x="300" y="41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59" name="Freeform 132">
                <a:extLst>
                  <a:ext uri="{FF2B5EF4-FFF2-40B4-BE49-F238E27FC236}">
                    <a16:creationId xmlns:a16="http://schemas.microsoft.com/office/drawing/2014/main" id="{9252B535-DB35-7E8B-841C-7D9472D23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15" y="2290638"/>
                <a:ext cx="227470" cy="153263"/>
              </a:xfrm>
              <a:custGeom>
                <a:avLst/>
                <a:gdLst/>
                <a:ahLst/>
                <a:cxnLst>
                  <a:cxn ang="0">
                    <a:pos x="672" y="0"/>
                  </a:cxn>
                  <a:cxn ang="0">
                    <a:pos x="379" y="151"/>
                  </a:cxn>
                  <a:cxn ang="0">
                    <a:pos x="147" y="374"/>
                  </a:cxn>
                  <a:cxn ang="0">
                    <a:pos x="0" y="523"/>
                  </a:cxn>
                  <a:cxn ang="0">
                    <a:pos x="330" y="546"/>
                  </a:cxn>
                  <a:cxn ang="0">
                    <a:pos x="551" y="481"/>
                  </a:cxn>
                  <a:cxn ang="0">
                    <a:pos x="680" y="501"/>
                  </a:cxn>
                  <a:cxn ang="0">
                    <a:pos x="852" y="412"/>
                  </a:cxn>
                  <a:cxn ang="0">
                    <a:pos x="782" y="275"/>
                  </a:cxn>
                  <a:cxn ang="0">
                    <a:pos x="752" y="111"/>
                  </a:cxn>
                  <a:cxn ang="0">
                    <a:pos x="672" y="0"/>
                  </a:cxn>
                </a:cxnLst>
                <a:rect l="0" t="0" r="r" b="b"/>
                <a:pathLst>
                  <a:path w="852" h="546">
                    <a:moveTo>
                      <a:pt x="672" y="0"/>
                    </a:moveTo>
                    <a:lnTo>
                      <a:pt x="379" y="151"/>
                    </a:lnTo>
                    <a:lnTo>
                      <a:pt x="147" y="374"/>
                    </a:lnTo>
                    <a:lnTo>
                      <a:pt x="0" y="523"/>
                    </a:lnTo>
                    <a:lnTo>
                      <a:pt x="330" y="546"/>
                    </a:lnTo>
                    <a:lnTo>
                      <a:pt x="551" y="481"/>
                    </a:lnTo>
                    <a:lnTo>
                      <a:pt x="680" y="501"/>
                    </a:lnTo>
                    <a:lnTo>
                      <a:pt x="852" y="412"/>
                    </a:lnTo>
                    <a:lnTo>
                      <a:pt x="782" y="275"/>
                    </a:lnTo>
                    <a:lnTo>
                      <a:pt x="752" y="111"/>
                    </a:lnTo>
                    <a:lnTo>
                      <a:pt x="672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0" name="Freeform 133">
                <a:extLst>
                  <a:ext uri="{FF2B5EF4-FFF2-40B4-BE49-F238E27FC236}">
                    <a16:creationId xmlns:a16="http://schemas.microsoft.com/office/drawing/2014/main" id="{746F8211-EA0D-817E-8197-CB2DBDF7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852" y="1374390"/>
                <a:ext cx="2002225" cy="2318109"/>
              </a:xfrm>
              <a:custGeom>
                <a:avLst/>
                <a:gdLst/>
                <a:ahLst/>
                <a:cxnLst>
                  <a:cxn ang="0">
                    <a:pos x="2344" y="15"/>
                  </a:cxn>
                  <a:cxn ang="0">
                    <a:pos x="2920" y="145"/>
                  </a:cxn>
                  <a:cxn ang="0">
                    <a:pos x="3363" y="832"/>
                  </a:cxn>
                  <a:cxn ang="0">
                    <a:pos x="4155" y="1416"/>
                  </a:cxn>
                  <a:cxn ang="0">
                    <a:pos x="4259" y="1671"/>
                  </a:cxn>
                  <a:cxn ang="0">
                    <a:pos x="4559" y="1940"/>
                  </a:cxn>
                  <a:cxn ang="0">
                    <a:pos x="4750" y="2343"/>
                  </a:cxn>
                  <a:cxn ang="0">
                    <a:pos x="5444" y="2285"/>
                  </a:cxn>
                  <a:cxn ang="0">
                    <a:pos x="5784" y="2020"/>
                  </a:cxn>
                  <a:cxn ang="0">
                    <a:pos x="6153" y="2215"/>
                  </a:cxn>
                  <a:cxn ang="0">
                    <a:pos x="6582" y="2065"/>
                  </a:cxn>
                  <a:cxn ang="0">
                    <a:pos x="7054" y="2333"/>
                  </a:cxn>
                  <a:cxn ang="0">
                    <a:pos x="7417" y="2560"/>
                  </a:cxn>
                  <a:cxn ang="0">
                    <a:pos x="6962" y="3635"/>
                  </a:cxn>
                  <a:cxn ang="0">
                    <a:pos x="7203" y="3588"/>
                  </a:cxn>
                  <a:cxn ang="0">
                    <a:pos x="7468" y="4096"/>
                  </a:cxn>
                  <a:cxn ang="0">
                    <a:pos x="7109" y="3931"/>
                  </a:cxn>
                  <a:cxn ang="0">
                    <a:pos x="6857" y="3901"/>
                  </a:cxn>
                  <a:cxn ang="0">
                    <a:pos x="6568" y="4138"/>
                  </a:cxn>
                  <a:cxn ang="0">
                    <a:pos x="6134" y="4229"/>
                  </a:cxn>
                  <a:cxn ang="0">
                    <a:pos x="5543" y="4359"/>
                  </a:cxn>
                  <a:cxn ang="0">
                    <a:pos x="4958" y="4783"/>
                  </a:cxn>
                  <a:cxn ang="0">
                    <a:pos x="4657" y="5127"/>
                  </a:cxn>
                  <a:cxn ang="0">
                    <a:pos x="4573" y="5491"/>
                  </a:cxn>
                  <a:cxn ang="0">
                    <a:pos x="4412" y="5851"/>
                  </a:cxn>
                  <a:cxn ang="0">
                    <a:pos x="4455" y="6239"/>
                  </a:cxn>
                  <a:cxn ang="0">
                    <a:pos x="3909" y="6518"/>
                  </a:cxn>
                  <a:cxn ang="0">
                    <a:pos x="3860" y="6793"/>
                  </a:cxn>
                  <a:cxn ang="0">
                    <a:pos x="3904" y="6988"/>
                  </a:cxn>
                  <a:cxn ang="0">
                    <a:pos x="3689" y="7164"/>
                  </a:cxn>
                  <a:cxn ang="0">
                    <a:pos x="3363" y="7055"/>
                  </a:cxn>
                  <a:cxn ang="0">
                    <a:pos x="3051" y="6980"/>
                  </a:cxn>
                  <a:cxn ang="0">
                    <a:pos x="3111" y="7362"/>
                  </a:cxn>
                  <a:cxn ang="0">
                    <a:pos x="3004" y="7580"/>
                  </a:cxn>
                  <a:cxn ang="0">
                    <a:pos x="2605" y="7715"/>
                  </a:cxn>
                  <a:cxn ang="0">
                    <a:pos x="2221" y="7850"/>
                  </a:cxn>
                  <a:cxn ang="0">
                    <a:pos x="2343" y="8060"/>
                  </a:cxn>
                  <a:cxn ang="0">
                    <a:pos x="2101" y="8030"/>
                  </a:cxn>
                  <a:cxn ang="0">
                    <a:pos x="1767" y="8284"/>
                  </a:cxn>
                  <a:cxn ang="0">
                    <a:pos x="1985" y="7685"/>
                  </a:cxn>
                  <a:cxn ang="0">
                    <a:pos x="1651" y="6870"/>
                  </a:cxn>
                  <a:cxn ang="0">
                    <a:pos x="1762" y="6429"/>
                  </a:cxn>
                  <a:cxn ang="0">
                    <a:pos x="2093" y="6628"/>
                  </a:cxn>
                  <a:cxn ang="0">
                    <a:pos x="2270" y="5984"/>
                  </a:cxn>
                  <a:cxn ang="0">
                    <a:pos x="1925" y="5831"/>
                  </a:cxn>
                  <a:cxn ang="0">
                    <a:pos x="1487" y="5656"/>
                  </a:cxn>
                  <a:cxn ang="0">
                    <a:pos x="1216" y="5761"/>
                  </a:cxn>
                  <a:cxn ang="0">
                    <a:pos x="1000" y="5506"/>
                  </a:cxn>
                  <a:cxn ang="0">
                    <a:pos x="631" y="5417"/>
                  </a:cxn>
                  <a:cxn ang="0">
                    <a:pos x="407" y="5207"/>
                  </a:cxn>
                  <a:cxn ang="0">
                    <a:pos x="129" y="5086"/>
                  </a:cxn>
                  <a:cxn ang="0">
                    <a:pos x="40" y="4473"/>
                  </a:cxn>
                  <a:cxn ang="0">
                    <a:pos x="290" y="3797"/>
                  </a:cxn>
                  <a:cxn ang="0">
                    <a:pos x="184" y="3396"/>
                  </a:cxn>
                  <a:cxn ang="0">
                    <a:pos x="0" y="2808"/>
                  </a:cxn>
                  <a:cxn ang="0">
                    <a:pos x="735" y="2508"/>
                  </a:cxn>
                  <a:cxn ang="0">
                    <a:pos x="1369" y="2200"/>
                  </a:cxn>
                  <a:cxn ang="0">
                    <a:pos x="2206" y="1207"/>
                  </a:cxn>
                  <a:cxn ang="0">
                    <a:pos x="2344" y="852"/>
                  </a:cxn>
                  <a:cxn ang="0">
                    <a:pos x="2418" y="669"/>
                  </a:cxn>
                  <a:cxn ang="0">
                    <a:pos x="2280" y="284"/>
                  </a:cxn>
                </a:cxnLst>
                <a:rect l="0" t="0" r="r" b="b"/>
                <a:pathLst>
                  <a:path w="7507" h="8284">
                    <a:moveTo>
                      <a:pt x="2103" y="55"/>
                    </a:moveTo>
                    <a:lnTo>
                      <a:pt x="2344" y="15"/>
                    </a:lnTo>
                    <a:lnTo>
                      <a:pt x="2624" y="0"/>
                    </a:lnTo>
                    <a:lnTo>
                      <a:pt x="2920" y="145"/>
                    </a:lnTo>
                    <a:lnTo>
                      <a:pt x="3284" y="464"/>
                    </a:lnTo>
                    <a:lnTo>
                      <a:pt x="3363" y="832"/>
                    </a:lnTo>
                    <a:lnTo>
                      <a:pt x="4008" y="1177"/>
                    </a:lnTo>
                    <a:lnTo>
                      <a:pt x="4155" y="1416"/>
                    </a:lnTo>
                    <a:lnTo>
                      <a:pt x="4140" y="1586"/>
                    </a:lnTo>
                    <a:lnTo>
                      <a:pt x="4259" y="1671"/>
                    </a:lnTo>
                    <a:lnTo>
                      <a:pt x="4440" y="1686"/>
                    </a:lnTo>
                    <a:lnTo>
                      <a:pt x="4559" y="1940"/>
                    </a:lnTo>
                    <a:lnTo>
                      <a:pt x="4499" y="2090"/>
                    </a:lnTo>
                    <a:lnTo>
                      <a:pt x="4750" y="2343"/>
                    </a:lnTo>
                    <a:lnTo>
                      <a:pt x="4982" y="2275"/>
                    </a:lnTo>
                    <a:lnTo>
                      <a:pt x="5444" y="2285"/>
                    </a:lnTo>
                    <a:lnTo>
                      <a:pt x="5637" y="2180"/>
                    </a:lnTo>
                    <a:lnTo>
                      <a:pt x="5784" y="2020"/>
                    </a:lnTo>
                    <a:lnTo>
                      <a:pt x="5991" y="2060"/>
                    </a:lnTo>
                    <a:lnTo>
                      <a:pt x="6153" y="2215"/>
                    </a:lnTo>
                    <a:lnTo>
                      <a:pt x="6371" y="2200"/>
                    </a:lnTo>
                    <a:lnTo>
                      <a:pt x="6582" y="2065"/>
                    </a:lnTo>
                    <a:lnTo>
                      <a:pt x="6754" y="2110"/>
                    </a:lnTo>
                    <a:lnTo>
                      <a:pt x="7054" y="2333"/>
                    </a:lnTo>
                    <a:lnTo>
                      <a:pt x="7276" y="2408"/>
                    </a:lnTo>
                    <a:lnTo>
                      <a:pt x="7417" y="2560"/>
                    </a:lnTo>
                    <a:lnTo>
                      <a:pt x="6828" y="3496"/>
                    </a:lnTo>
                    <a:lnTo>
                      <a:pt x="6962" y="3635"/>
                    </a:lnTo>
                    <a:lnTo>
                      <a:pt x="7083" y="3591"/>
                    </a:lnTo>
                    <a:lnTo>
                      <a:pt x="7203" y="3588"/>
                    </a:lnTo>
                    <a:lnTo>
                      <a:pt x="7507" y="3975"/>
                    </a:lnTo>
                    <a:lnTo>
                      <a:pt x="7468" y="4096"/>
                    </a:lnTo>
                    <a:lnTo>
                      <a:pt x="7239" y="4052"/>
                    </a:lnTo>
                    <a:lnTo>
                      <a:pt x="7109" y="3931"/>
                    </a:lnTo>
                    <a:lnTo>
                      <a:pt x="6932" y="3961"/>
                    </a:lnTo>
                    <a:lnTo>
                      <a:pt x="6857" y="3901"/>
                    </a:lnTo>
                    <a:lnTo>
                      <a:pt x="6711" y="3987"/>
                    </a:lnTo>
                    <a:lnTo>
                      <a:pt x="6568" y="4138"/>
                    </a:lnTo>
                    <a:lnTo>
                      <a:pt x="6252" y="4140"/>
                    </a:lnTo>
                    <a:lnTo>
                      <a:pt x="6134" y="4229"/>
                    </a:lnTo>
                    <a:lnTo>
                      <a:pt x="5799" y="4244"/>
                    </a:lnTo>
                    <a:lnTo>
                      <a:pt x="5543" y="4359"/>
                    </a:lnTo>
                    <a:lnTo>
                      <a:pt x="5203" y="4573"/>
                    </a:lnTo>
                    <a:lnTo>
                      <a:pt x="4958" y="4783"/>
                    </a:lnTo>
                    <a:lnTo>
                      <a:pt x="4730" y="4828"/>
                    </a:lnTo>
                    <a:lnTo>
                      <a:pt x="4657" y="5127"/>
                    </a:lnTo>
                    <a:lnTo>
                      <a:pt x="4662" y="5252"/>
                    </a:lnTo>
                    <a:lnTo>
                      <a:pt x="4573" y="5491"/>
                    </a:lnTo>
                    <a:lnTo>
                      <a:pt x="4420" y="5681"/>
                    </a:lnTo>
                    <a:lnTo>
                      <a:pt x="4412" y="5851"/>
                    </a:lnTo>
                    <a:lnTo>
                      <a:pt x="4495" y="6084"/>
                    </a:lnTo>
                    <a:lnTo>
                      <a:pt x="4455" y="6239"/>
                    </a:lnTo>
                    <a:lnTo>
                      <a:pt x="4184" y="6309"/>
                    </a:lnTo>
                    <a:lnTo>
                      <a:pt x="3909" y="6518"/>
                    </a:lnTo>
                    <a:lnTo>
                      <a:pt x="3860" y="6638"/>
                    </a:lnTo>
                    <a:lnTo>
                      <a:pt x="3860" y="6793"/>
                    </a:lnTo>
                    <a:lnTo>
                      <a:pt x="3948" y="6923"/>
                    </a:lnTo>
                    <a:lnTo>
                      <a:pt x="3904" y="6988"/>
                    </a:lnTo>
                    <a:lnTo>
                      <a:pt x="3698" y="7012"/>
                    </a:lnTo>
                    <a:lnTo>
                      <a:pt x="3689" y="7164"/>
                    </a:lnTo>
                    <a:lnTo>
                      <a:pt x="3520" y="7087"/>
                    </a:lnTo>
                    <a:lnTo>
                      <a:pt x="3363" y="7055"/>
                    </a:lnTo>
                    <a:lnTo>
                      <a:pt x="3185" y="6973"/>
                    </a:lnTo>
                    <a:lnTo>
                      <a:pt x="3051" y="6980"/>
                    </a:lnTo>
                    <a:lnTo>
                      <a:pt x="3106" y="7257"/>
                    </a:lnTo>
                    <a:lnTo>
                      <a:pt x="3111" y="7362"/>
                    </a:lnTo>
                    <a:lnTo>
                      <a:pt x="3078" y="7494"/>
                    </a:lnTo>
                    <a:lnTo>
                      <a:pt x="3004" y="7580"/>
                    </a:lnTo>
                    <a:lnTo>
                      <a:pt x="2795" y="7617"/>
                    </a:lnTo>
                    <a:lnTo>
                      <a:pt x="2605" y="7715"/>
                    </a:lnTo>
                    <a:lnTo>
                      <a:pt x="2458" y="7735"/>
                    </a:lnTo>
                    <a:lnTo>
                      <a:pt x="2221" y="7850"/>
                    </a:lnTo>
                    <a:lnTo>
                      <a:pt x="2221" y="7970"/>
                    </a:lnTo>
                    <a:lnTo>
                      <a:pt x="2343" y="8060"/>
                    </a:lnTo>
                    <a:lnTo>
                      <a:pt x="2250" y="8124"/>
                    </a:lnTo>
                    <a:lnTo>
                      <a:pt x="2101" y="8030"/>
                    </a:lnTo>
                    <a:lnTo>
                      <a:pt x="1970" y="8184"/>
                    </a:lnTo>
                    <a:lnTo>
                      <a:pt x="1767" y="8284"/>
                    </a:lnTo>
                    <a:lnTo>
                      <a:pt x="1945" y="7915"/>
                    </a:lnTo>
                    <a:lnTo>
                      <a:pt x="1985" y="7685"/>
                    </a:lnTo>
                    <a:lnTo>
                      <a:pt x="1704" y="7132"/>
                    </a:lnTo>
                    <a:lnTo>
                      <a:pt x="1651" y="6870"/>
                    </a:lnTo>
                    <a:lnTo>
                      <a:pt x="1645" y="6624"/>
                    </a:lnTo>
                    <a:lnTo>
                      <a:pt x="1762" y="6429"/>
                    </a:lnTo>
                    <a:lnTo>
                      <a:pt x="1940" y="6444"/>
                    </a:lnTo>
                    <a:lnTo>
                      <a:pt x="2093" y="6628"/>
                    </a:lnTo>
                    <a:lnTo>
                      <a:pt x="2206" y="6488"/>
                    </a:lnTo>
                    <a:lnTo>
                      <a:pt x="2270" y="5984"/>
                    </a:lnTo>
                    <a:lnTo>
                      <a:pt x="2103" y="5876"/>
                    </a:lnTo>
                    <a:lnTo>
                      <a:pt x="1925" y="5831"/>
                    </a:lnTo>
                    <a:lnTo>
                      <a:pt x="1630" y="5816"/>
                    </a:lnTo>
                    <a:lnTo>
                      <a:pt x="1487" y="5656"/>
                    </a:lnTo>
                    <a:lnTo>
                      <a:pt x="1369" y="5626"/>
                    </a:lnTo>
                    <a:lnTo>
                      <a:pt x="1216" y="5761"/>
                    </a:lnTo>
                    <a:lnTo>
                      <a:pt x="1069" y="5681"/>
                    </a:lnTo>
                    <a:lnTo>
                      <a:pt x="1000" y="5506"/>
                    </a:lnTo>
                    <a:lnTo>
                      <a:pt x="852" y="5402"/>
                    </a:lnTo>
                    <a:lnTo>
                      <a:pt x="631" y="5417"/>
                    </a:lnTo>
                    <a:lnTo>
                      <a:pt x="504" y="5327"/>
                    </a:lnTo>
                    <a:lnTo>
                      <a:pt x="407" y="5207"/>
                    </a:lnTo>
                    <a:lnTo>
                      <a:pt x="247" y="5192"/>
                    </a:lnTo>
                    <a:lnTo>
                      <a:pt x="129" y="5086"/>
                    </a:lnTo>
                    <a:lnTo>
                      <a:pt x="62" y="4929"/>
                    </a:lnTo>
                    <a:lnTo>
                      <a:pt x="40" y="4473"/>
                    </a:lnTo>
                    <a:lnTo>
                      <a:pt x="201" y="4161"/>
                    </a:lnTo>
                    <a:lnTo>
                      <a:pt x="290" y="3797"/>
                    </a:lnTo>
                    <a:lnTo>
                      <a:pt x="162" y="3560"/>
                    </a:lnTo>
                    <a:lnTo>
                      <a:pt x="184" y="3396"/>
                    </a:lnTo>
                    <a:lnTo>
                      <a:pt x="35" y="3092"/>
                    </a:lnTo>
                    <a:lnTo>
                      <a:pt x="0" y="2808"/>
                    </a:lnTo>
                    <a:lnTo>
                      <a:pt x="365" y="2658"/>
                    </a:lnTo>
                    <a:lnTo>
                      <a:pt x="735" y="2508"/>
                    </a:lnTo>
                    <a:lnTo>
                      <a:pt x="1114" y="2408"/>
                    </a:lnTo>
                    <a:lnTo>
                      <a:pt x="1369" y="2200"/>
                    </a:lnTo>
                    <a:lnTo>
                      <a:pt x="2161" y="1401"/>
                    </a:lnTo>
                    <a:lnTo>
                      <a:pt x="2206" y="1207"/>
                    </a:lnTo>
                    <a:lnTo>
                      <a:pt x="2265" y="952"/>
                    </a:lnTo>
                    <a:lnTo>
                      <a:pt x="2344" y="852"/>
                    </a:lnTo>
                    <a:lnTo>
                      <a:pt x="2471" y="897"/>
                    </a:lnTo>
                    <a:lnTo>
                      <a:pt x="2418" y="669"/>
                    </a:lnTo>
                    <a:lnTo>
                      <a:pt x="2433" y="419"/>
                    </a:lnTo>
                    <a:lnTo>
                      <a:pt x="2280" y="284"/>
                    </a:lnTo>
                    <a:lnTo>
                      <a:pt x="2103" y="5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1" name="Freeform 134">
                <a:extLst>
                  <a:ext uri="{FF2B5EF4-FFF2-40B4-BE49-F238E27FC236}">
                    <a16:creationId xmlns:a16="http://schemas.microsoft.com/office/drawing/2014/main" id="{B6719A6C-2F40-66A0-7C74-D67BC38FF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001" y="3246868"/>
                <a:ext cx="744595" cy="538088"/>
              </a:xfrm>
              <a:custGeom>
                <a:avLst/>
                <a:gdLst/>
                <a:ahLst/>
                <a:cxnLst>
                  <a:cxn ang="0">
                    <a:pos x="1032" y="1929"/>
                  </a:cxn>
                  <a:cxn ang="0">
                    <a:pos x="1210" y="1651"/>
                  </a:cxn>
                  <a:cxn ang="0">
                    <a:pos x="1375" y="1626"/>
                  </a:cxn>
                  <a:cxn ang="0">
                    <a:pos x="1446" y="1456"/>
                  </a:cxn>
                  <a:cxn ang="0">
                    <a:pos x="1495" y="1300"/>
                  </a:cxn>
                  <a:cxn ang="0">
                    <a:pos x="1704" y="1183"/>
                  </a:cxn>
                  <a:cxn ang="0">
                    <a:pos x="1755" y="1023"/>
                  </a:cxn>
                  <a:cxn ang="0">
                    <a:pos x="1984" y="1005"/>
                  </a:cxn>
                  <a:cxn ang="0">
                    <a:pos x="2319" y="1428"/>
                  </a:cxn>
                  <a:cxn ang="0">
                    <a:pos x="2542" y="1455"/>
                  </a:cxn>
                  <a:cxn ang="0">
                    <a:pos x="2692" y="1543"/>
                  </a:cxn>
                  <a:cxn ang="0">
                    <a:pos x="2796" y="1465"/>
                  </a:cxn>
                  <a:cxn ang="0">
                    <a:pos x="2715" y="1341"/>
                  </a:cxn>
                  <a:cxn ang="0">
                    <a:pos x="2737" y="1170"/>
                  </a:cxn>
                  <a:cxn ang="0">
                    <a:pos x="2532" y="1042"/>
                  </a:cxn>
                  <a:cxn ang="0">
                    <a:pos x="2301" y="1033"/>
                  </a:cxn>
                  <a:cxn ang="0">
                    <a:pos x="2200" y="859"/>
                  </a:cxn>
                  <a:cxn ang="0">
                    <a:pos x="2125" y="682"/>
                  </a:cxn>
                  <a:cxn ang="0">
                    <a:pos x="2145" y="513"/>
                  </a:cxn>
                  <a:cxn ang="0">
                    <a:pos x="2044" y="420"/>
                  </a:cxn>
                  <a:cxn ang="0">
                    <a:pos x="1996" y="217"/>
                  </a:cxn>
                  <a:cxn ang="0">
                    <a:pos x="1906" y="0"/>
                  </a:cxn>
                  <a:cxn ang="0">
                    <a:pos x="1713" y="12"/>
                  </a:cxn>
                  <a:cxn ang="0">
                    <a:pos x="1704" y="142"/>
                  </a:cxn>
                  <a:cxn ang="0">
                    <a:pos x="1845" y="429"/>
                  </a:cxn>
                  <a:cxn ang="0">
                    <a:pos x="1716" y="625"/>
                  </a:cxn>
                  <a:cxn ang="0">
                    <a:pos x="1542" y="615"/>
                  </a:cxn>
                  <a:cxn ang="0">
                    <a:pos x="1441" y="730"/>
                  </a:cxn>
                  <a:cxn ang="0">
                    <a:pos x="1131" y="582"/>
                  </a:cxn>
                  <a:cxn ang="0">
                    <a:pos x="858" y="565"/>
                  </a:cxn>
                  <a:cxn ang="0">
                    <a:pos x="688" y="690"/>
                  </a:cxn>
                  <a:cxn ang="0">
                    <a:pos x="564" y="495"/>
                  </a:cxn>
                  <a:cxn ang="0">
                    <a:pos x="340" y="343"/>
                  </a:cxn>
                  <a:cxn ang="0">
                    <a:pos x="355" y="154"/>
                  </a:cxn>
                  <a:cxn ang="0">
                    <a:pos x="160" y="82"/>
                  </a:cxn>
                  <a:cxn ang="0">
                    <a:pos x="0" y="181"/>
                  </a:cxn>
                  <a:cxn ang="0">
                    <a:pos x="192" y="579"/>
                  </a:cxn>
                  <a:cxn ang="0">
                    <a:pos x="376" y="909"/>
                  </a:cxn>
                  <a:cxn ang="0">
                    <a:pos x="597" y="1089"/>
                  </a:cxn>
                  <a:cxn ang="0">
                    <a:pos x="685" y="1315"/>
                  </a:cxn>
                  <a:cxn ang="0">
                    <a:pos x="909" y="1548"/>
                  </a:cxn>
                  <a:cxn ang="0">
                    <a:pos x="921" y="1758"/>
                  </a:cxn>
                  <a:cxn ang="0">
                    <a:pos x="1032" y="1929"/>
                  </a:cxn>
                </a:cxnLst>
                <a:rect l="0" t="0" r="r" b="b"/>
                <a:pathLst>
                  <a:path w="2796" h="1929">
                    <a:moveTo>
                      <a:pt x="1032" y="1929"/>
                    </a:moveTo>
                    <a:lnTo>
                      <a:pt x="1210" y="1651"/>
                    </a:lnTo>
                    <a:lnTo>
                      <a:pt x="1375" y="1626"/>
                    </a:lnTo>
                    <a:lnTo>
                      <a:pt x="1446" y="1456"/>
                    </a:lnTo>
                    <a:lnTo>
                      <a:pt x="1495" y="1300"/>
                    </a:lnTo>
                    <a:lnTo>
                      <a:pt x="1704" y="1183"/>
                    </a:lnTo>
                    <a:lnTo>
                      <a:pt x="1755" y="1023"/>
                    </a:lnTo>
                    <a:lnTo>
                      <a:pt x="1984" y="1005"/>
                    </a:lnTo>
                    <a:lnTo>
                      <a:pt x="2319" y="1428"/>
                    </a:lnTo>
                    <a:lnTo>
                      <a:pt x="2542" y="1455"/>
                    </a:lnTo>
                    <a:lnTo>
                      <a:pt x="2692" y="1543"/>
                    </a:lnTo>
                    <a:lnTo>
                      <a:pt x="2796" y="1465"/>
                    </a:lnTo>
                    <a:lnTo>
                      <a:pt x="2715" y="1341"/>
                    </a:lnTo>
                    <a:lnTo>
                      <a:pt x="2737" y="1170"/>
                    </a:lnTo>
                    <a:lnTo>
                      <a:pt x="2532" y="1042"/>
                    </a:lnTo>
                    <a:lnTo>
                      <a:pt x="2301" y="1033"/>
                    </a:lnTo>
                    <a:lnTo>
                      <a:pt x="2200" y="859"/>
                    </a:lnTo>
                    <a:lnTo>
                      <a:pt x="2125" y="682"/>
                    </a:lnTo>
                    <a:lnTo>
                      <a:pt x="2145" y="513"/>
                    </a:lnTo>
                    <a:lnTo>
                      <a:pt x="2044" y="420"/>
                    </a:lnTo>
                    <a:lnTo>
                      <a:pt x="1996" y="217"/>
                    </a:lnTo>
                    <a:lnTo>
                      <a:pt x="1906" y="0"/>
                    </a:lnTo>
                    <a:lnTo>
                      <a:pt x="1713" y="12"/>
                    </a:lnTo>
                    <a:lnTo>
                      <a:pt x="1704" y="142"/>
                    </a:lnTo>
                    <a:lnTo>
                      <a:pt x="1845" y="429"/>
                    </a:lnTo>
                    <a:lnTo>
                      <a:pt x="1716" y="625"/>
                    </a:lnTo>
                    <a:lnTo>
                      <a:pt x="1542" y="615"/>
                    </a:lnTo>
                    <a:lnTo>
                      <a:pt x="1441" y="730"/>
                    </a:lnTo>
                    <a:lnTo>
                      <a:pt x="1131" y="582"/>
                    </a:lnTo>
                    <a:lnTo>
                      <a:pt x="858" y="565"/>
                    </a:lnTo>
                    <a:lnTo>
                      <a:pt x="688" y="690"/>
                    </a:lnTo>
                    <a:lnTo>
                      <a:pt x="564" y="495"/>
                    </a:lnTo>
                    <a:lnTo>
                      <a:pt x="340" y="343"/>
                    </a:lnTo>
                    <a:lnTo>
                      <a:pt x="355" y="154"/>
                    </a:lnTo>
                    <a:lnTo>
                      <a:pt x="160" y="82"/>
                    </a:lnTo>
                    <a:lnTo>
                      <a:pt x="0" y="181"/>
                    </a:lnTo>
                    <a:lnTo>
                      <a:pt x="192" y="579"/>
                    </a:lnTo>
                    <a:lnTo>
                      <a:pt x="376" y="909"/>
                    </a:lnTo>
                    <a:lnTo>
                      <a:pt x="597" y="1089"/>
                    </a:lnTo>
                    <a:lnTo>
                      <a:pt x="685" y="1315"/>
                    </a:lnTo>
                    <a:lnTo>
                      <a:pt x="909" y="1548"/>
                    </a:lnTo>
                    <a:lnTo>
                      <a:pt x="921" y="1758"/>
                    </a:lnTo>
                    <a:lnTo>
                      <a:pt x="1032" y="192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2" name="Freeform 135">
                <a:extLst>
                  <a:ext uri="{FF2B5EF4-FFF2-40B4-BE49-F238E27FC236}">
                    <a16:creationId xmlns:a16="http://schemas.microsoft.com/office/drawing/2014/main" id="{9E1A2760-6C56-6CF0-0E33-B7C2A5227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622" y="2880369"/>
                <a:ext cx="367388" cy="417310"/>
              </a:xfrm>
              <a:custGeom>
                <a:avLst/>
                <a:gdLst/>
                <a:ahLst/>
                <a:cxnLst>
                  <a:cxn ang="0">
                    <a:pos x="0" y="736"/>
                  </a:cxn>
                  <a:cxn ang="0">
                    <a:pos x="211" y="345"/>
                  </a:cxn>
                  <a:cxn ang="0">
                    <a:pos x="405" y="241"/>
                  </a:cxn>
                  <a:cxn ang="0">
                    <a:pos x="645" y="243"/>
                  </a:cxn>
                  <a:cxn ang="0">
                    <a:pos x="619" y="76"/>
                  </a:cxn>
                  <a:cxn ang="0">
                    <a:pos x="699" y="0"/>
                  </a:cxn>
                  <a:cxn ang="0">
                    <a:pos x="801" y="48"/>
                  </a:cxn>
                  <a:cxn ang="0">
                    <a:pos x="873" y="163"/>
                  </a:cxn>
                  <a:cxn ang="0">
                    <a:pos x="961" y="255"/>
                  </a:cxn>
                  <a:cxn ang="0">
                    <a:pos x="1179" y="259"/>
                  </a:cxn>
                  <a:cxn ang="0">
                    <a:pos x="1314" y="450"/>
                  </a:cxn>
                  <a:cxn ang="0">
                    <a:pos x="1305" y="600"/>
                  </a:cxn>
                  <a:cxn ang="0">
                    <a:pos x="1150" y="711"/>
                  </a:cxn>
                  <a:cxn ang="0">
                    <a:pos x="1197" y="873"/>
                  </a:cxn>
                  <a:cxn ang="0">
                    <a:pos x="1282" y="1003"/>
                  </a:cxn>
                  <a:cxn ang="0">
                    <a:pos x="1374" y="1039"/>
                  </a:cxn>
                  <a:cxn ang="0">
                    <a:pos x="1272" y="1252"/>
                  </a:cxn>
                  <a:cxn ang="0">
                    <a:pos x="1258" y="1461"/>
                  </a:cxn>
                  <a:cxn ang="0">
                    <a:pos x="1059" y="1386"/>
                  </a:cxn>
                  <a:cxn ang="0">
                    <a:pos x="903" y="1486"/>
                  </a:cxn>
                  <a:cxn ang="0">
                    <a:pos x="534" y="1024"/>
                  </a:cxn>
                  <a:cxn ang="0">
                    <a:pos x="0" y="736"/>
                  </a:cxn>
                </a:cxnLst>
                <a:rect l="0" t="0" r="r" b="b"/>
                <a:pathLst>
                  <a:path w="1374" h="1486">
                    <a:moveTo>
                      <a:pt x="0" y="736"/>
                    </a:moveTo>
                    <a:lnTo>
                      <a:pt x="211" y="345"/>
                    </a:lnTo>
                    <a:lnTo>
                      <a:pt x="405" y="241"/>
                    </a:lnTo>
                    <a:lnTo>
                      <a:pt x="645" y="243"/>
                    </a:lnTo>
                    <a:lnTo>
                      <a:pt x="619" y="76"/>
                    </a:lnTo>
                    <a:lnTo>
                      <a:pt x="699" y="0"/>
                    </a:lnTo>
                    <a:lnTo>
                      <a:pt x="801" y="48"/>
                    </a:lnTo>
                    <a:lnTo>
                      <a:pt x="873" y="163"/>
                    </a:lnTo>
                    <a:lnTo>
                      <a:pt x="961" y="255"/>
                    </a:lnTo>
                    <a:lnTo>
                      <a:pt x="1179" y="259"/>
                    </a:lnTo>
                    <a:lnTo>
                      <a:pt x="1314" y="450"/>
                    </a:lnTo>
                    <a:lnTo>
                      <a:pt x="1305" y="600"/>
                    </a:lnTo>
                    <a:lnTo>
                      <a:pt x="1150" y="711"/>
                    </a:lnTo>
                    <a:lnTo>
                      <a:pt x="1197" y="873"/>
                    </a:lnTo>
                    <a:lnTo>
                      <a:pt x="1282" y="1003"/>
                    </a:lnTo>
                    <a:lnTo>
                      <a:pt x="1374" y="1039"/>
                    </a:lnTo>
                    <a:lnTo>
                      <a:pt x="1272" y="1252"/>
                    </a:lnTo>
                    <a:lnTo>
                      <a:pt x="1258" y="1461"/>
                    </a:lnTo>
                    <a:lnTo>
                      <a:pt x="1059" y="1386"/>
                    </a:lnTo>
                    <a:lnTo>
                      <a:pt x="903" y="1486"/>
                    </a:lnTo>
                    <a:lnTo>
                      <a:pt x="534" y="1024"/>
                    </a:lnTo>
                    <a:lnTo>
                      <a:pt x="0" y="73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3" name="Freeform 136">
                <a:extLst>
                  <a:ext uri="{FF2B5EF4-FFF2-40B4-BE49-F238E27FC236}">
                    <a16:creationId xmlns:a16="http://schemas.microsoft.com/office/drawing/2014/main" id="{FE86A0C7-A9E3-24C2-3F57-F1BB81A0E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64" y="4564600"/>
                <a:ext cx="47458" cy="7413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0"/>
                  </a:cxn>
                  <a:cxn ang="0">
                    <a:pos x="83" y="1"/>
                  </a:cxn>
                  <a:cxn ang="0">
                    <a:pos x="102" y="35"/>
                  </a:cxn>
                  <a:cxn ang="0">
                    <a:pos x="80" y="78"/>
                  </a:cxn>
                  <a:cxn ang="0">
                    <a:pos x="67" y="133"/>
                  </a:cxn>
                  <a:cxn ang="0">
                    <a:pos x="114" y="151"/>
                  </a:cxn>
                  <a:cxn ang="0">
                    <a:pos x="111" y="196"/>
                  </a:cxn>
                  <a:cxn ang="0">
                    <a:pos x="178" y="222"/>
                  </a:cxn>
                  <a:cxn ang="0">
                    <a:pos x="123" y="259"/>
                  </a:cxn>
                  <a:cxn ang="0">
                    <a:pos x="85" y="267"/>
                  </a:cxn>
                  <a:cxn ang="0">
                    <a:pos x="55" y="175"/>
                  </a:cxn>
                  <a:cxn ang="0">
                    <a:pos x="18" y="59"/>
                  </a:cxn>
                  <a:cxn ang="0">
                    <a:pos x="0" y="4"/>
                  </a:cxn>
                </a:cxnLst>
                <a:rect l="0" t="0" r="r" b="b"/>
                <a:pathLst>
                  <a:path w="178" h="267">
                    <a:moveTo>
                      <a:pt x="0" y="4"/>
                    </a:moveTo>
                    <a:lnTo>
                      <a:pt x="52" y="0"/>
                    </a:lnTo>
                    <a:lnTo>
                      <a:pt x="83" y="1"/>
                    </a:lnTo>
                    <a:lnTo>
                      <a:pt x="102" y="35"/>
                    </a:lnTo>
                    <a:lnTo>
                      <a:pt x="80" y="78"/>
                    </a:lnTo>
                    <a:lnTo>
                      <a:pt x="67" y="133"/>
                    </a:lnTo>
                    <a:lnTo>
                      <a:pt x="114" y="151"/>
                    </a:lnTo>
                    <a:lnTo>
                      <a:pt x="111" y="196"/>
                    </a:lnTo>
                    <a:lnTo>
                      <a:pt x="178" y="222"/>
                    </a:lnTo>
                    <a:lnTo>
                      <a:pt x="123" y="259"/>
                    </a:lnTo>
                    <a:lnTo>
                      <a:pt x="85" y="267"/>
                    </a:lnTo>
                    <a:lnTo>
                      <a:pt x="55" y="175"/>
                    </a:lnTo>
                    <a:lnTo>
                      <a:pt x="18" y="59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64" name="Freeform 137">
                <a:extLst>
                  <a:ext uri="{FF2B5EF4-FFF2-40B4-BE49-F238E27FC236}">
                    <a16:creationId xmlns:a16="http://schemas.microsoft.com/office/drawing/2014/main" id="{ADD72CE1-3397-5741-AB60-FA2C820D6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228" y="4512124"/>
                <a:ext cx="133372" cy="215735"/>
              </a:xfrm>
              <a:custGeom>
                <a:avLst/>
                <a:gdLst/>
                <a:ahLst/>
                <a:cxnLst>
                  <a:cxn ang="0">
                    <a:pos x="33" y="89"/>
                  </a:cxn>
                  <a:cxn ang="0">
                    <a:pos x="88" y="55"/>
                  </a:cxn>
                  <a:cxn ang="0">
                    <a:pos x="122" y="0"/>
                  </a:cxn>
                  <a:cxn ang="0">
                    <a:pos x="184" y="34"/>
                  </a:cxn>
                  <a:cxn ang="0">
                    <a:pos x="177" y="83"/>
                  </a:cxn>
                  <a:cxn ang="0">
                    <a:pos x="219" y="124"/>
                  </a:cxn>
                  <a:cxn ang="0">
                    <a:pos x="274" y="117"/>
                  </a:cxn>
                  <a:cxn ang="0">
                    <a:pos x="336" y="131"/>
                  </a:cxn>
                  <a:cxn ang="0">
                    <a:pos x="315" y="193"/>
                  </a:cxn>
                  <a:cxn ang="0">
                    <a:pos x="246" y="220"/>
                  </a:cxn>
                  <a:cxn ang="0">
                    <a:pos x="260" y="275"/>
                  </a:cxn>
                  <a:cxn ang="0">
                    <a:pos x="281" y="310"/>
                  </a:cxn>
                  <a:cxn ang="0">
                    <a:pos x="356" y="289"/>
                  </a:cxn>
                  <a:cxn ang="0">
                    <a:pos x="432" y="255"/>
                  </a:cxn>
                  <a:cxn ang="0">
                    <a:pos x="460" y="337"/>
                  </a:cxn>
                  <a:cxn ang="0">
                    <a:pos x="418" y="379"/>
                  </a:cxn>
                  <a:cxn ang="0">
                    <a:pos x="487" y="434"/>
                  </a:cxn>
                  <a:cxn ang="0">
                    <a:pos x="432" y="434"/>
                  </a:cxn>
                  <a:cxn ang="0">
                    <a:pos x="467" y="503"/>
                  </a:cxn>
                  <a:cxn ang="0">
                    <a:pos x="501" y="558"/>
                  </a:cxn>
                  <a:cxn ang="0">
                    <a:pos x="453" y="654"/>
                  </a:cxn>
                  <a:cxn ang="0">
                    <a:pos x="398" y="737"/>
                  </a:cxn>
                  <a:cxn ang="0">
                    <a:pos x="356" y="771"/>
                  </a:cxn>
                  <a:cxn ang="0">
                    <a:pos x="309" y="670"/>
                  </a:cxn>
                  <a:cxn ang="0">
                    <a:pos x="184" y="559"/>
                  </a:cxn>
                  <a:cxn ang="0">
                    <a:pos x="109" y="498"/>
                  </a:cxn>
                  <a:cxn ang="0">
                    <a:pos x="130" y="448"/>
                  </a:cxn>
                  <a:cxn ang="0">
                    <a:pos x="121" y="385"/>
                  </a:cxn>
                  <a:cxn ang="0">
                    <a:pos x="78" y="322"/>
                  </a:cxn>
                  <a:cxn ang="0">
                    <a:pos x="112" y="223"/>
                  </a:cxn>
                  <a:cxn ang="0">
                    <a:pos x="51" y="189"/>
                  </a:cxn>
                  <a:cxn ang="0">
                    <a:pos x="0" y="163"/>
                  </a:cxn>
                  <a:cxn ang="0">
                    <a:pos x="54" y="158"/>
                  </a:cxn>
                </a:cxnLst>
                <a:rect l="0" t="0" r="r" b="b"/>
                <a:pathLst>
                  <a:path w="501" h="771">
                    <a:moveTo>
                      <a:pt x="47" y="131"/>
                    </a:moveTo>
                    <a:lnTo>
                      <a:pt x="33" y="89"/>
                    </a:lnTo>
                    <a:lnTo>
                      <a:pt x="60" y="69"/>
                    </a:lnTo>
                    <a:lnTo>
                      <a:pt x="88" y="55"/>
                    </a:lnTo>
                    <a:lnTo>
                      <a:pt x="88" y="34"/>
                    </a:lnTo>
                    <a:lnTo>
                      <a:pt x="122" y="0"/>
                    </a:lnTo>
                    <a:lnTo>
                      <a:pt x="171" y="0"/>
                    </a:lnTo>
                    <a:lnTo>
                      <a:pt x="184" y="34"/>
                    </a:lnTo>
                    <a:lnTo>
                      <a:pt x="157" y="69"/>
                    </a:lnTo>
                    <a:lnTo>
                      <a:pt x="177" y="83"/>
                    </a:lnTo>
                    <a:lnTo>
                      <a:pt x="205" y="76"/>
                    </a:lnTo>
                    <a:lnTo>
                      <a:pt x="219" y="124"/>
                    </a:lnTo>
                    <a:lnTo>
                      <a:pt x="239" y="138"/>
                    </a:lnTo>
                    <a:lnTo>
                      <a:pt x="274" y="117"/>
                    </a:lnTo>
                    <a:lnTo>
                      <a:pt x="301" y="138"/>
                    </a:lnTo>
                    <a:lnTo>
                      <a:pt x="336" y="131"/>
                    </a:lnTo>
                    <a:lnTo>
                      <a:pt x="350" y="151"/>
                    </a:lnTo>
                    <a:lnTo>
                      <a:pt x="315" y="193"/>
                    </a:lnTo>
                    <a:lnTo>
                      <a:pt x="267" y="193"/>
                    </a:lnTo>
                    <a:lnTo>
                      <a:pt x="246" y="220"/>
                    </a:lnTo>
                    <a:lnTo>
                      <a:pt x="260" y="241"/>
                    </a:lnTo>
                    <a:lnTo>
                      <a:pt x="260" y="275"/>
                    </a:lnTo>
                    <a:lnTo>
                      <a:pt x="246" y="303"/>
                    </a:lnTo>
                    <a:lnTo>
                      <a:pt x="281" y="310"/>
                    </a:lnTo>
                    <a:lnTo>
                      <a:pt x="329" y="296"/>
                    </a:lnTo>
                    <a:lnTo>
                      <a:pt x="356" y="289"/>
                    </a:lnTo>
                    <a:lnTo>
                      <a:pt x="384" y="268"/>
                    </a:lnTo>
                    <a:lnTo>
                      <a:pt x="432" y="255"/>
                    </a:lnTo>
                    <a:lnTo>
                      <a:pt x="480" y="310"/>
                    </a:lnTo>
                    <a:lnTo>
                      <a:pt x="460" y="337"/>
                    </a:lnTo>
                    <a:lnTo>
                      <a:pt x="425" y="351"/>
                    </a:lnTo>
                    <a:lnTo>
                      <a:pt x="418" y="379"/>
                    </a:lnTo>
                    <a:lnTo>
                      <a:pt x="446" y="386"/>
                    </a:lnTo>
                    <a:lnTo>
                      <a:pt x="487" y="434"/>
                    </a:lnTo>
                    <a:lnTo>
                      <a:pt x="460" y="427"/>
                    </a:lnTo>
                    <a:lnTo>
                      <a:pt x="432" y="434"/>
                    </a:lnTo>
                    <a:lnTo>
                      <a:pt x="453" y="468"/>
                    </a:lnTo>
                    <a:lnTo>
                      <a:pt x="467" y="503"/>
                    </a:lnTo>
                    <a:lnTo>
                      <a:pt x="487" y="516"/>
                    </a:lnTo>
                    <a:lnTo>
                      <a:pt x="501" y="558"/>
                    </a:lnTo>
                    <a:lnTo>
                      <a:pt x="467" y="620"/>
                    </a:lnTo>
                    <a:lnTo>
                      <a:pt x="453" y="654"/>
                    </a:lnTo>
                    <a:lnTo>
                      <a:pt x="405" y="695"/>
                    </a:lnTo>
                    <a:lnTo>
                      <a:pt x="398" y="737"/>
                    </a:lnTo>
                    <a:lnTo>
                      <a:pt x="377" y="771"/>
                    </a:lnTo>
                    <a:lnTo>
                      <a:pt x="356" y="771"/>
                    </a:lnTo>
                    <a:lnTo>
                      <a:pt x="327" y="714"/>
                    </a:lnTo>
                    <a:lnTo>
                      <a:pt x="309" y="670"/>
                    </a:lnTo>
                    <a:lnTo>
                      <a:pt x="235" y="606"/>
                    </a:lnTo>
                    <a:lnTo>
                      <a:pt x="184" y="559"/>
                    </a:lnTo>
                    <a:lnTo>
                      <a:pt x="141" y="522"/>
                    </a:lnTo>
                    <a:lnTo>
                      <a:pt x="109" y="498"/>
                    </a:lnTo>
                    <a:lnTo>
                      <a:pt x="96" y="451"/>
                    </a:lnTo>
                    <a:lnTo>
                      <a:pt x="130" y="448"/>
                    </a:lnTo>
                    <a:lnTo>
                      <a:pt x="187" y="408"/>
                    </a:lnTo>
                    <a:lnTo>
                      <a:pt x="121" y="385"/>
                    </a:lnTo>
                    <a:lnTo>
                      <a:pt x="123" y="337"/>
                    </a:lnTo>
                    <a:lnTo>
                      <a:pt x="78" y="322"/>
                    </a:lnTo>
                    <a:lnTo>
                      <a:pt x="88" y="265"/>
                    </a:lnTo>
                    <a:lnTo>
                      <a:pt x="112" y="223"/>
                    </a:lnTo>
                    <a:lnTo>
                      <a:pt x="94" y="189"/>
                    </a:lnTo>
                    <a:lnTo>
                      <a:pt x="51" y="189"/>
                    </a:lnTo>
                    <a:lnTo>
                      <a:pt x="12" y="193"/>
                    </a:lnTo>
                    <a:lnTo>
                      <a:pt x="0" y="163"/>
                    </a:lnTo>
                    <a:lnTo>
                      <a:pt x="26" y="151"/>
                    </a:lnTo>
                    <a:lnTo>
                      <a:pt x="54" y="158"/>
                    </a:lnTo>
                    <a:lnTo>
                      <a:pt x="47" y="131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组合 150">
              <a:extLst>
                <a:ext uri="{FF2B5EF4-FFF2-40B4-BE49-F238E27FC236}">
                  <a16:creationId xmlns:a16="http://schemas.microsoft.com/office/drawing/2014/main" id="{A97E4471-BD2F-70AC-AEE1-DFB81AC18F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32825" y="1930224"/>
              <a:ext cx="3220815" cy="4703463"/>
              <a:chOff x="936625" y="1374775"/>
              <a:chExt cx="3209926" cy="4932363"/>
            </a:xfrm>
          </p:grpSpPr>
          <p:sp>
            <p:nvSpPr>
              <p:cNvPr id="12" name="Freeform 112">
                <a:extLst>
                  <a:ext uri="{FF2B5EF4-FFF2-40B4-BE49-F238E27FC236}">
                    <a16:creationId xmlns:a16="http://schemas.microsoft.com/office/drawing/2014/main" id="{3424547F-BF3B-D9CA-4A66-4FB7161E2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929" y="3527574"/>
                <a:ext cx="477850" cy="736331"/>
              </a:xfrm>
              <a:custGeom>
                <a:avLst/>
                <a:gdLst/>
                <a:ahLst/>
                <a:cxnLst>
                  <a:cxn ang="0">
                    <a:pos x="0" y="742"/>
                  </a:cxn>
                  <a:cxn ang="0">
                    <a:pos x="272" y="1305"/>
                  </a:cxn>
                  <a:cxn ang="0">
                    <a:pos x="319" y="1492"/>
                  </a:cxn>
                  <a:cxn ang="0">
                    <a:pos x="583" y="1971"/>
                  </a:cxn>
                  <a:cxn ang="0">
                    <a:pos x="724" y="1938"/>
                  </a:cxn>
                  <a:cxn ang="0">
                    <a:pos x="818" y="1986"/>
                  </a:cxn>
                  <a:cxn ang="0">
                    <a:pos x="831" y="2095"/>
                  </a:cxn>
                  <a:cxn ang="0">
                    <a:pos x="949" y="2107"/>
                  </a:cxn>
                  <a:cxn ang="0">
                    <a:pos x="1168" y="1922"/>
                  </a:cxn>
                  <a:cxn ang="0">
                    <a:pos x="1216" y="1792"/>
                  </a:cxn>
                  <a:cxn ang="0">
                    <a:pos x="1323" y="1748"/>
                  </a:cxn>
                  <a:cxn ang="0">
                    <a:pos x="1335" y="1628"/>
                  </a:cxn>
                  <a:cxn ang="0">
                    <a:pos x="1276" y="1564"/>
                  </a:cxn>
                  <a:cxn ang="0">
                    <a:pos x="1276" y="1473"/>
                  </a:cxn>
                  <a:cxn ang="0">
                    <a:pos x="1209" y="1425"/>
                  </a:cxn>
                  <a:cxn ang="0">
                    <a:pos x="1216" y="1329"/>
                  </a:cxn>
                  <a:cxn ang="0">
                    <a:pos x="1299" y="1241"/>
                  </a:cxn>
                  <a:cxn ang="0">
                    <a:pos x="1327" y="1026"/>
                  </a:cxn>
                  <a:cxn ang="0">
                    <a:pos x="1433" y="910"/>
                  </a:cxn>
                  <a:cxn ang="0">
                    <a:pos x="1370" y="822"/>
                  </a:cxn>
                  <a:cxn ang="0">
                    <a:pos x="1228" y="730"/>
                  </a:cxn>
                  <a:cxn ang="0">
                    <a:pos x="1102" y="587"/>
                  </a:cxn>
                  <a:cxn ang="0">
                    <a:pos x="1028" y="335"/>
                  </a:cxn>
                  <a:cxn ang="0">
                    <a:pos x="760" y="0"/>
                  </a:cxn>
                  <a:cxn ang="0">
                    <a:pos x="579" y="12"/>
                  </a:cxn>
                  <a:cxn ang="0">
                    <a:pos x="534" y="142"/>
                  </a:cxn>
                  <a:cxn ang="0">
                    <a:pos x="370" y="239"/>
                  </a:cxn>
                  <a:cxn ang="0">
                    <a:pos x="335" y="347"/>
                  </a:cxn>
                  <a:cxn ang="0">
                    <a:pos x="272" y="499"/>
                  </a:cxn>
                  <a:cxn ang="0">
                    <a:pos x="142" y="515"/>
                  </a:cxn>
                  <a:cxn ang="0">
                    <a:pos x="0" y="742"/>
                  </a:cxn>
                </a:cxnLst>
                <a:rect l="0" t="0" r="r" b="b"/>
                <a:pathLst>
                  <a:path w="1433" h="2107">
                    <a:moveTo>
                      <a:pt x="0" y="742"/>
                    </a:moveTo>
                    <a:lnTo>
                      <a:pt x="272" y="1305"/>
                    </a:lnTo>
                    <a:lnTo>
                      <a:pt x="319" y="1492"/>
                    </a:lnTo>
                    <a:lnTo>
                      <a:pt x="583" y="1971"/>
                    </a:lnTo>
                    <a:lnTo>
                      <a:pt x="724" y="1938"/>
                    </a:lnTo>
                    <a:lnTo>
                      <a:pt x="818" y="1986"/>
                    </a:lnTo>
                    <a:lnTo>
                      <a:pt x="831" y="2095"/>
                    </a:lnTo>
                    <a:lnTo>
                      <a:pt x="949" y="2107"/>
                    </a:lnTo>
                    <a:lnTo>
                      <a:pt x="1168" y="1922"/>
                    </a:lnTo>
                    <a:lnTo>
                      <a:pt x="1216" y="1792"/>
                    </a:lnTo>
                    <a:lnTo>
                      <a:pt x="1323" y="1748"/>
                    </a:lnTo>
                    <a:lnTo>
                      <a:pt x="1335" y="1628"/>
                    </a:lnTo>
                    <a:lnTo>
                      <a:pt x="1276" y="1564"/>
                    </a:lnTo>
                    <a:lnTo>
                      <a:pt x="1276" y="1473"/>
                    </a:lnTo>
                    <a:lnTo>
                      <a:pt x="1209" y="1425"/>
                    </a:lnTo>
                    <a:lnTo>
                      <a:pt x="1216" y="1329"/>
                    </a:lnTo>
                    <a:lnTo>
                      <a:pt x="1299" y="1241"/>
                    </a:lnTo>
                    <a:lnTo>
                      <a:pt x="1327" y="1026"/>
                    </a:lnTo>
                    <a:lnTo>
                      <a:pt x="1433" y="910"/>
                    </a:lnTo>
                    <a:lnTo>
                      <a:pt x="1370" y="822"/>
                    </a:lnTo>
                    <a:lnTo>
                      <a:pt x="1228" y="730"/>
                    </a:lnTo>
                    <a:lnTo>
                      <a:pt x="1102" y="587"/>
                    </a:lnTo>
                    <a:lnTo>
                      <a:pt x="1028" y="335"/>
                    </a:lnTo>
                    <a:lnTo>
                      <a:pt x="760" y="0"/>
                    </a:lnTo>
                    <a:lnTo>
                      <a:pt x="579" y="12"/>
                    </a:lnTo>
                    <a:lnTo>
                      <a:pt x="534" y="142"/>
                    </a:lnTo>
                    <a:lnTo>
                      <a:pt x="370" y="239"/>
                    </a:lnTo>
                    <a:lnTo>
                      <a:pt x="335" y="347"/>
                    </a:lnTo>
                    <a:lnTo>
                      <a:pt x="272" y="499"/>
                    </a:lnTo>
                    <a:lnTo>
                      <a:pt x="142" y="515"/>
                    </a:lnTo>
                    <a:lnTo>
                      <a:pt x="0" y="742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" name="Freeform 113">
                <a:extLst>
                  <a:ext uri="{FF2B5EF4-FFF2-40B4-BE49-F238E27FC236}">
                    <a16:creationId xmlns:a16="http://schemas.microsoft.com/office/drawing/2014/main" id="{7CF99749-78F6-940A-28BC-ACD38500C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770" y="3634192"/>
                <a:ext cx="702865" cy="54558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90" y="347"/>
                  </a:cxn>
                  <a:cxn ang="0">
                    <a:pos x="248" y="529"/>
                  </a:cxn>
                  <a:cxn ang="0">
                    <a:pos x="429" y="644"/>
                  </a:cxn>
                  <a:cxn ang="0">
                    <a:pos x="508" y="753"/>
                  </a:cxn>
                  <a:cxn ang="0">
                    <a:pos x="374" y="899"/>
                  </a:cxn>
                  <a:cxn ang="0">
                    <a:pos x="338" y="1168"/>
                  </a:cxn>
                  <a:cxn ang="0">
                    <a:pos x="233" y="1280"/>
                  </a:cxn>
                  <a:cxn ang="0">
                    <a:pos x="225" y="1398"/>
                  </a:cxn>
                  <a:cxn ang="0">
                    <a:pos x="308" y="1460"/>
                  </a:cxn>
                  <a:cxn ang="0">
                    <a:pos x="308" y="1570"/>
                  </a:cxn>
                  <a:cxn ang="0">
                    <a:pos x="384" y="1653"/>
                  </a:cxn>
                  <a:cxn ang="0">
                    <a:pos x="369" y="1802"/>
                  </a:cxn>
                  <a:cxn ang="0">
                    <a:pos x="580" y="1951"/>
                  </a:cxn>
                  <a:cxn ang="0">
                    <a:pos x="643" y="1853"/>
                  </a:cxn>
                  <a:cxn ang="0">
                    <a:pos x="770" y="1773"/>
                  </a:cxn>
                  <a:cxn ang="0">
                    <a:pos x="930" y="1786"/>
                  </a:cxn>
                  <a:cxn ang="0">
                    <a:pos x="1072" y="1878"/>
                  </a:cxn>
                  <a:cxn ang="0">
                    <a:pos x="1382" y="1901"/>
                  </a:cxn>
                  <a:cxn ang="0">
                    <a:pos x="1496" y="1787"/>
                  </a:cxn>
                  <a:cxn ang="0">
                    <a:pos x="1422" y="1683"/>
                  </a:cxn>
                  <a:cxn ang="0">
                    <a:pos x="1402" y="1588"/>
                  </a:cxn>
                  <a:cxn ang="0">
                    <a:pos x="1419" y="1483"/>
                  </a:cxn>
                  <a:cxn ang="0">
                    <a:pos x="1537" y="1393"/>
                  </a:cxn>
                  <a:cxn ang="0">
                    <a:pos x="1764" y="1405"/>
                  </a:cxn>
                  <a:cxn ang="0">
                    <a:pos x="1977" y="1363"/>
                  </a:cxn>
                  <a:cxn ang="0">
                    <a:pos x="2141" y="1275"/>
                  </a:cxn>
                  <a:cxn ang="0">
                    <a:pos x="2420" y="1263"/>
                  </a:cxn>
                  <a:cxn ang="0">
                    <a:pos x="2634" y="1160"/>
                  </a:cxn>
                  <a:cxn ang="0">
                    <a:pos x="2587" y="1024"/>
                  </a:cxn>
                  <a:cxn ang="0">
                    <a:pos x="2435" y="884"/>
                  </a:cxn>
                  <a:cxn ang="0">
                    <a:pos x="2494" y="720"/>
                  </a:cxn>
                  <a:cxn ang="0">
                    <a:pos x="2631" y="165"/>
                  </a:cxn>
                  <a:cxn ang="0">
                    <a:pos x="2509" y="150"/>
                  </a:cxn>
                  <a:cxn ang="0">
                    <a:pos x="2365" y="210"/>
                  </a:cxn>
                  <a:cxn ang="0">
                    <a:pos x="2159" y="344"/>
                  </a:cxn>
                  <a:cxn ang="0">
                    <a:pos x="2036" y="514"/>
                  </a:cxn>
                  <a:cxn ang="0">
                    <a:pos x="1938" y="680"/>
                  </a:cxn>
                  <a:cxn ang="0">
                    <a:pos x="1820" y="783"/>
                  </a:cxn>
                  <a:cxn ang="0">
                    <a:pos x="1643" y="853"/>
                  </a:cxn>
                  <a:cxn ang="0">
                    <a:pos x="1481" y="793"/>
                  </a:cxn>
                  <a:cxn ang="0">
                    <a:pos x="1372" y="660"/>
                  </a:cxn>
                  <a:cxn ang="0">
                    <a:pos x="1377" y="349"/>
                  </a:cxn>
                  <a:cxn ang="0">
                    <a:pos x="1240" y="210"/>
                  </a:cxn>
                  <a:cxn ang="0">
                    <a:pos x="1156" y="284"/>
                  </a:cxn>
                  <a:cxn ang="0">
                    <a:pos x="1082" y="215"/>
                  </a:cxn>
                  <a:cxn ang="0">
                    <a:pos x="993" y="0"/>
                  </a:cxn>
                  <a:cxn ang="0">
                    <a:pos x="905" y="6"/>
                  </a:cxn>
                  <a:cxn ang="0">
                    <a:pos x="902" y="176"/>
                  </a:cxn>
                  <a:cxn ang="0">
                    <a:pos x="679" y="165"/>
                  </a:cxn>
                  <a:cxn ang="0">
                    <a:pos x="478" y="81"/>
                  </a:cxn>
                  <a:cxn ang="0">
                    <a:pos x="370" y="154"/>
                  </a:cxn>
                  <a:cxn ang="0">
                    <a:pos x="218" y="66"/>
                  </a:cxn>
                  <a:cxn ang="0">
                    <a:pos x="0" y="38"/>
                  </a:cxn>
                </a:cxnLst>
                <a:rect l="0" t="0" r="r" b="b"/>
                <a:pathLst>
                  <a:path w="2634" h="1951">
                    <a:moveTo>
                      <a:pt x="0" y="38"/>
                    </a:moveTo>
                    <a:lnTo>
                      <a:pt x="90" y="347"/>
                    </a:lnTo>
                    <a:lnTo>
                      <a:pt x="248" y="529"/>
                    </a:lnTo>
                    <a:lnTo>
                      <a:pt x="429" y="644"/>
                    </a:lnTo>
                    <a:lnTo>
                      <a:pt x="508" y="753"/>
                    </a:lnTo>
                    <a:lnTo>
                      <a:pt x="374" y="899"/>
                    </a:lnTo>
                    <a:lnTo>
                      <a:pt x="338" y="1168"/>
                    </a:lnTo>
                    <a:lnTo>
                      <a:pt x="233" y="1280"/>
                    </a:lnTo>
                    <a:lnTo>
                      <a:pt x="225" y="1398"/>
                    </a:lnTo>
                    <a:lnTo>
                      <a:pt x="308" y="1460"/>
                    </a:lnTo>
                    <a:lnTo>
                      <a:pt x="308" y="1570"/>
                    </a:lnTo>
                    <a:lnTo>
                      <a:pt x="384" y="1653"/>
                    </a:lnTo>
                    <a:lnTo>
                      <a:pt x="369" y="1802"/>
                    </a:lnTo>
                    <a:lnTo>
                      <a:pt x="580" y="1951"/>
                    </a:lnTo>
                    <a:lnTo>
                      <a:pt x="643" y="1853"/>
                    </a:lnTo>
                    <a:lnTo>
                      <a:pt x="770" y="1773"/>
                    </a:lnTo>
                    <a:lnTo>
                      <a:pt x="930" y="1786"/>
                    </a:lnTo>
                    <a:lnTo>
                      <a:pt x="1072" y="1878"/>
                    </a:lnTo>
                    <a:lnTo>
                      <a:pt x="1382" y="1901"/>
                    </a:lnTo>
                    <a:lnTo>
                      <a:pt x="1496" y="1787"/>
                    </a:lnTo>
                    <a:lnTo>
                      <a:pt x="1422" y="1683"/>
                    </a:lnTo>
                    <a:lnTo>
                      <a:pt x="1402" y="1588"/>
                    </a:lnTo>
                    <a:lnTo>
                      <a:pt x="1419" y="1483"/>
                    </a:lnTo>
                    <a:lnTo>
                      <a:pt x="1537" y="1393"/>
                    </a:lnTo>
                    <a:lnTo>
                      <a:pt x="1764" y="1405"/>
                    </a:lnTo>
                    <a:lnTo>
                      <a:pt x="1977" y="1363"/>
                    </a:lnTo>
                    <a:lnTo>
                      <a:pt x="2141" y="1275"/>
                    </a:lnTo>
                    <a:lnTo>
                      <a:pt x="2420" y="1263"/>
                    </a:lnTo>
                    <a:lnTo>
                      <a:pt x="2634" y="1160"/>
                    </a:lnTo>
                    <a:lnTo>
                      <a:pt x="2587" y="1024"/>
                    </a:lnTo>
                    <a:lnTo>
                      <a:pt x="2435" y="884"/>
                    </a:lnTo>
                    <a:lnTo>
                      <a:pt x="2494" y="720"/>
                    </a:lnTo>
                    <a:lnTo>
                      <a:pt x="2631" y="165"/>
                    </a:lnTo>
                    <a:lnTo>
                      <a:pt x="2509" y="150"/>
                    </a:lnTo>
                    <a:lnTo>
                      <a:pt x="2365" y="210"/>
                    </a:lnTo>
                    <a:lnTo>
                      <a:pt x="2159" y="344"/>
                    </a:lnTo>
                    <a:lnTo>
                      <a:pt x="2036" y="514"/>
                    </a:lnTo>
                    <a:lnTo>
                      <a:pt x="1938" y="680"/>
                    </a:lnTo>
                    <a:lnTo>
                      <a:pt x="1820" y="783"/>
                    </a:lnTo>
                    <a:lnTo>
                      <a:pt x="1643" y="853"/>
                    </a:lnTo>
                    <a:lnTo>
                      <a:pt x="1481" y="793"/>
                    </a:lnTo>
                    <a:lnTo>
                      <a:pt x="1372" y="660"/>
                    </a:lnTo>
                    <a:lnTo>
                      <a:pt x="1377" y="349"/>
                    </a:lnTo>
                    <a:lnTo>
                      <a:pt x="1240" y="210"/>
                    </a:lnTo>
                    <a:lnTo>
                      <a:pt x="1156" y="284"/>
                    </a:lnTo>
                    <a:lnTo>
                      <a:pt x="1082" y="215"/>
                    </a:lnTo>
                    <a:lnTo>
                      <a:pt x="993" y="0"/>
                    </a:lnTo>
                    <a:lnTo>
                      <a:pt x="905" y="6"/>
                    </a:lnTo>
                    <a:lnTo>
                      <a:pt x="902" y="176"/>
                    </a:lnTo>
                    <a:lnTo>
                      <a:pt x="679" y="165"/>
                    </a:lnTo>
                    <a:lnTo>
                      <a:pt x="478" y="81"/>
                    </a:lnTo>
                    <a:lnTo>
                      <a:pt x="370" y="154"/>
                    </a:lnTo>
                    <a:lnTo>
                      <a:pt x="218" y="66"/>
                    </a:lnTo>
                    <a:lnTo>
                      <a:pt x="0" y="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" name="Freeform 114">
                <a:extLst>
                  <a:ext uri="{FF2B5EF4-FFF2-40B4-BE49-F238E27FC236}">
                    <a16:creationId xmlns:a16="http://schemas.microsoft.com/office/drawing/2014/main" id="{C0DBB23B-AEAF-CBFC-8D3A-03B9A9F50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599" y="3959044"/>
                <a:ext cx="646407" cy="400650"/>
              </a:xfrm>
              <a:custGeom>
                <a:avLst/>
                <a:gdLst/>
                <a:ahLst/>
                <a:cxnLst>
                  <a:cxn ang="0">
                    <a:pos x="214" y="1427"/>
                  </a:cxn>
                  <a:cxn ang="0">
                    <a:pos x="412" y="1402"/>
                  </a:cxn>
                  <a:cxn ang="0">
                    <a:pos x="407" y="1292"/>
                  </a:cxn>
                  <a:cxn ang="0">
                    <a:pos x="569" y="1202"/>
                  </a:cxn>
                  <a:cxn ang="0">
                    <a:pos x="702" y="1173"/>
                  </a:cxn>
                  <a:cxn ang="0">
                    <a:pos x="834" y="1262"/>
                  </a:cxn>
                  <a:cxn ang="0">
                    <a:pos x="968" y="1163"/>
                  </a:cxn>
                  <a:cxn ang="0">
                    <a:pos x="1278" y="1088"/>
                  </a:cxn>
                  <a:cxn ang="0">
                    <a:pos x="1543" y="968"/>
                  </a:cxn>
                  <a:cxn ang="0">
                    <a:pos x="1680" y="1028"/>
                  </a:cxn>
                  <a:cxn ang="0">
                    <a:pos x="2035" y="1173"/>
                  </a:cxn>
                  <a:cxn ang="0">
                    <a:pos x="2163" y="1118"/>
                  </a:cxn>
                  <a:cxn ang="0">
                    <a:pos x="2287" y="968"/>
                  </a:cxn>
                  <a:cxn ang="0">
                    <a:pos x="2419" y="873"/>
                  </a:cxn>
                  <a:cxn ang="0">
                    <a:pos x="2257" y="669"/>
                  </a:cxn>
                  <a:cxn ang="0">
                    <a:pos x="2242" y="484"/>
                  </a:cxn>
                  <a:cxn ang="0">
                    <a:pos x="2163" y="339"/>
                  </a:cxn>
                  <a:cxn ang="0">
                    <a:pos x="2119" y="156"/>
                  </a:cxn>
                  <a:cxn ang="0">
                    <a:pos x="2053" y="0"/>
                  </a:cxn>
                  <a:cxn ang="0">
                    <a:pos x="1837" y="100"/>
                  </a:cxn>
                  <a:cxn ang="0">
                    <a:pos x="1559" y="111"/>
                  </a:cxn>
                  <a:cxn ang="0">
                    <a:pos x="1395" y="200"/>
                  </a:cxn>
                  <a:cxn ang="0">
                    <a:pos x="1179" y="244"/>
                  </a:cxn>
                  <a:cxn ang="0">
                    <a:pos x="953" y="230"/>
                  </a:cxn>
                  <a:cxn ang="0">
                    <a:pos x="838" y="321"/>
                  </a:cxn>
                  <a:cxn ang="0">
                    <a:pos x="819" y="424"/>
                  </a:cxn>
                  <a:cxn ang="0">
                    <a:pos x="839" y="519"/>
                  </a:cxn>
                  <a:cxn ang="0">
                    <a:pos x="915" y="627"/>
                  </a:cxn>
                  <a:cxn ang="0">
                    <a:pos x="802" y="739"/>
                  </a:cxn>
                  <a:cxn ang="0">
                    <a:pos x="492" y="715"/>
                  </a:cxn>
                  <a:cxn ang="0">
                    <a:pos x="352" y="624"/>
                  </a:cxn>
                  <a:cxn ang="0">
                    <a:pos x="190" y="610"/>
                  </a:cxn>
                  <a:cxn ang="0">
                    <a:pos x="57" y="694"/>
                  </a:cxn>
                  <a:cxn ang="0">
                    <a:pos x="0" y="790"/>
                  </a:cxn>
                  <a:cxn ang="0">
                    <a:pos x="97" y="1128"/>
                  </a:cxn>
                  <a:cxn ang="0">
                    <a:pos x="204" y="1427"/>
                  </a:cxn>
                  <a:cxn ang="0">
                    <a:pos x="214" y="1427"/>
                  </a:cxn>
                </a:cxnLst>
                <a:rect l="0" t="0" r="r" b="b"/>
                <a:pathLst>
                  <a:path w="2419" h="1427">
                    <a:moveTo>
                      <a:pt x="214" y="1427"/>
                    </a:moveTo>
                    <a:lnTo>
                      <a:pt x="412" y="1402"/>
                    </a:lnTo>
                    <a:lnTo>
                      <a:pt x="407" y="1292"/>
                    </a:lnTo>
                    <a:lnTo>
                      <a:pt x="569" y="1202"/>
                    </a:lnTo>
                    <a:lnTo>
                      <a:pt x="702" y="1173"/>
                    </a:lnTo>
                    <a:lnTo>
                      <a:pt x="834" y="1262"/>
                    </a:lnTo>
                    <a:lnTo>
                      <a:pt x="968" y="1163"/>
                    </a:lnTo>
                    <a:lnTo>
                      <a:pt x="1278" y="1088"/>
                    </a:lnTo>
                    <a:lnTo>
                      <a:pt x="1543" y="968"/>
                    </a:lnTo>
                    <a:lnTo>
                      <a:pt x="1680" y="1028"/>
                    </a:lnTo>
                    <a:lnTo>
                      <a:pt x="2035" y="1173"/>
                    </a:lnTo>
                    <a:lnTo>
                      <a:pt x="2163" y="1118"/>
                    </a:lnTo>
                    <a:lnTo>
                      <a:pt x="2287" y="968"/>
                    </a:lnTo>
                    <a:lnTo>
                      <a:pt x="2419" y="873"/>
                    </a:lnTo>
                    <a:lnTo>
                      <a:pt x="2257" y="669"/>
                    </a:lnTo>
                    <a:lnTo>
                      <a:pt x="2242" y="484"/>
                    </a:lnTo>
                    <a:lnTo>
                      <a:pt x="2163" y="339"/>
                    </a:lnTo>
                    <a:lnTo>
                      <a:pt x="2119" y="156"/>
                    </a:lnTo>
                    <a:lnTo>
                      <a:pt x="2053" y="0"/>
                    </a:lnTo>
                    <a:lnTo>
                      <a:pt x="1837" y="100"/>
                    </a:lnTo>
                    <a:lnTo>
                      <a:pt x="1559" y="111"/>
                    </a:lnTo>
                    <a:lnTo>
                      <a:pt x="1395" y="200"/>
                    </a:lnTo>
                    <a:lnTo>
                      <a:pt x="1179" y="244"/>
                    </a:lnTo>
                    <a:lnTo>
                      <a:pt x="953" y="230"/>
                    </a:lnTo>
                    <a:lnTo>
                      <a:pt x="838" y="321"/>
                    </a:lnTo>
                    <a:lnTo>
                      <a:pt x="819" y="424"/>
                    </a:lnTo>
                    <a:lnTo>
                      <a:pt x="839" y="519"/>
                    </a:lnTo>
                    <a:lnTo>
                      <a:pt x="915" y="627"/>
                    </a:lnTo>
                    <a:lnTo>
                      <a:pt x="802" y="739"/>
                    </a:lnTo>
                    <a:lnTo>
                      <a:pt x="492" y="715"/>
                    </a:lnTo>
                    <a:lnTo>
                      <a:pt x="352" y="624"/>
                    </a:lnTo>
                    <a:lnTo>
                      <a:pt x="190" y="610"/>
                    </a:lnTo>
                    <a:lnTo>
                      <a:pt x="57" y="694"/>
                    </a:lnTo>
                    <a:lnTo>
                      <a:pt x="0" y="790"/>
                    </a:lnTo>
                    <a:lnTo>
                      <a:pt x="97" y="1128"/>
                    </a:lnTo>
                    <a:lnTo>
                      <a:pt x="204" y="1427"/>
                    </a:lnTo>
                    <a:lnTo>
                      <a:pt x="214" y="1427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" name="Freeform 115">
                <a:extLst>
                  <a:ext uri="{FF2B5EF4-FFF2-40B4-BE49-F238E27FC236}">
                    <a16:creationId xmlns:a16="http://schemas.microsoft.com/office/drawing/2014/main" id="{801C2DE4-85E0-2AD2-4BFC-9C86179EB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519" y="3325999"/>
                <a:ext cx="1386093" cy="1107828"/>
              </a:xfrm>
              <a:custGeom>
                <a:avLst/>
                <a:gdLst/>
                <a:ahLst/>
                <a:cxnLst>
                  <a:cxn ang="0">
                    <a:pos x="5068" y="2531"/>
                  </a:cxn>
                  <a:cxn ang="0">
                    <a:pos x="4893" y="2808"/>
                  </a:cxn>
                  <a:cxn ang="0">
                    <a:pos x="4553" y="3247"/>
                  </a:cxn>
                  <a:cxn ang="0">
                    <a:pos x="3986" y="3512"/>
                  </a:cxn>
                  <a:cxn ang="0">
                    <a:pos x="3637" y="3502"/>
                  </a:cxn>
                  <a:cxn ang="0">
                    <a:pos x="3607" y="3841"/>
                  </a:cxn>
                  <a:cxn ang="0">
                    <a:pos x="3381" y="3961"/>
                  </a:cxn>
                  <a:cxn ang="0">
                    <a:pos x="2943" y="3871"/>
                  </a:cxn>
                  <a:cxn ang="0">
                    <a:pos x="2677" y="3891"/>
                  </a:cxn>
                  <a:cxn ang="0">
                    <a:pos x="2352" y="3412"/>
                  </a:cxn>
                  <a:cxn ang="0">
                    <a:pos x="2101" y="3362"/>
                  </a:cxn>
                  <a:cxn ang="0">
                    <a:pos x="1712" y="3572"/>
                  </a:cxn>
                  <a:cxn ang="0">
                    <a:pos x="1374" y="3437"/>
                  </a:cxn>
                  <a:cxn ang="0">
                    <a:pos x="1624" y="3237"/>
                  </a:cxn>
                  <a:cxn ang="0">
                    <a:pos x="1599" y="2932"/>
                  </a:cxn>
                  <a:cxn ang="0">
                    <a:pos x="1506" y="2604"/>
                  </a:cxn>
                  <a:cxn ang="0">
                    <a:pos x="1395" y="2259"/>
                  </a:cxn>
                  <a:cxn ang="0">
                    <a:pos x="1197" y="1988"/>
                  </a:cxn>
                  <a:cxn ang="0">
                    <a:pos x="1392" y="1268"/>
                  </a:cxn>
                  <a:cxn ang="0">
                    <a:pos x="1122" y="1317"/>
                  </a:cxn>
                  <a:cxn ang="0">
                    <a:pos x="786" y="1635"/>
                  </a:cxn>
                  <a:cxn ang="0">
                    <a:pos x="576" y="1889"/>
                  </a:cxn>
                  <a:cxn ang="0">
                    <a:pos x="240" y="1895"/>
                  </a:cxn>
                  <a:cxn ang="0">
                    <a:pos x="139" y="1452"/>
                  </a:cxn>
                  <a:cxn ang="0">
                    <a:pos x="205" y="1213"/>
                  </a:cxn>
                  <a:cxn ang="0">
                    <a:pos x="486" y="1153"/>
                  </a:cxn>
                  <a:cxn ang="0">
                    <a:pos x="459" y="998"/>
                  </a:cxn>
                  <a:cxn ang="0">
                    <a:pos x="693" y="763"/>
                  </a:cxn>
                  <a:cxn ang="0">
                    <a:pos x="1033" y="644"/>
                  </a:cxn>
                  <a:cxn ang="0">
                    <a:pos x="1313" y="524"/>
                  </a:cxn>
                  <a:cxn ang="0">
                    <a:pos x="1343" y="284"/>
                  </a:cxn>
                  <a:cxn ang="0">
                    <a:pos x="1289" y="10"/>
                  </a:cxn>
                  <a:cxn ang="0">
                    <a:pos x="1599" y="85"/>
                  </a:cxn>
                  <a:cxn ang="0">
                    <a:pos x="1926" y="193"/>
                  </a:cxn>
                  <a:cxn ang="0">
                    <a:pos x="2176" y="493"/>
                  </a:cxn>
                  <a:cxn ang="0">
                    <a:pos x="2347" y="983"/>
                  </a:cxn>
                  <a:cxn ang="0">
                    <a:pos x="2860" y="1697"/>
                  </a:cxn>
                  <a:cxn ang="0">
                    <a:pos x="2672" y="2002"/>
                  </a:cxn>
                  <a:cxn ang="0">
                    <a:pos x="3462" y="2114"/>
                  </a:cxn>
                  <a:cxn ang="0">
                    <a:pos x="3605" y="2449"/>
                  </a:cxn>
                  <a:cxn ang="0">
                    <a:pos x="4006" y="2604"/>
                  </a:cxn>
                  <a:cxn ang="0">
                    <a:pos x="4784" y="2374"/>
                  </a:cxn>
                  <a:cxn ang="0">
                    <a:pos x="5198" y="2166"/>
                  </a:cxn>
                  <a:cxn ang="0">
                    <a:pos x="5188" y="2349"/>
                  </a:cxn>
                </a:cxnLst>
                <a:rect l="0" t="0" r="r" b="b"/>
                <a:pathLst>
                  <a:path w="5198" h="3961">
                    <a:moveTo>
                      <a:pt x="5188" y="2349"/>
                    </a:moveTo>
                    <a:lnTo>
                      <a:pt x="5068" y="2531"/>
                    </a:lnTo>
                    <a:lnTo>
                      <a:pt x="4908" y="2649"/>
                    </a:lnTo>
                    <a:lnTo>
                      <a:pt x="4893" y="2808"/>
                    </a:lnTo>
                    <a:lnTo>
                      <a:pt x="4819" y="3023"/>
                    </a:lnTo>
                    <a:lnTo>
                      <a:pt x="4553" y="3247"/>
                    </a:lnTo>
                    <a:lnTo>
                      <a:pt x="4214" y="3412"/>
                    </a:lnTo>
                    <a:lnTo>
                      <a:pt x="3986" y="3512"/>
                    </a:lnTo>
                    <a:lnTo>
                      <a:pt x="3815" y="3547"/>
                    </a:lnTo>
                    <a:lnTo>
                      <a:pt x="3637" y="3502"/>
                    </a:lnTo>
                    <a:lnTo>
                      <a:pt x="3681" y="3667"/>
                    </a:lnTo>
                    <a:lnTo>
                      <a:pt x="3607" y="3841"/>
                    </a:lnTo>
                    <a:lnTo>
                      <a:pt x="3470" y="3841"/>
                    </a:lnTo>
                    <a:lnTo>
                      <a:pt x="3381" y="3961"/>
                    </a:lnTo>
                    <a:lnTo>
                      <a:pt x="3150" y="3951"/>
                    </a:lnTo>
                    <a:lnTo>
                      <a:pt x="2943" y="3871"/>
                    </a:lnTo>
                    <a:lnTo>
                      <a:pt x="2850" y="3786"/>
                    </a:lnTo>
                    <a:lnTo>
                      <a:pt x="2677" y="3891"/>
                    </a:lnTo>
                    <a:lnTo>
                      <a:pt x="2421" y="3846"/>
                    </a:lnTo>
                    <a:lnTo>
                      <a:pt x="2352" y="3412"/>
                    </a:lnTo>
                    <a:lnTo>
                      <a:pt x="2245" y="3332"/>
                    </a:lnTo>
                    <a:lnTo>
                      <a:pt x="2101" y="3362"/>
                    </a:lnTo>
                    <a:lnTo>
                      <a:pt x="1968" y="3532"/>
                    </a:lnTo>
                    <a:lnTo>
                      <a:pt x="1712" y="3572"/>
                    </a:lnTo>
                    <a:lnTo>
                      <a:pt x="1511" y="3602"/>
                    </a:lnTo>
                    <a:lnTo>
                      <a:pt x="1374" y="3437"/>
                    </a:lnTo>
                    <a:lnTo>
                      <a:pt x="1509" y="3382"/>
                    </a:lnTo>
                    <a:lnTo>
                      <a:pt x="1624" y="3237"/>
                    </a:lnTo>
                    <a:lnTo>
                      <a:pt x="1762" y="3137"/>
                    </a:lnTo>
                    <a:lnTo>
                      <a:pt x="1599" y="2932"/>
                    </a:lnTo>
                    <a:lnTo>
                      <a:pt x="1587" y="2752"/>
                    </a:lnTo>
                    <a:lnTo>
                      <a:pt x="1506" y="2604"/>
                    </a:lnTo>
                    <a:lnTo>
                      <a:pt x="1465" y="2434"/>
                    </a:lnTo>
                    <a:lnTo>
                      <a:pt x="1395" y="2259"/>
                    </a:lnTo>
                    <a:lnTo>
                      <a:pt x="1350" y="2127"/>
                    </a:lnTo>
                    <a:lnTo>
                      <a:pt x="1197" y="1988"/>
                    </a:lnTo>
                    <a:lnTo>
                      <a:pt x="1259" y="1810"/>
                    </a:lnTo>
                    <a:lnTo>
                      <a:pt x="1392" y="1268"/>
                    </a:lnTo>
                    <a:lnTo>
                      <a:pt x="1274" y="1252"/>
                    </a:lnTo>
                    <a:lnTo>
                      <a:pt x="1122" y="1317"/>
                    </a:lnTo>
                    <a:lnTo>
                      <a:pt x="919" y="1447"/>
                    </a:lnTo>
                    <a:lnTo>
                      <a:pt x="786" y="1635"/>
                    </a:lnTo>
                    <a:lnTo>
                      <a:pt x="699" y="1784"/>
                    </a:lnTo>
                    <a:lnTo>
                      <a:pt x="576" y="1889"/>
                    </a:lnTo>
                    <a:lnTo>
                      <a:pt x="401" y="1954"/>
                    </a:lnTo>
                    <a:lnTo>
                      <a:pt x="240" y="1895"/>
                    </a:lnTo>
                    <a:lnTo>
                      <a:pt x="135" y="1760"/>
                    </a:lnTo>
                    <a:lnTo>
                      <a:pt x="139" y="1452"/>
                    </a:lnTo>
                    <a:lnTo>
                      <a:pt x="0" y="1314"/>
                    </a:lnTo>
                    <a:lnTo>
                      <a:pt x="205" y="1213"/>
                    </a:lnTo>
                    <a:lnTo>
                      <a:pt x="339" y="1058"/>
                    </a:lnTo>
                    <a:lnTo>
                      <a:pt x="486" y="1153"/>
                    </a:lnTo>
                    <a:lnTo>
                      <a:pt x="580" y="1088"/>
                    </a:lnTo>
                    <a:lnTo>
                      <a:pt x="459" y="998"/>
                    </a:lnTo>
                    <a:lnTo>
                      <a:pt x="459" y="879"/>
                    </a:lnTo>
                    <a:lnTo>
                      <a:pt x="693" y="763"/>
                    </a:lnTo>
                    <a:lnTo>
                      <a:pt x="845" y="743"/>
                    </a:lnTo>
                    <a:lnTo>
                      <a:pt x="1033" y="644"/>
                    </a:lnTo>
                    <a:lnTo>
                      <a:pt x="1239" y="609"/>
                    </a:lnTo>
                    <a:lnTo>
                      <a:pt x="1313" y="524"/>
                    </a:lnTo>
                    <a:lnTo>
                      <a:pt x="1348" y="389"/>
                    </a:lnTo>
                    <a:lnTo>
                      <a:pt x="1343" y="284"/>
                    </a:lnTo>
                    <a:lnTo>
                      <a:pt x="1313" y="135"/>
                    </a:lnTo>
                    <a:lnTo>
                      <a:pt x="1289" y="10"/>
                    </a:lnTo>
                    <a:lnTo>
                      <a:pt x="1422" y="0"/>
                    </a:lnTo>
                    <a:lnTo>
                      <a:pt x="1599" y="85"/>
                    </a:lnTo>
                    <a:lnTo>
                      <a:pt x="1762" y="115"/>
                    </a:lnTo>
                    <a:lnTo>
                      <a:pt x="1926" y="193"/>
                    </a:lnTo>
                    <a:lnTo>
                      <a:pt x="1954" y="311"/>
                    </a:lnTo>
                    <a:lnTo>
                      <a:pt x="2176" y="493"/>
                    </a:lnTo>
                    <a:lnTo>
                      <a:pt x="2116" y="614"/>
                    </a:lnTo>
                    <a:lnTo>
                      <a:pt x="2347" y="983"/>
                    </a:lnTo>
                    <a:lnTo>
                      <a:pt x="2532" y="1152"/>
                    </a:lnTo>
                    <a:lnTo>
                      <a:pt x="2860" y="1697"/>
                    </a:lnTo>
                    <a:lnTo>
                      <a:pt x="2737" y="1849"/>
                    </a:lnTo>
                    <a:lnTo>
                      <a:pt x="2672" y="2002"/>
                    </a:lnTo>
                    <a:lnTo>
                      <a:pt x="3061" y="2021"/>
                    </a:lnTo>
                    <a:lnTo>
                      <a:pt x="3462" y="2114"/>
                    </a:lnTo>
                    <a:lnTo>
                      <a:pt x="3544" y="2226"/>
                    </a:lnTo>
                    <a:lnTo>
                      <a:pt x="3605" y="2449"/>
                    </a:lnTo>
                    <a:lnTo>
                      <a:pt x="3617" y="2614"/>
                    </a:lnTo>
                    <a:lnTo>
                      <a:pt x="4006" y="2604"/>
                    </a:lnTo>
                    <a:lnTo>
                      <a:pt x="4390" y="2589"/>
                    </a:lnTo>
                    <a:lnTo>
                      <a:pt x="4784" y="2374"/>
                    </a:lnTo>
                    <a:lnTo>
                      <a:pt x="5144" y="2066"/>
                    </a:lnTo>
                    <a:lnTo>
                      <a:pt x="5198" y="2166"/>
                    </a:lnTo>
                    <a:lnTo>
                      <a:pt x="5144" y="2259"/>
                    </a:lnTo>
                    <a:lnTo>
                      <a:pt x="5188" y="234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" name="Freeform 116">
                <a:extLst>
                  <a:ext uri="{FF2B5EF4-FFF2-40B4-BE49-F238E27FC236}">
                    <a16:creationId xmlns:a16="http://schemas.microsoft.com/office/drawing/2014/main" id="{E125338E-198E-318E-E093-6F23E97BA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033" y="4138961"/>
                <a:ext cx="629224" cy="813795"/>
              </a:xfrm>
              <a:custGeom>
                <a:avLst/>
                <a:gdLst/>
                <a:ahLst/>
                <a:cxnLst>
                  <a:cxn ang="0">
                    <a:pos x="0" y="279"/>
                  </a:cxn>
                  <a:cxn ang="0">
                    <a:pos x="280" y="778"/>
                  </a:cxn>
                  <a:cxn ang="0">
                    <a:pos x="290" y="1001"/>
                  </a:cxn>
                  <a:cxn ang="0">
                    <a:pos x="511" y="1136"/>
                  </a:cxn>
                  <a:cxn ang="0">
                    <a:pos x="734" y="1490"/>
                  </a:cxn>
                  <a:cxn ang="0">
                    <a:pos x="841" y="1825"/>
                  </a:cxn>
                  <a:cxn ang="0">
                    <a:pos x="1044" y="2005"/>
                  </a:cxn>
                  <a:cxn ang="0">
                    <a:pos x="1132" y="2199"/>
                  </a:cxn>
                  <a:cxn ang="0">
                    <a:pos x="1328" y="2454"/>
                  </a:cxn>
                  <a:cxn ang="0">
                    <a:pos x="1412" y="2693"/>
                  </a:cxn>
                  <a:cxn ang="0">
                    <a:pos x="1595" y="2913"/>
                  </a:cxn>
                  <a:cxn ang="0">
                    <a:pos x="1737" y="2693"/>
                  </a:cxn>
                  <a:cxn ang="0">
                    <a:pos x="1928" y="2589"/>
                  </a:cxn>
                  <a:cxn ang="0">
                    <a:pos x="2046" y="2593"/>
                  </a:cxn>
                  <a:cxn ang="0">
                    <a:pos x="2230" y="2494"/>
                  </a:cxn>
                  <a:cxn ang="0">
                    <a:pos x="2357" y="2304"/>
                  </a:cxn>
                  <a:cxn ang="0">
                    <a:pos x="2226" y="2200"/>
                  </a:cxn>
                  <a:cxn ang="0">
                    <a:pos x="2258" y="2059"/>
                  </a:cxn>
                  <a:cxn ang="0">
                    <a:pos x="2168" y="1898"/>
                  </a:cxn>
                  <a:cxn ang="0">
                    <a:pos x="2195" y="1745"/>
                  </a:cxn>
                  <a:cxn ang="0">
                    <a:pos x="1978" y="1640"/>
                  </a:cxn>
                  <a:cxn ang="0">
                    <a:pos x="1783" y="1618"/>
                  </a:cxn>
                  <a:cxn ang="0">
                    <a:pos x="1653" y="1431"/>
                  </a:cxn>
                  <a:cxn ang="0">
                    <a:pos x="1496" y="1175"/>
                  </a:cxn>
                  <a:cxn ang="0">
                    <a:pos x="1346" y="785"/>
                  </a:cxn>
                  <a:cxn ang="0">
                    <a:pos x="1235" y="493"/>
                  </a:cxn>
                  <a:cxn ang="0">
                    <a:pos x="1137" y="149"/>
                  </a:cxn>
                  <a:cxn ang="0">
                    <a:pos x="926" y="0"/>
                  </a:cxn>
                  <a:cxn ang="0">
                    <a:pos x="789" y="58"/>
                  </a:cxn>
                  <a:cxn ang="0">
                    <a:pos x="729" y="220"/>
                  </a:cxn>
                  <a:cxn ang="0">
                    <a:pos x="456" y="450"/>
                  </a:cxn>
                  <a:cxn ang="0">
                    <a:pos x="310" y="433"/>
                  </a:cxn>
                  <a:cxn ang="0">
                    <a:pos x="296" y="297"/>
                  </a:cxn>
                  <a:cxn ang="0">
                    <a:pos x="177" y="239"/>
                  </a:cxn>
                  <a:cxn ang="0">
                    <a:pos x="0" y="279"/>
                  </a:cxn>
                </a:cxnLst>
                <a:rect l="0" t="0" r="r" b="b"/>
                <a:pathLst>
                  <a:path w="2357" h="2913">
                    <a:moveTo>
                      <a:pt x="0" y="279"/>
                    </a:moveTo>
                    <a:lnTo>
                      <a:pt x="280" y="778"/>
                    </a:lnTo>
                    <a:lnTo>
                      <a:pt x="290" y="1001"/>
                    </a:lnTo>
                    <a:lnTo>
                      <a:pt x="511" y="1136"/>
                    </a:lnTo>
                    <a:lnTo>
                      <a:pt x="734" y="1490"/>
                    </a:lnTo>
                    <a:lnTo>
                      <a:pt x="841" y="1825"/>
                    </a:lnTo>
                    <a:lnTo>
                      <a:pt x="1044" y="2005"/>
                    </a:lnTo>
                    <a:lnTo>
                      <a:pt x="1132" y="2199"/>
                    </a:lnTo>
                    <a:lnTo>
                      <a:pt x="1328" y="2454"/>
                    </a:lnTo>
                    <a:lnTo>
                      <a:pt x="1412" y="2693"/>
                    </a:lnTo>
                    <a:lnTo>
                      <a:pt x="1595" y="2913"/>
                    </a:lnTo>
                    <a:lnTo>
                      <a:pt x="1737" y="2693"/>
                    </a:lnTo>
                    <a:lnTo>
                      <a:pt x="1928" y="2589"/>
                    </a:lnTo>
                    <a:lnTo>
                      <a:pt x="2046" y="2593"/>
                    </a:lnTo>
                    <a:lnTo>
                      <a:pt x="2230" y="2494"/>
                    </a:lnTo>
                    <a:lnTo>
                      <a:pt x="2357" y="2304"/>
                    </a:lnTo>
                    <a:lnTo>
                      <a:pt x="2226" y="2200"/>
                    </a:lnTo>
                    <a:lnTo>
                      <a:pt x="2258" y="2059"/>
                    </a:lnTo>
                    <a:lnTo>
                      <a:pt x="2168" y="1898"/>
                    </a:lnTo>
                    <a:lnTo>
                      <a:pt x="2195" y="1745"/>
                    </a:lnTo>
                    <a:lnTo>
                      <a:pt x="1978" y="1640"/>
                    </a:lnTo>
                    <a:lnTo>
                      <a:pt x="1783" y="1618"/>
                    </a:lnTo>
                    <a:lnTo>
                      <a:pt x="1653" y="1431"/>
                    </a:lnTo>
                    <a:lnTo>
                      <a:pt x="1496" y="1175"/>
                    </a:lnTo>
                    <a:lnTo>
                      <a:pt x="1346" y="785"/>
                    </a:lnTo>
                    <a:lnTo>
                      <a:pt x="1235" y="493"/>
                    </a:lnTo>
                    <a:lnTo>
                      <a:pt x="1137" y="149"/>
                    </a:lnTo>
                    <a:lnTo>
                      <a:pt x="926" y="0"/>
                    </a:lnTo>
                    <a:lnTo>
                      <a:pt x="789" y="58"/>
                    </a:lnTo>
                    <a:lnTo>
                      <a:pt x="729" y="220"/>
                    </a:lnTo>
                    <a:lnTo>
                      <a:pt x="456" y="450"/>
                    </a:lnTo>
                    <a:lnTo>
                      <a:pt x="310" y="433"/>
                    </a:lnTo>
                    <a:lnTo>
                      <a:pt x="296" y="297"/>
                    </a:lnTo>
                    <a:lnTo>
                      <a:pt x="177" y="239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7" name="Freeform 117">
                <a:extLst>
                  <a:ext uri="{FF2B5EF4-FFF2-40B4-BE49-F238E27FC236}">
                    <a16:creationId xmlns:a16="http://schemas.microsoft.com/office/drawing/2014/main" id="{AC583FC9-6EA8-884A-1B52-351891094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875" y="4230586"/>
                <a:ext cx="767506" cy="553081"/>
              </a:xfrm>
              <a:custGeom>
                <a:avLst/>
                <a:gdLst/>
                <a:ahLst/>
                <a:cxnLst>
                  <a:cxn ang="0">
                    <a:pos x="808" y="1581"/>
                  </a:cxn>
                  <a:cxn ang="0">
                    <a:pos x="890" y="1408"/>
                  </a:cxn>
                  <a:cxn ang="0">
                    <a:pos x="1012" y="1325"/>
                  </a:cxn>
                  <a:cxn ang="0">
                    <a:pos x="1102" y="1181"/>
                  </a:cxn>
                  <a:cxn ang="0">
                    <a:pos x="1043" y="1053"/>
                  </a:cxn>
                  <a:cxn ang="0">
                    <a:pos x="1114" y="1037"/>
                  </a:cxn>
                  <a:cxn ang="0">
                    <a:pos x="1236" y="1073"/>
                  </a:cxn>
                  <a:cxn ang="0">
                    <a:pos x="1461" y="1049"/>
                  </a:cxn>
                  <a:cxn ang="0">
                    <a:pos x="1576" y="1127"/>
                  </a:cxn>
                  <a:cxn ang="0">
                    <a:pos x="1669" y="1229"/>
                  </a:cxn>
                  <a:cxn ang="0">
                    <a:pos x="1803" y="1265"/>
                  </a:cxn>
                  <a:cxn ang="0">
                    <a:pos x="1945" y="1253"/>
                  </a:cxn>
                  <a:cxn ang="0">
                    <a:pos x="2087" y="1241"/>
                  </a:cxn>
                  <a:cxn ang="0">
                    <a:pos x="2181" y="1161"/>
                  </a:cxn>
                  <a:cxn ang="0">
                    <a:pos x="2240" y="982"/>
                  </a:cxn>
                  <a:cxn ang="0">
                    <a:pos x="2307" y="838"/>
                  </a:cxn>
                  <a:cxn ang="0">
                    <a:pos x="2252" y="778"/>
                  </a:cxn>
                  <a:cxn ang="0">
                    <a:pos x="2153" y="742"/>
                  </a:cxn>
                  <a:cxn ang="0">
                    <a:pos x="2252" y="670"/>
                  </a:cxn>
                  <a:cxn ang="0">
                    <a:pos x="2296" y="495"/>
                  </a:cxn>
                  <a:cxn ang="0">
                    <a:pos x="2238" y="143"/>
                  </a:cxn>
                  <a:cxn ang="0">
                    <a:pos x="2154" y="77"/>
                  </a:cxn>
                  <a:cxn ang="0">
                    <a:pos x="2040" y="101"/>
                  </a:cxn>
                  <a:cxn ang="0">
                    <a:pos x="1936" y="239"/>
                  </a:cxn>
                  <a:cxn ang="0">
                    <a:pos x="1570" y="295"/>
                  </a:cxn>
                  <a:cxn ang="0">
                    <a:pos x="1461" y="164"/>
                  </a:cxn>
                  <a:cxn ang="0">
                    <a:pos x="1067" y="0"/>
                  </a:cxn>
                  <a:cxn ang="0">
                    <a:pos x="858" y="95"/>
                  </a:cxn>
                  <a:cxn ang="0">
                    <a:pos x="606" y="156"/>
                  </a:cxn>
                  <a:cxn ang="0">
                    <a:pos x="498" y="235"/>
                  </a:cxn>
                  <a:cxn ang="0">
                    <a:pos x="394" y="163"/>
                  </a:cxn>
                  <a:cxn ang="0">
                    <a:pos x="291" y="188"/>
                  </a:cxn>
                  <a:cxn ang="0">
                    <a:pos x="156" y="259"/>
                  </a:cxn>
                  <a:cxn ang="0">
                    <a:pos x="162" y="349"/>
                  </a:cxn>
                  <a:cxn ang="0">
                    <a:pos x="0" y="369"/>
                  </a:cxn>
                  <a:cxn ang="0">
                    <a:pos x="114" y="670"/>
                  </a:cxn>
                  <a:cxn ang="0">
                    <a:pos x="228" y="858"/>
                  </a:cxn>
                  <a:cxn ang="0">
                    <a:pos x="346" y="1029"/>
                  </a:cxn>
                  <a:cxn ang="0">
                    <a:pos x="500" y="1049"/>
                  </a:cxn>
                  <a:cxn ang="0">
                    <a:pos x="676" y="1131"/>
                  </a:cxn>
                  <a:cxn ang="0">
                    <a:pos x="658" y="1253"/>
                  </a:cxn>
                  <a:cxn ang="0">
                    <a:pos x="726" y="1383"/>
                  </a:cxn>
                  <a:cxn ang="0">
                    <a:pos x="704" y="1499"/>
                  </a:cxn>
                  <a:cxn ang="0">
                    <a:pos x="808" y="1581"/>
                  </a:cxn>
                </a:cxnLst>
                <a:rect l="0" t="0" r="r" b="b"/>
                <a:pathLst>
                  <a:path w="2307" h="1581">
                    <a:moveTo>
                      <a:pt x="808" y="1581"/>
                    </a:moveTo>
                    <a:lnTo>
                      <a:pt x="890" y="1408"/>
                    </a:lnTo>
                    <a:lnTo>
                      <a:pt x="1012" y="1325"/>
                    </a:lnTo>
                    <a:lnTo>
                      <a:pt x="1102" y="1181"/>
                    </a:lnTo>
                    <a:lnTo>
                      <a:pt x="1043" y="1053"/>
                    </a:lnTo>
                    <a:lnTo>
                      <a:pt x="1114" y="1037"/>
                    </a:lnTo>
                    <a:lnTo>
                      <a:pt x="1236" y="1073"/>
                    </a:lnTo>
                    <a:lnTo>
                      <a:pt x="1461" y="1049"/>
                    </a:lnTo>
                    <a:lnTo>
                      <a:pt x="1576" y="1127"/>
                    </a:lnTo>
                    <a:lnTo>
                      <a:pt x="1669" y="1229"/>
                    </a:lnTo>
                    <a:lnTo>
                      <a:pt x="1803" y="1265"/>
                    </a:lnTo>
                    <a:lnTo>
                      <a:pt x="1945" y="1253"/>
                    </a:lnTo>
                    <a:lnTo>
                      <a:pt x="2087" y="1241"/>
                    </a:lnTo>
                    <a:lnTo>
                      <a:pt x="2181" y="1161"/>
                    </a:lnTo>
                    <a:lnTo>
                      <a:pt x="2240" y="982"/>
                    </a:lnTo>
                    <a:lnTo>
                      <a:pt x="2307" y="838"/>
                    </a:lnTo>
                    <a:lnTo>
                      <a:pt x="2252" y="778"/>
                    </a:lnTo>
                    <a:lnTo>
                      <a:pt x="2153" y="742"/>
                    </a:lnTo>
                    <a:lnTo>
                      <a:pt x="2252" y="670"/>
                    </a:lnTo>
                    <a:lnTo>
                      <a:pt x="2296" y="495"/>
                    </a:lnTo>
                    <a:lnTo>
                      <a:pt x="2238" y="143"/>
                    </a:lnTo>
                    <a:lnTo>
                      <a:pt x="2154" y="77"/>
                    </a:lnTo>
                    <a:lnTo>
                      <a:pt x="2040" y="101"/>
                    </a:lnTo>
                    <a:lnTo>
                      <a:pt x="1936" y="239"/>
                    </a:lnTo>
                    <a:lnTo>
                      <a:pt x="1570" y="295"/>
                    </a:lnTo>
                    <a:lnTo>
                      <a:pt x="1461" y="164"/>
                    </a:lnTo>
                    <a:lnTo>
                      <a:pt x="1067" y="0"/>
                    </a:lnTo>
                    <a:lnTo>
                      <a:pt x="858" y="95"/>
                    </a:lnTo>
                    <a:lnTo>
                      <a:pt x="606" y="156"/>
                    </a:lnTo>
                    <a:lnTo>
                      <a:pt x="498" y="235"/>
                    </a:lnTo>
                    <a:lnTo>
                      <a:pt x="394" y="163"/>
                    </a:lnTo>
                    <a:lnTo>
                      <a:pt x="291" y="188"/>
                    </a:lnTo>
                    <a:lnTo>
                      <a:pt x="156" y="259"/>
                    </a:lnTo>
                    <a:lnTo>
                      <a:pt x="162" y="349"/>
                    </a:lnTo>
                    <a:lnTo>
                      <a:pt x="0" y="369"/>
                    </a:lnTo>
                    <a:lnTo>
                      <a:pt x="114" y="670"/>
                    </a:lnTo>
                    <a:lnTo>
                      <a:pt x="228" y="858"/>
                    </a:lnTo>
                    <a:lnTo>
                      <a:pt x="346" y="1029"/>
                    </a:lnTo>
                    <a:lnTo>
                      <a:pt x="500" y="1049"/>
                    </a:lnTo>
                    <a:lnTo>
                      <a:pt x="676" y="1131"/>
                    </a:lnTo>
                    <a:lnTo>
                      <a:pt x="658" y="1253"/>
                    </a:lnTo>
                    <a:lnTo>
                      <a:pt x="726" y="1383"/>
                    </a:lnTo>
                    <a:lnTo>
                      <a:pt x="704" y="1499"/>
                    </a:lnTo>
                    <a:lnTo>
                      <a:pt x="808" y="1581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8" name="Freeform 118">
                <a:extLst>
                  <a:ext uri="{FF2B5EF4-FFF2-40B4-BE49-F238E27FC236}">
                    <a16:creationId xmlns:a16="http://schemas.microsoft.com/office/drawing/2014/main" id="{780B79C8-7CB7-EA90-13DB-121792BBA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605" y="4862797"/>
                <a:ext cx="438575" cy="655534"/>
              </a:xfrm>
              <a:custGeom>
                <a:avLst/>
                <a:gdLst/>
                <a:ahLst/>
                <a:cxnLst>
                  <a:cxn ang="0">
                    <a:pos x="1020" y="1876"/>
                  </a:cxn>
                  <a:cxn ang="0">
                    <a:pos x="1122" y="1712"/>
                  </a:cxn>
                  <a:cxn ang="0">
                    <a:pos x="1291" y="1617"/>
                  </a:cxn>
                  <a:cxn ang="0">
                    <a:pos x="1316" y="1492"/>
                  </a:cxn>
                  <a:cxn ang="0">
                    <a:pos x="1256" y="1329"/>
                  </a:cxn>
                  <a:cxn ang="0">
                    <a:pos x="1180" y="1242"/>
                  </a:cxn>
                  <a:cxn ang="0">
                    <a:pos x="1043" y="1241"/>
                  </a:cxn>
                  <a:cxn ang="0">
                    <a:pos x="988" y="1188"/>
                  </a:cxn>
                  <a:cxn ang="0">
                    <a:pos x="962" y="1094"/>
                  </a:cxn>
                  <a:cxn ang="0">
                    <a:pos x="1014" y="1008"/>
                  </a:cxn>
                  <a:cxn ang="0">
                    <a:pos x="1008" y="894"/>
                  </a:cxn>
                  <a:cxn ang="0">
                    <a:pos x="862" y="778"/>
                  </a:cxn>
                  <a:cxn ang="0">
                    <a:pos x="732" y="738"/>
                  </a:cxn>
                  <a:cxn ang="0">
                    <a:pos x="665" y="667"/>
                  </a:cxn>
                  <a:cxn ang="0">
                    <a:pos x="673" y="379"/>
                  </a:cxn>
                  <a:cxn ang="0">
                    <a:pos x="535" y="271"/>
                  </a:cxn>
                  <a:cxn ang="0">
                    <a:pos x="547" y="144"/>
                  </a:cxn>
                  <a:cxn ang="0">
                    <a:pos x="464" y="2"/>
                  </a:cxn>
                  <a:cxn ang="0">
                    <a:pos x="366" y="0"/>
                  </a:cxn>
                  <a:cxn ang="0">
                    <a:pos x="212" y="82"/>
                  </a:cxn>
                  <a:cxn ang="0">
                    <a:pos x="100" y="260"/>
                  </a:cxn>
                  <a:cxn ang="0">
                    <a:pos x="193" y="379"/>
                  </a:cxn>
                  <a:cxn ang="0">
                    <a:pos x="142" y="659"/>
                  </a:cxn>
                  <a:cxn ang="0">
                    <a:pos x="47" y="655"/>
                  </a:cxn>
                  <a:cxn ang="0">
                    <a:pos x="0" y="718"/>
                  </a:cxn>
                  <a:cxn ang="0">
                    <a:pos x="110" y="742"/>
                  </a:cxn>
                  <a:cxn ang="0">
                    <a:pos x="118" y="886"/>
                  </a:cxn>
                  <a:cxn ang="0">
                    <a:pos x="287" y="1102"/>
                  </a:cxn>
                  <a:cxn ang="0">
                    <a:pos x="394" y="1293"/>
                  </a:cxn>
                  <a:cxn ang="0">
                    <a:pos x="618" y="1469"/>
                  </a:cxn>
                  <a:cxn ang="0">
                    <a:pos x="831" y="1700"/>
                  </a:cxn>
                  <a:cxn ang="0">
                    <a:pos x="909" y="1712"/>
                  </a:cxn>
                  <a:cxn ang="0">
                    <a:pos x="909" y="1804"/>
                  </a:cxn>
                  <a:cxn ang="0">
                    <a:pos x="1020" y="1876"/>
                  </a:cxn>
                </a:cxnLst>
                <a:rect l="0" t="0" r="r" b="b"/>
                <a:pathLst>
                  <a:path w="1316" h="1876">
                    <a:moveTo>
                      <a:pt x="1020" y="1876"/>
                    </a:moveTo>
                    <a:lnTo>
                      <a:pt x="1122" y="1712"/>
                    </a:lnTo>
                    <a:lnTo>
                      <a:pt x="1291" y="1617"/>
                    </a:lnTo>
                    <a:lnTo>
                      <a:pt x="1316" y="1492"/>
                    </a:lnTo>
                    <a:lnTo>
                      <a:pt x="1256" y="1329"/>
                    </a:lnTo>
                    <a:lnTo>
                      <a:pt x="1180" y="1242"/>
                    </a:lnTo>
                    <a:lnTo>
                      <a:pt x="1043" y="1241"/>
                    </a:lnTo>
                    <a:lnTo>
                      <a:pt x="988" y="1188"/>
                    </a:lnTo>
                    <a:lnTo>
                      <a:pt x="962" y="1094"/>
                    </a:lnTo>
                    <a:lnTo>
                      <a:pt x="1014" y="1008"/>
                    </a:lnTo>
                    <a:lnTo>
                      <a:pt x="1008" y="894"/>
                    </a:lnTo>
                    <a:lnTo>
                      <a:pt x="862" y="778"/>
                    </a:lnTo>
                    <a:lnTo>
                      <a:pt x="732" y="738"/>
                    </a:lnTo>
                    <a:lnTo>
                      <a:pt x="665" y="667"/>
                    </a:lnTo>
                    <a:lnTo>
                      <a:pt x="673" y="379"/>
                    </a:lnTo>
                    <a:lnTo>
                      <a:pt x="535" y="271"/>
                    </a:lnTo>
                    <a:lnTo>
                      <a:pt x="547" y="144"/>
                    </a:lnTo>
                    <a:lnTo>
                      <a:pt x="464" y="2"/>
                    </a:lnTo>
                    <a:lnTo>
                      <a:pt x="366" y="0"/>
                    </a:lnTo>
                    <a:lnTo>
                      <a:pt x="212" y="82"/>
                    </a:lnTo>
                    <a:lnTo>
                      <a:pt x="100" y="260"/>
                    </a:lnTo>
                    <a:lnTo>
                      <a:pt x="193" y="379"/>
                    </a:lnTo>
                    <a:lnTo>
                      <a:pt x="142" y="659"/>
                    </a:lnTo>
                    <a:lnTo>
                      <a:pt x="47" y="655"/>
                    </a:lnTo>
                    <a:lnTo>
                      <a:pt x="0" y="718"/>
                    </a:lnTo>
                    <a:lnTo>
                      <a:pt x="110" y="742"/>
                    </a:lnTo>
                    <a:lnTo>
                      <a:pt x="118" y="886"/>
                    </a:lnTo>
                    <a:lnTo>
                      <a:pt x="287" y="1102"/>
                    </a:lnTo>
                    <a:lnTo>
                      <a:pt x="394" y="1293"/>
                    </a:lnTo>
                    <a:lnTo>
                      <a:pt x="618" y="1469"/>
                    </a:lnTo>
                    <a:lnTo>
                      <a:pt x="831" y="1700"/>
                    </a:lnTo>
                    <a:lnTo>
                      <a:pt x="909" y="1712"/>
                    </a:lnTo>
                    <a:lnTo>
                      <a:pt x="909" y="1804"/>
                    </a:lnTo>
                    <a:lnTo>
                      <a:pt x="1020" y="187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9" name="Freeform 119">
                <a:extLst>
                  <a:ext uri="{FF2B5EF4-FFF2-40B4-BE49-F238E27FC236}">
                    <a16:creationId xmlns:a16="http://schemas.microsoft.com/office/drawing/2014/main" id="{D804AAAA-0D0F-7C39-7639-DBE7386FF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433" y="4592921"/>
                <a:ext cx="369024" cy="583900"/>
              </a:xfrm>
              <a:custGeom>
                <a:avLst/>
                <a:gdLst/>
                <a:ahLst/>
                <a:cxnLst>
                  <a:cxn ang="0">
                    <a:pos x="1011" y="88"/>
                  </a:cxn>
                  <a:cxn ang="0">
                    <a:pos x="942" y="196"/>
                  </a:cxn>
                  <a:cxn ang="0">
                    <a:pos x="920" y="299"/>
                  </a:cxn>
                  <a:cxn ang="0">
                    <a:pos x="1105" y="603"/>
                  </a:cxn>
                  <a:cxn ang="0">
                    <a:pos x="1086" y="746"/>
                  </a:cxn>
                  <a:cxn ang="0">
                    <a:pos x="1026" y="854"/>
                  </a:cxn>
                  <a:cxn ang="0">
                    <a:pos x="936" y="916"/>
                  </a:cxn>
                  <a:cxn ang="0">
                    <a:pos x="837" y="1042"/>
                  </a:cxn>
                  <a:cxn ang="0">
                    <a:pos x="744" y="1030"/>
                  </a:cxn>
                  <a:cxn ang="0">
                    <a:pos x="668" y="1092"/>
                  </a:cxn>
                  <a:cxn ang="0">
                    <a:pos x="740" y="1170"/>
                  </a:cxn>
                  <a:cxn ang="0">
                    <a:pos x="774" y="1285"/>
                  </a:cxn>
                  <a:cxn ang="0">
                    <a:pos x="812" y="1422"/>
                  </a:cxn>
                  <a:cxn ang="0">
                    <a:pos x="790" y="1558"/>
                  </a:cxn>
                  <a:cxn ang="0">
                    <a:pos x="644" y="1592"/>
                  </a:cxn>
                  <a:cxn ang="0">
                    <a:pos x="544" y="1666"/>
                  </a:cxn>
                  <a:cxn ang="0">
                    <a:pos x="402" y="1550"/>
                  </a:cxn>
                  <a:cxn ang="0">
                    <a:pos x="268" y="1508"/>
                  </a:cxn>
                  <a:cxn ang="0">
                    <a:pos x="200" y="1437"/>
                  </a:cxn>
                  <a:cxn ang="0">
                    <a:pos x="206" y="1148"/>
                  </a:cxn>
                  <a:cxn ang="0">
                    <a:pos x="70" y="1042"/>
                  </a:cxn>
                  <a:cxn ang="0">
                    <a:pos x="82" y="914"/>
                  </a:cxn>
                  <a:cxn ang="0">
                    <a:pos x="0" y="772"/>
                  </a:cxn>
                  <a:cxn ang="0">
                    <a:pos x="137" y="698"/>
                  </a:cxn>
                  <a:cxn ang="0">
                    <a:pos x="244" y="544"/>
                  </a:cxn>
                  <a:cxn ang="0">
                    <a:pos x="322" y="376"/>
                  </a:cxn>
                  <a:cxn ang="0">
                    <a:pos x="446" y="292"/>
                  </a:cxn>
                  <a:cxn ang="0">
                    <a:pos x="538" y="144"/>
                  </a:cxn>
                  <a:cxn ang="0">
                    <a:pos x="480" y="18"/>
                  </a:cxn>
                  <a:cxn ang="0">
                    <a:pos x="548" y="0"/>
                  </a:cxn>
                  <a:cxn ang="0">
                    <a:pos x="672" y="36"/>
                  </a:cxn>
                  <a:cxn ang="0">
                    <a:pos x="896" y="12"/>
                  </a:cxn>
                  <a:cxn ang="0">
                    <a:pos x="1011" y="88"/>
                  </a:cxn>
                </a:cxnLst>
                <a:rect l="0" t="0" r="r" b="b"/>
                <a:pathLst>
                  <a:path w="1105" h="1666">
                    <a:moveTo>
                      <a:pt x="1011" y="88"/>
                    </a:moveTo>
                    <a:lnTo>
                      <a:pt x="942" y="196"/>
                    </a:lnTo>
                    <a:lnTo>
                      <a:pt x="920" y="299"/>
                    </a:lnTo>
                    <a:lnTo>
                      <a:pt x="1105" y="603"/>
                    </a:lnTo>
                    <a:lnTo>
                      <a:pt x="1086" y="746"/>
                    </a:lnTo>
                    <a:lnTo>
                      <a:pt x="1026" y="854"/>
                    </a:lnTo>
                    <a:lnTo>
                      <a:pt x="936" y="916"/>
                    </a:lnTo>
                    <a:lnTo>
                      <a:pt x="837" y="1042"/>
                    </a:lnTo>
                    <a:lnTo>
                      <a:pt x="744" y="1030"/>
                    </a:lnTo>
                    <a:lnTo>
                      <a:pt x="668" y="1092"/>
                    </a:lnTo>
                    <a:lnTo>
                      <a:pt x="740" y="1170"/>
                    </a:lnTo>
                    <a:lnTo>
                      <a:pt x="774" y="1285"/>
                    </a:lnTo>
                    <a:lnTo>
                      <a:pt x="812" y="1422"/>
                    </a:lnTo>
                    <a:lnTo>
                      <a:pt x="790" y="1558"/>
                    </a:lnTo>
                    <a:lnTo>
                      <a:pt x="644" y="1592"/>
                    </a:lnTo>
                    <a:lnTo>
                      <a:pt x="544" y="1666"/>
                    </a:lnTo>
                    <a:lnTo>
                      <a:pt x="402" y="1550"/>
                    </a:lnTo>
                    <a:lnTo>
                      <a:pt x="268" y="1508"/>
                    </a:lnTo>
                    <a:lnTo>
                      <a:pt x="200" y="1437"/>
                    </a:lnTo>
                    <a:lnTo>
                      <a:pt x="206" y="1148"/>
                    </a:lnTo>
                    <a:lnTo>
                      <a:pt x="70" y="1042"/>
                    </a:lnTo>
                    <a:lnTo>
                      <a:pt x="82" y="914"/>
                    </a:lnTo>
                    <a:lnTo>
                      <a:pt x="0" y="772"/>
                    </a:lnTo>
                    <a:lnTo>
                      <a:pt x="137" y="698"/>
                    </a:lnTo>
                    <a:lnTo>
                      <a:pt x="244" y="544"/>
                    </a:lnTo>
                    <a:lnTo>
                      <a:pt x="322" y="376"/>
                    </a:lnTo>
                    <a:lnTo>
                      <a:pt x="446" y="292"/>
                    </a:lnTo>
                    <a:lnTo>
                      <a:pt x="538" y="144"/>
                    </a:lnTo>
                    <a:lnTo>
                      <a:pt x="480" y="18"/>
                    </a:lnTo>
                    <a:lnTo>
                      <a:pt x="548" y="0"/>
                    </a:lnTo>
                    <a:lnTo>
                      <a:pt x="672" y="36"/>
                    </a:lnTo>
                    <a:lnTo>
                      <a:pt x="896" y="12"/>
                    </a:lnTo>
                    <a:lnTo>
                      <a:pt x="1011" y="8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0" name="Freeform 120">
                <a:extLst>
                  <a:ext uri="{FF2B5EF4-FFF2-40B4-BE49-F238E27FC236}">
                    <a16:creationId xmlns:a16="http://schemas.microsoft.com/office/drawing/2014/main" id="{A0149410-55C6-BF87-3FBB-4B1597764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8535" y="4626239"/>
                <a:ext cx="558037" cy="944569"/>
              </a:xfrm>
              <a:custGeom>
                <a:avLst/>
                <a:gdLst/>
                <a:ahLst/>
                <a:cxnLst>
                  <a:cxn ang="0">
                    <a:pos x="957" y="285"/>
                  </a:cxn>
                  <a:cxn ang="0">
                    <a:pos x="1224" y="728"/>
                  </a:cxn>
                  <a:cxn ang="0">
                    <a:pos x="1445" y="998"/>
                  </a:cxn>
                  <a:cxn ang="0">
                    <a:pos x="1271" y="1018"/>
                  </a:cxn>
                  <a:cxn ang="0">
                    <a:pos x="1001" y="824"/>
                  </a:cxn>
                  <a:cxn ang="0">
                    <a:pos x="975" y="1006"/>
                  </a:cxn>
                  <a:cxn ang="0">
                    <a:pos x="1059" y="1219"/>
                  </a:cxn>
                  <a:cxn ang="0">
                    <a:pos x="1079" y="1448"/>
                  </a:cxn>
                  <a:cxn ang="0">
                    <a:pos x="1190" y="1679"/>
                  </a:cxn>
                  <a:cxn ang="0">
                    <a:pos x="1201" y="1912"/>
                  </a:cxn>
                  <a:cxn ang="0">
                    <a:pos x="1228" y="2101"/>
                  </a:cxn>
                  <a:cxn ang="0">
                    <a:pos x="1479" y="1957"/>
                  </a:cxn>
                  <a:cxn ang="0">
                    <a:pos x="1673" y="2032"/>
                  </a:cxn>
                  <a:cxn ang="0">
                    <a:pos x="1523" y="2388"/>
                  </a:cxn>
                  <a:cxn ang="0">
                    <a:pos x="1394" y="2531"/>
                  </a:cxn>
                  <a:cxn ang="0">
                    <a:pos x="964" y="2579"/>
                  </a:cxn>
                  <a:cxn ang="0">
                    <a:pos x="799" y="2703"/>
                  </a:cxn>
                  <a:cxn ang="0">
                    <a:pos x="661" y="2627"/>
                  </a:cxn>
                  <a:cxn ang="0">
                    <a:pos x="496" y="2388"/>
                  </a:cxn>
                  <a:cxn ang="0">
                    <a:pos x="329" y="2298"/>
                  </a:cxn>
                  <a:cxn ang="0">
                    <a:pos x="297" y="2014"/>
                  </a:cxn>
                  <a:cxn ang="0">
                    <a:pos x="83" y="1921"/>
                  </a:cxn>
                  <a:cxn ang="0">
                    <a:pos x="0" y="1777"/>
                  </a:cxn>
                  <a:cxn ang="0">
                    <a:pos x="49" y="1574"/>
                  </a:cxn>
                  <a:cxn ang="0">
                    <a:pos x="295" y="1470"/>
                  </a:cxn>
                  <a:cxn ang="0">
                    <a:pos x="248" y="1083"/>
                  </a:cxn>
                  <a:cxn ang="0">
                    <a:pos x="248" y="940"/>
                  </a:cxn>
                  <a:cxn ang="0">
                    <a:pos x="441" y="826"/>
                  </a:cxn>
                  <a:cxn ang="0">
                    <a:pos x="593" y="650"/>
                  </a:cxn>
                  <a:cxn ang="0">
                    <a:pos x="425" y="213"/>
                  </a:cxn>
                  <a:cxn ang="0">
                    <a:pos x="517" y="0"/>
                  </a:cxn>
                  <a:cxn ang="0">
                    <a:pos x="737" y="138"/>
                  </a:cxn>
                </a:cxnLst>
                <a:rect l="0" t="0" r="r" b="b"/>
                <a:pathLst>
                  <a:path w="1673" h="2703">
                    <a:moveTo>
                      <a:pt x="882" y="126"/>
                    </a:moveTo>
                    <a:lnTo>
                      <a:pt x="957" y="285"/>
                    </a:lnTo>
                    <a:lnTo>
                      <a:pt x="1122" y="497"/>
                    </a:lnTo>
                    <a:lnTo>
                      <a:pt x="1224" y="728"/>
                    </a:lnTo>
                    <a:lnTo>
                      <a:pt x="1311" y="880"/>
                    </a:lnTo>
                    <a:lnTo>
                      <a:pt x="1445" y="998"/>
                    </a:lnTo>
                    <a:lnTo>
                      <a:pt x="1382" y="1027"/>
                    </a:lnTo>
                    <a:lnTo>
                      <a:pt x="1271" y="1018"/>
                    </a:lnTo>
                    <a:lnTo>
                      <a:pt x="1153" y="952"/>
                    </a:lnTo>
                    <a:lnTo>
                      <a:pt x="1001" y="824"/>
                    </a:lnTo>
                    <a:lnTo>
                      <a:pt x="921" y="920"/>
                    </a:lnTo>
                    <a:lnTo>
                      <a:pt x="975" y="1006"/>
                    </a:lnTo>
                    <a:lnTo>
                      <a:pt x="981" y="1130"/>
                    </a:lnTo>
                    <a:lnTo>
                      <a:pt x="1059" y="1219"/>
                    </a:lnTo>
                    <a:lnTo>
                      <a:pt x="1023" y="1351"/>
                    </a:lnTo>
                    <a:lnTo>
                      <a:pt x="1079" y="1448"/>
                    </a:lnTo>
                    <a:lnTo>
                      <a:pt x="1157" y="1542"/>
                    </a:lnTo>
                    <a:lnTo>
                      <a:pt x="1190" y="1679"/>
                    </a:lnTo>
                    <a:lnTo>
                      <a:pt x="1129" y="1862"/>
                    </a:lnTo>
                    <a:lnTo>
                      <a:pt x="1201" y="1912"/>
                    </a:lnTo>
                    <a:lnTo>
                      <a:pt x="1157" y="1997"/>
                    </a:lnTo>
                    <a:lnTo>
                      <a:pt x="1228" y="2101"/>
                    </a:lnTo>
                    <a:lnTo>
                      <a:pt x="1320" y="2014"/>
                    </a:lnTo>
                    <a:lnTo>
                      <a:pt x="1479" y="1957"/>
                    </a:lnTo>
                    <a:lnTo>
                      <a:pt x="1607" y="1948"/>
                    </a:lnTo>
                    <a:lnTo>
                      <a:pt x="1673" y="2032"/>
                    </a:lnTo>
                    <a:lnTo>
                      <a:pt x="1559" y="2113"/>
                    </a:lnTo>
                    <a:lnTo>
                      <a:pt x="1523" y="2388"/>
                    </a:lnTo>
                    <a:lnTo>
                      <a:pt x="1437" y="2452"/>
                    </a:lnTo>
                    <a:lnTo>
                      <a:pt x="1394" y="2531"/>
                    </a:lnTo>
                    <a:lnTo>
                      <a:pt x="1181" y="2531"/>
                    </a:lnTo>
                    <a:lnTo>
                      <a:pt x="964" y="2579"/>
                    </a:lnTo>
                    <a:lnTo>
                      <a:pt x="898" y="2699"/>
                    </a:lnTo>
                    <a:lnTo>
                      <a:pt x="799" y="2703"/>
                    </a:lnTo>
                    <a:lnTo>
                      <a:pt x="775" y="2631"/>
                    </a:lnTo>
                    <a:lnTo>
                      <a:pt x="661" y="2627"/>
                    </a:lnTo>
                    <a:lnTo>
                      <a:pt x="567" y="2543"/>
                    </a:lnTo>
                    <a:lnTo>
                      <a:pt x="496" y="2388"/>
                    </a:lnTo>
                    <a:lnTo>
                      <a:pt x="390" y="2376"/>
                    </a:lnTo>
                    <a:lnTo>
                      <a:pt x="329" y="2298"/>
                    </a:lnTo>
                    <a:lnTo>
                      <a:pt x="355" y="2168"/>
                    </a:lnTo>
                    <a:lnTo>
                      <a:pt x="297" y="2014"/>
                    </a:lnTo>
                    <a:lnTo>
                      <a:pt x="220" y="1921"/>
                    </a:lnTo>
                    <a:lnTo>
                      <a:pt x="83" y="1921"/>
                    </a:lnTo>
                    <a:lnTo>
                      <a:pt x="31" y="1873"/>
                    </a:lnTo>
                    <a:lnTo>
                      <a:pt x="0" y="1777"/>
                    </a:lnTo>
                    <a:lnTo>
                      <a:pt x="54" y="1684"/>
                    </a:lnTo>
                    <a:lnTo>
                      <a:pt x="49" y="1574"/>
                    </a:lnTo>
                    <a:lnTo>
                      <a:pt x="149" y="1502"/>
                    </a:lnTo>
                    <a:lnTo>
                      <a:pt x="295" y="1470"/>
                    </a:lnTo>
                    <a:lnTo>
                      <a:pt x="319" y="1335"/>
                    </a:lnTo>
                    <a:lnTo>
                      <a:pt x="248" y="1083"/>
                    </a:lnTo>
                    <a:lnTo>
                      <a:pt x="173" y="1003"/>
                    </a:lnTo>
                    <a:lnTo>
                      <a:pt x="248" y="940"/>
                    </a:lnTo>
                    <a:lnTo>
                      <a:pt x="342" y="953"/>
                    </a:lnTo>
                    <a:lnTo>
                      <a:pt x="441" y="826"/>
                    </a:lnTo>
                    <a:lnTo>
                      <a:pt x="531" y="764"/>
                    </a:lnTo>
                    <a:lnTo>
                      <a:pt x="593" y="650"/>
                    </a:lnTo>
                    <a:lnTo>
                      <a:pt x="610" y="513"/>
                    </a:lnTo>
                    <a:lnTo>
                      <a:pt x="425" y="213"/>
                    </a:lnTo>
                    <a:lnTo>
                      <a:pt x="445" y="106"/>
                    </a:lnTo>
                    <a:lnTo>
                      <a:pt x="517" y="0"/>
                    </a:lnTo>
                    <a:lnTo>
                      <a:pt x="611" y="102"/>
                    </a:lnTo>
                    <a:lnTo>
                      <a:pt x="737" y="138"/>
                    </a:lnTo>
                    <a:lnTo>
                      <a:pt x="882" y="12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1" name="Freeform 121">
                <a:extLst>
                  <a:ext uri="{FF2B5EF4-FFF2-40B4-BE49-F238E27FC236}">
                    <a16:creationId xmlns:a16="http://schemas.microsoft.com/office/drawing/2014/main" id="{5D2AA033-396E-D194-CDFC-6867FAD44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192" y="4913608"/>
                <a:ext cx="459031" cy="445630"/>
              </a:xfrm>
              <a:custGeom>
                <a:avLst/>
                <a:gdLst/>
                <a:ahLst/>
                <a:cxnLst>
                  <a:cxn ang="0">
                    <a:pos x="528" y="174"/>
                  </a:cxn>
                  <a:cxn ang="0">
                    <a:pos x="859" y="168"/>
                  </a:cxn>
                  <a:cxn ang="0">
                    <a:pos x="953" y="275"/>
                  </a:cxn>
                  <a:cxn ang="0">
                    <a:pos x="1202" y="323"/>
                  </a:cxn>
                  <a:cxn ang="0">
                    <a:pos x="1320" y="443"/>
                  </a:cxn>
                  <a:cxn ang="0">
                    <a:pos x="1379" y="595"/>
                  </a:cxn>
                  <a:cxn ang="0">
                    <a:pos x="1347" y="694"/>
                  </a:cxn>
                  <a:cxn ang="0">
                    <a:pos x="1300" y="870"/>
                  </a:cxn>
                  <a:cxn ang="0">
                    <a:pos x="1131" y="958"/>
                  </a:cxn>
                  <a:cxn ang="0">
                    <a:pos x="1048" y="1042"/>
                  </a:cxn>
                  <a:cxn ang="0">
                    <a:pos x="1046" y="1156"/>
                  </a:cxn>
                  <a:cxn ang="0">
                    <a:pos x="953" y="1149"/>
                  </a:cxn>
                  <a:cxn ang="0">
                    <a:pos x="894" y="1109"/>
                  </a:cxn>
                  <a:cxn ang="0">
                    <a:pos x="812" y="1137"/>
                  </a:cxn>
                  <a:cxn ang="0">
                    <a:pos x="750" y="1206"/>
                  </a:cxn>
                  <a:cxn ang="0">
                    <a:pos x="686" y="1124"/>
                  </a:cxn>
                  <a:cxn ang="0">
                    <a:pos x="556" y="1133"/>
                  </a:cxn>
                  <a:cxn ang="0">
                    <a:pos x="400" y="1190"/>
                  </a:cxn>
                  <a:cxn ang="0">
                    <a:pos x="306" y="1276"/>
                  </a:cxn>
                  <a:cxn ang="0">
                    <a:pos x="236" y="1173"/>
                  </a:cxn>
                  <a:cxn ang="0">
                    <a:pos x="280" y="1089"/>
                  </a:cxn>
                  <a:cxn ang="0">
                    <a:pos x="209" y="1038"/>
                  </a:cxn>
                  <a:cxn ang="0">
                    <a:pos x="268" y="858"/>
                  </a:cxn>
                  <a:cxn ang="0">
                    <a:pos x="236" y="718"/>
                  </a:cxn>
                  <a:cxn ang="0">
                    <a:pos x="154" y="619"/>
                  </a:cxn>
                  <a:cxn ang="0">
                    <a:pos x="102" y="527"/>
                  </a:cxn>
                  <a:cxn ang="0">
                    <a:pos x="138" y="395"/>
                  </a:cxn>
                  <a:cxn ang="0">
                    <a:pos x="59" y="307"/>
                  </a:cxn>
                  <a:cxn ang="0">
                    <a:pos x="55" y="188"/>
                  </a:cxn>
                  <a:cxn ang="0">
                    <a:pos x="0" y="96"/>
                  </a:cxn>
                  <a:cxn ang="0">
                    <a:pos x="79" y="0"/>
                  </a:cxn>
                  <a:cxn ang="0">
                    <a:pos x="232" y="128"/>
                  </a:cxn>
                  <a:cxn ang="0">
                    <a:pos x="343" y="192"/>
                  </a:cxn>
                  <a:cxn ang="0">
                    <a:pos x="457" y="204"/>
                  </a:cxn>
                  <a:cxn ang="0">
                    <a:pos x="528" y="174"/>
                  </a:cxn>
                </a:cxnLst>
                <a:rect l="0" t="0" r="r" b="b"/>
                <a:pathLst>
                  <a:path w="1379" h="1276">
                    <a:moveTo>
                      <a:pt x="528" y="174"/>
                    </a:moveTo>
                    <a:lnTo>
                      <a:pt x="859" y="168"/>
                    </a:lnTo>
                    <a:lnTo>
                      <a:pt x="953" y="275"/>
                    </a:lnTo>
                    <a:lnTo>
                      <a:pt x="1202" y="323"/>
                    </a:lnTo>
                    <a:lnTo>
                      <a:pt x="1320" y="443"/>
                    </a:lnTo>
                    <a:lnTo>
                      <a:pt x="1379" y="595"/>
                    </a:lnTo>
                    <a:lnTo>
                      <a:pt x="1347" y="694"/>
                    </a:lnTo>
                    <a:lnTo>
                      <a:pt x="1300" y="870"/>
                    </a:lnTo>
                    <a:lnTo>
                      <a:pt x="1131" y="958"/>
                    </a:lnTo>
                    <a:lnTo>
                      <a:pt x="1048" y="1042"/>
                    </a:lnTo>
                    <a:lnTo>
                      <a:pt x="1046" y="1156"/>
                    </a:lnTo>
                    <a:lnTo>
                      <a:pt x="953" y="1149"/>
                    </a:lnTo>
                    <a:lnTo>
                      <a:pt x="894" y="1109"/>
                    </a:lnTo>
                    <a:lnTo>
                      <a:pt x="812" y="1137"/>
                    </a:lnTo>
                    <a:lnTo>
                      <a:pt x="750" y="1206"/>
                    </a:lnTo>
                    <a:lnTo>
                      <a:pt x="686" y="1124"/>
                    </a:lnTo>
                    <a:lnTo>
                      <a:pt x="556" y="1133"/>
                    </a:lnTo>
                    <a:lnTo>
                      <a:pt x="400" y="1190"/>
                    </a:lnTo>
                    <a:lnTo>
                      <a:pt x="306" y="1276"/>
                    </a:lnTo>
                    <a:lnTo>
                      <a:pt x="236" y="1173"/>
                    </a:lnTo>
                    <a:lnTo>
                      <a:pt x="280" y="1089"/>
                    </a:lnTo>
                    <a:lnTo>
                      <a:pt x="209" y="1038"/>
                    </a:lnTo>
                    <a:lnTo>
                      <a:pt x="268" y="858"/>
                    </a:lnTo>
                    <a:lnTo>
                      <a:pt x="236" y="718"/>
                    </a:lnTo>
                    <a:lnTo>
                      <a:pt x="154" y="619"/>
                    </a:lnTo>
                    <a:lnTo>
                      <a:pt x="102" y="527"/>
                    </a:lnTo>
                    <a:lnTo>
                      <a:pt x="138" y="395"/>
                    </a:lnTo>
                    <a:lnTo>
                      <a:pt x="59" y="307"/>
                    </a:lnTo>
                    <a:lnTo>
                      <a:pt x="55" y="188"/>
                    </a:lnTo>
                    <a:lnTo>
                      <a:pt x="0" y="96"/>
                    </a:lnTo>
                    <a:lnTo>
                      <a:pt x="79" y="0"/>
                    </a:lnTo>
                    <a:lnTo>
                      <a:pt x="232" y="128"/>
                    </a:lnTo>
                    <a:lnTo>
                      <a:pt x="343" y="192"/>
                    </a:lnTo>
                    <a:lnTo>
                      <a:pt x="457" y="204"/>
                    </a:lnTo>
                    <a:lnTo>
                      <a:pt x="528" y="17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2" name="Freeform 122">
                <a:extLst>
                  <a:ext uri="{FF2B5EF4-FFF2-40B4-BE49-F238E27FC236}">
                    <a16:creationId xmlns:a16="http://schemas.microsoft.com/office/drawing/2014/main" id="{2A248876-E9EF-C1B9-F783-F040E9353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100" y="4384682"/>
                <a:ext cx="906606" cy="1105329"/>
              </a:xfrm>
              <a:custGeom>
                <a:avLst/>
                <a:gdLst/>
                <a:ahLst/>
                <a:cxnLst>
                  <a:cxn ang="0">
                    <a:pos x="2595" y="3848"/>
                  </a:cxn>
                  <a:cxn ang="0">
                    <a:pos x="2447" y="3708"/>
                  </a:cxn>
                  <a:cxn ang="0">
                    <a:pos x="2112" y="3713"/>
                  </a:cxn>
                  <a:cxn ang="0">
                    <a:pos x="1980" y="3549"/>
                  </a:cxn>
                  <a:cxn ang="0">
                    <a:pos x="1787" y="3274"/>
                  </a:cxn>
                  <a:cxn ang="0">
                    <a:pos x="1517" y="3459"/>
                  </a:cxn>
                  <a:cxn ang="0">
                    <a:pos x="1355" y="3334"/>
                  </a:cxn>
                  <a:cxn ang="0">
                    <a:pos x="1462" y="3080"/>
                  </a:cxn>
                  <a:cxn ang="0">
                    <a:pos x="1717" y="2798"/>
                  </a:cxn>
                  <a:cxn ang="0">
                    <a:pos x="1697" y="2440"/>
                  </a:cxn>
                  <a:cxn ang="0">
                    <a:pos x="1236" y="2229"/>
                  </a:cxn>
                  <a:cxn ang="0">
                    <a:pos x="700" y="2105"/>
                  </a:cxn>
                  <a:cxn ang="0">
                    <a:pos x="415" y="1753"/>
                  </a:cxn>
                  <a:cxn ang="0">
                    <a:pos x="87" y="1215"/>
                  </a:cxn>
                  <a:cxn ang="0">
                    <a:pos x="185" y="998"/>
                  </a:cxn>
                  <a:cxn ang="0">
                    <a:pos x="365" y="691"/>
                  </a:cxn>
                  <a:cxn ang="0">
                    <a:pos x="385" y="425"/>
                  </a:cxn>
                  <a:cxn ang="0">
                    <a:pos x="385" y="290"/>
                  </a:cxn>
                  <a:cxn ang="0">
                    <a:pos x="697" y="105"/>
                  </a:cxn>
                  <a:cxn ang="0">
                    <a:pos x="962" y="85"/>
                  </a:cxn>
                  <a:cxn ang="0">
                    <a:pos x="1400" y="178"/>
                  </a:cxn>
                  <a:cxn ang="0">
                    <a:pos x="1620" y="58"/>
                  </a:cxn>
                  <a:cxn ang="0">
                    <a:pos x="1522" y="296"/>
                  </a:cxn>
                  <a:cxn ang="0">
                    <a:pos x="1507" y="780"/>
                  </a:cxn>
                  <a:cxn ang="0">
                    <a:pos x="1741" y="1002"/>
                  </a:cxn>
                  <a:cxn ang="0">
                    <a:pos x="1937" y="1468"/>
                  </a:cxn>
                  <a:cxn ang="0">
                    <a:pos x="2242" y="1544"/>
                  </a:cxn>
                  <a:cxn ang="0">
                    <a:pos x="2653" y="1694"/>
                  </a:cxn>
                  <a:cxn ang="0">
                    <a:pos x="3016" y="1841"/>
                  </a:cxn>
                  <a:cxn ang="0">
                    <a:pos x="3205" y="1695"/>
                  </a:cxn>
                  <a:cxn ang="0">
                    <a:pos x="3397" y="1724"/>
                  </a:cxn>
                  <a:cxn ang="0">
                    <a:pos x="3272" y="2048"/>
                  </a:cxn>
                  <a:cxn ang="0">
                    <a:pos x="3117" y="2336"/>
                  </a:cxn>
                  <a:cxn ang="0">
                    <a:pos x="2895" y="2765"/>
                  </a:cxn>
                  <a:cxn ang="0">
                    <a:pos x="2750" y="3075"/>
                  </a:cxn>
                  <a:cxn ang="0">
                    <a:pos x="2652" y="3368"/>
                  </a:cxn>
                  <a:cxn ang="0">
                    <a:pos x="2742" y="3843"/>
                  </a:cxn>
                </a:cxnLst>
                <a:rect l="0" t="0" r="r" b="b"/>
                <a:pathLst>
                  <a:path w="3397" h="3945">
                    <a:moveTo>
                      <a:pt x="2657" y="3945"/>
                    </a:moveTo>
                    <a:lnTo>
                      <a:pt x="2595" y="3848"/>
                    </a:lnTo>
                    <a:lnTo>
                      <a:pt x="2595" y="3723"/>
                    </a:lnTo>
                    <a:lnTo>
                      <a:pt x="2447" y="3708"/>
                    </a:lnTo>
                    <a:lnTo>
                      <a:pt x="2330" y="3639"/>
                    </a:lnTo>
                    <a:lnTo>
                      <a:pt x="2112" y="3713"/>
                    </a:lnTo>
                    <a:lnTo>
                      <a:pt x="1960" y="3708"/>
                    </a:lnTo>
                    <a:lnTo>
                      <a:pt x="1980" y="3549"/>
                    </a:lnTo>
                    <a:lnTo>
                      <a:pt x="1921" y="3369"/>
                    </a:lnTo>
                    <a:lnTo>
                      <a:pt x="1787" y="3274"/>
                    </a:lnTo>
                    <a:lnTo>
                      <a:pt x="1670" y="3414"/>
                    </a:lnTo>
                    <a:lnTo>
                      <a:pt x="1517" y="3459"/>
                    </a:lnTo>
                    <a:lnTo>
                      <a:pt x="1370" y="3414"/>
                    </a:lnTo>
                    <a:lnTo>
                      <a:pt x="1355" y="3334"/>
                    </a:lnTo>
                    <a:lnTo>
                      <a:pt x="1357" y="3185"/>
                    </a:lnTo>
                    <a:lnTo>
                      <a:pt x="1462" y="3080"/>
                    </a:lnTo>
                    <a:lnTo>
                      <a:pt x="1672" y="2975"/>
                    </a:lnTo>
                    <a:lnTo>
                      <a:pt x="1717" y="2798"/>
                    </a:lnTo>
                    <a:lnTo>
                      <a:pt x="1770" y="2628"/>
                    </a:lnTo>
                    <a:lnTo>
                      <a:pt x="1697" y="2440"/>
                    </a:lnTo>
                    <a:lnTo>
                      <a:pt x="1546" y="2291"/>
                    </a:lnTo>
                    <a:lnTo>
                      <a:pt x="1236" y="2229"/>
                    </a:lnTo>
                    <a:lnTo>
                      <a:pt x="1120" y="2095"/>
                    </a:lnTo>
                    <a:lnTo>
                      <a:pt x="700" y="2105"/>
                    </a:lnTo>
                    <a:lnTo>
                      <a:pt x="537" y="1963"/>
                    </a:lnTo>
                    <a:lnTo>
                      <a:pt x="415" y="1753"/>
                    </a:lnTo>
                    <a:lnTo>
                      <a:pt x="295" y="1478"/>
                    </a:lnTo>
                    <a:lnTo>
                      <a:pt x="87" y="1215"/>
                    </a:lnTo>
                    <a:lnTo>
                      <a:pt x="0" y="1015"/>
                    </a:lnTo>
                    <a:lnTo>
                      <a:pt x="185" y="998"/>
                    </a:lnTo>
                    <a:lnTo>
                      <a:pt x="295" y="903"/>
                    </a:lnTo>
                    <a:lnTo>
                      <a:pt x="365" y="691"/>
                    </a:lnTo>
                    <a:lnTo>
                      <a:pt x="455" y="498"/>
                    </a:lnTo>
                    <a:lnTo>
                      <a:pt x="385" y="425"/>
                    </a:lnTo>
                    <a:lnTo>
                      <a:pt x="262" y="375"/>
                    </a:lnTo>
                    <a:lnTo>
                      <a:pt x="385" y="290"/>
                    </a:lnTo>
                    <a:lnTo>
                      <a:pt x="442" y="63"/>
                    </a:lnTo>
                    <a:lnTo>
                      <a:pt x="697" y="105"/>
                    </a:lnTo>
                    <a:lnTo>
                      <a:pt x="865" y="0"/>
                    </a:lnTo>
                    <a:lnTo>
                      <a:pt x="962" y="85"/>
                    </a:lnTo>
                    <a:lnTo>
                      <a:pt x="1177" y="168"/>
                    </a:lnTo>
                    <a:lnTo>
                      <a:pt x="1400" y="178"/>
                    </a:lnTo>
                    <a:lnTo>
                      <a:pt x="1487" y="58"/>
                    </a:lnTo>
                    <a:lnTo>
                      <a:pt x="1620" y="58"/>
                    </a:lnTo>
                    <a:lnTo>
                      <a:pt x="1625" y="183"/>
                    </a:lnTo>
                    <a:lnTo>
                      <a:pt x="1522" y="296"/>
                    </a:lnTo>
                    <a:lnTo>
                      <a:pt x="1404" y="646"/>
                    </a:lnTo>
                    <a:lnTo>
                      <a:pt x="1507" y="780"/>
                    </a:lnTo>
                    <a:lnTo>
                      <a:pt x="1606" y="850"/>
                    </a:lnTo>
                    <a:lnTo>
                      <a:pt x="1741" y="1002"/>
                    </a:lnTo>
                    <a:lnTo>
                      <a:pt x="1890" y="1077"/>
                    </a:lnTo>
                    <a:lnTo>
                      <a:pt x="1937" y="1468"/>
                    </a:lnTo>
                    <a:lnTo>
                      <a:pt x="2097" y="1539"/>
                    </a:lnTo>
                    <a:lnTo>
                      <a:pt x="2242" y="1544"/>
                    </a:lnTo>
                    <a:lnTo>
                      <a:pt x="2416" y="1659"/>
                    </a:lnTo>
                    <a:lnTo>
                      <a:pt x="2653" y="1694"/>
                    </a:lnTo>
                    <a:lnTo>
                      <a:pt x="2823" y="1806"/>
                    </a:lnTo>
                    <a:lnTo>
                      <a:pt x="3016" y="1841"/>
                    </a:lnTo>
                    <a:lnTo>
                      <a:pt x="3199" y="1833"/>
                    </a:lnTo>
                    <a:lnTo>
                      <a:pt x="3205" y="1695"/>
                    </a:lnTo>
                    <a:lnTo>
                      <a:pt x="3308" y="1689"/>
                    </a:lnTo>
                    <a:lnTo>
                      <a:pt x="3397" y="1724"/>
                    </a:lnTo>
                    <a:lnTo>
                      <a:pt x="3288" y="1881"/>
                    </a:lnTo>
                    <a:lnTo>
                      <a:pt x="3272" y="2048"/>
                    </a:lnTo>
                    <a:lnTo>
                      <a:pt x="3170" y="2170"/>
                    </a:lnTo>
                    <a:lnTo>
                      <a:pt x="3117" y="2336"/>
                    </a:lnTo>
                    <a:lnTo>
                      <a:pt x="2925" y="2480"/>
                    </a:lnTo>
                    <a:lnTo>
                      <a:pt x="2895" y="2765"/>
                    </a:lnTo>
                    <a:lnTo>
                      <a:pt x="2925" y="2973"/>
                    </a:lnTo>
                    <a:lnTo>
                      <a:pt x="2750" y="3075"/>
                    </a:lnTo>
                    <a:lnTo>
                      <a:pt x="2757" y="3234"/>
                    </a:lnTo>
                    <a:lnTo>
                      <a:pt x="2652" y="3368"/>
                    </a:lnTo>
                    <a:lnTo>
                      <a:pt x="2777" y="3514"/>
                    </a:lnTo>
                    <a:lnTo>
                      <a:pt x="2742" y="3843"/>
                    </a:lnTo>
                    <a:lnTo>
                      <a:pt x="2657" y="394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3" name="Freeform 123">
                <a:extLst>
                  <a:ext uri="{FF2B5EF4-FFF2-40B4-BE49-F238E27FC236}">
                    <a16:creationId xmlns:a16="http://schemas.microsoft.com/office/drawing/2014/main" id="{5A7040AA-6161-B11B-AFE6-52E4BF92B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7852" y="4035675"/>
                <a:ext cx="928699" cy="918747"/>
              </a:xfrm>
              <a:custGeom>
                <a:avLst/>
                <a:gdLst/>
                <a:ahLst/>
                <a:cxnLst>
                  <a:cxn ang="0">
                    <a:pos x="3169" y="3014"/>
                  </a:cxn>
                  <a:cxn ang="0">
                    <a:pos x="2583" y="3289"/>
                  </a:cxn>
                  <a:cxn ang="0">
                    <a:pos x="1993" y="2977"/>
                  </a:cxn>
                  <a:cxn ang="0">
                    <a:pos x="1905" y="2942"/>
                  </a:cxn>
                  <a:cxn ang="0">
                    <a:pos x="1800" y="2947"/>
                  </a:cxn>
                  <a:cxn ang="0">
                    <a:pos x="1795" y="3089"/>
                  </a:cxn>
                  <a:cxn ang="0">
                    <a:pos x="1609" y="3094"/>
                  </a:cxn>
                  <a:cxn ang="0">
                    <a:pos x="1420" y="3062"/>
                  </a:cxn>
                  <a:cxn ang="0">
                    <a:pos x="1250" y="2947"/>
                  </a:cxn>
                  <a:cxn ang="0">
                    <a:pos x="1010" y="2914"/>
                  </a:cxn>
                  <a:cxn ang="0">
                    <a:pos x="840" y="2797"/>
                  </a:cxn>
                  <a:cxn ang="0">
                    <a:pos x="693" y="2794"/>
                  </a:cxn>
                  <a:cxn ang="0">
                    <a:pos x="535" y="2722"/>
                  </a:cxn>
                  <a:cxn ang="0">
                    <a:pos x="485" y="2329"/>
                  </a:cxn>
                  <a:cxn ang="0">
                    <a:pos x="335" y="2254"/>
                  </a:cxn>
                  <a:cxn ang="0">
                    <a:pos x="203" y="2102"/>
                  </a:cxn>
                  <a:cxn ang="0">
                    <a:pos x="103" y="2032"/>
                  </a:cxn>
                  <a:cxn ang="0">
                    <a:pos x="0" y="1894"/>
                  </a:cxn>
                  <a:cxn ang="0">
                    <a:pos x="113" y="1553"/>
                  </a:cxn>
                  <a:cxn ang="0">
                    <a:pos x="220" y="1433"/>
                  </a:cxn>
                  <a:cxn ang="0">
                    <a:pos x="215" y="1314"/>
                  </a:cxn>
                  <a:cxn ang="0">
                    <a:pos x="293" y="1134"/>
                  </a:cxn>
                  <a:cxn ang="0">
                    <a:pos x="253" y="969"/>
                  </a:cxn>
                  <a:cxn ang="0">
                    <a:pos x="428" y="1014"/>
                  </a:cxn>
                  <a:cxn ang="0">
                    <a:pos x="604" y="979"/>
                  </a:cxn>
                  <a:cxn ang="0">
                    <a:pos x="825" y="879"/>
                  </a:cxn>
                  <a:cxn ang="0">
                    <a:pos x="1165" y="716"/>
                  </a:cxn>
                  <a:cxn ang="0">
                    <a:pos x="1430" y="494"/>
                  </a:cxn>
                  <a:cxn ang="0">
                    <a:pos x="1505" y="281"/>
                  </a:cxn>
                  <a:cxn ang="0">
                    <a:pos x="1520" y="117"/>
                  </a:cxn>
                  <a:cxn ang="0">
                    <a:pos x="1681" y="0"/>
                  </a:cxn>
                  <a:cxn ang="0">
                    <a:pos x="1678" y="1039"/>
                  </a:cxn>
                  <a:cxn ang="0">
                    <a:pos x="1810" y="979"/>
                  </a:cxn>
                  <a:cxn ang="0">
                    <a:pos x="2051" y="1104"/>
                  </a:cxn>
                  <a:cxn ang="0">
                    <a:pos x="2229" y="984"/>
                  </a:cxn>
                  <a:cxn ang="0">
                    <a:pos x="2430" y="964"/>
                  </a:cxn>
                  <a:cxn ang="0">
                    <a:pos x="2656" y="999"/>
                  </a:cxn>
                  <a:cxn ang="0">
                    <a:pos x="2981" y="1473"/>
                  </a:cxn>
                  <a:cxn ang="0">
                    <a:pos x="3480" y="2482"/>
                  </a:cxn>
                  <a:cxn ang="0">
                    <a:pos x="3484" y="2645"/>
                  </a:cxn>
                  <a:cxn ang="0">
                    <a:pos x="3351" y="2745"/>
                  </a:cxn>
                  <a:cxn ang="0">
                    <a:pos x="3243" y="2802"/>
                  </a:cxn>
                  <a:cxn ang="0">
                    <a:pos x="3235" y="2987"/>
                  </a:cxn>
                  <a:cxn ang="0">
                    <a:pos x="3169" y="3014"/>
                  </a:cxn>
                </a:cxnLst>
                <a:rect l="0" t="0" r="r" b="b"/>
                <a:pathLst>
                  <a:path w="3484" h="3289">
                    <a:moveTo>
                      <a:pt x="3169" y="3014"/>
                    </a:moveTo>
                    <a:lnTo>
                      <a:pt x="2583" y="3289"/>
                    </a:lnTo>
                    <a:lnTo>
                      <a:pt x="1993" y="2977"/>
                    </a:lnTo>
                    <a:lnTo>
                      <a:pt x="1905" y="2942"/>
                    </a:lnTo>
                    <a:lnTo>
                      <a:pt x="1800" y="2947"/>
                    </a:lnTo>
                    <a:lnTo>
                      <a:pt x="1795" y="3089"/>
                    </a:lnTo>
                    <a:lnTo>
                      <a:pt x="1609" y="3094"/>
                    </a:lnTo>
                    <a:lnTo>
                      <a:pt x="1420" y="3062"/>
                    </a:lnTo>
                    <a:lnTo>
                      <a:pt x="1250" y="2947"/>
                    </a:lnTo>
                    <a:lnTo>
                      <a:pt x="1010" y="2914"/>
                    </a:lnTo>
                    <a:lnTo>
                      <a:pt x="840" y="2797"/>
                    </a:lnTo>
                    <a:lnTo>
                      <a:pt x="693" y="2794"/>
                    </a:lnTo>
                    <a:lnTo>
                      <a:pt x="535" y="2722"/>
                    </a:lnTo>
                    <a:lnTo>
                      <a:pt x="485" y="2329"/>
                    </a:lnTo>
                    <a:lnTo>
                      <a:pt x="335" y="2254"/>
                    </a:lnTo>
                    <a:lnTo>
                      <a:pt x="203" y="2102"/>
                    </a:lnTo>
                    <a:lnTo>
                      <a:pt x="103" y="2032"/>
                    </a:lnTo>
                    <a:lnTo>
                      <a:pt x="0" y="1894"/>
                    </a:lnTo>
                    <a:lnTo>
                      <a:pt x="113" y="1553"/>
                    </a:lnTo>
                    <a:lnTo>
                      <a:pt x="220" y="1433"/>
                    </a:lnTo>
                    <a:lnTo>
                      <a:pt x="215" y="1314"/>
                    </a:lnTo>
                    <a:lnTo>
                      <a:pt x="293" y="1134"/>
                    </a:lnTo>
                    <a:lnTo>
                      <a:pt x="253" y="969"/>
                    </a:lnTo>
                    <a:lnTo>
                      <a:pt x="428" y="1014"/>
                    </a:lnTo>
                    <a:lnTo>
                      <a:pt x="604" y="979"/>
                    </a:lnTo>
                    <a:lnTo>
                      <a:pt x="825" y="879"/>
                    </a:lnTo>
                    <a:lnTo>
                      <a:pt x="1165" y="716"/>
                    </a:lnTo>
                    <a:lnTo>
                      <a:pt x="1430" y="494"/>
                    </a:lnTo>
                    <a:lnTo>
                      <a:pt x="1505" y="281"/>
                    </a:lnTo>
                    <a:lnTo>
                      <a:pt x="1520" y="117"/>
                    </a:lnTo>
                    <a:lnTo>
                      <a:pt x="1681" y="0"/>
                    </a:lnTo>
                    <a:lnTo>
                      <a:pt x="1678" y="1039"/>
                    </a:lnTo>
                    <a:lnTo>
                      <a:pt x="1810" y="979"/>
                    </a:lnTo>
                    <a:lnTo>
                      <a:pt x="2051" y="1104"/>
                    </a:lnTo>
                    <a:lnTo>
                      <a:pt x="2229" y="984"/>
                    </a:lnTo>
                    <a:lnTo>
                      <a:pt x="2430" y="964"/>
                    </a:lnTo>
                    <a:lnTo>
                      <a:pt x="2656" y="999"/>
                    </a:lnTo>
                    <a:lnTo>
                      <a:pt x="2981" y="1473"/>
                    </a:lnTo>
                    <a:lnTo>
                      <a:pt x="3480" y="2482"/>
                    </a:lnTo>
                    <a:lnTo>
                      <a:pt x="3484" y="2645"/>
                    </a:lnTo>
                    <a:lnTo>
                      <a:pt x="3351" y="2745"/>
                    </a:lnTo>
                    <a:lnTo>
                      <a:pt x="3243" y="2802"/>
                    </a:lnTo>
                    <a:lnTo>
                      <a:pt x="3235" y="2987"/>
                    </a:lnTo>
                    <a:lnTo>
                      <a:pt x="3169" y="301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4" name="Freeform 124">
                <a:extLst>
                  <a:ext uri="{FF2B5EF4-FFF2-40B4-BE49-F238E27FC236}">
                    <a16:creationId xmlns:a16="http://schemas.microsoft.com/office/drawing/2014/main" id="{F60CEE7B-F3C3-42DA-6788-55F271B58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8173" y="5300931"/>
                <a:ext cx="1041615" cy="715507"/>
              </a:xfrm>
              <a:custGeom>
                <a:avLst/>
                <a:gdLst/>
                <a:ahLst/>
                <a:cxnLst>
                  <a:cxn ang="0">
                    <a:pos x="0" y="778"/>
                  </a:cxn>
                  <a:cxn ang="0">
                    <a:pos x="983" y="1347"/>
                  </a:cxn>
                  <a:cxn ang="0">
                    <a:pos x="1254" y="1557"/>
                  </a:cxn>
                  <a:cxn ang="0">
                    <a:pos x="1549" y="1602"/>
                  </a:cxn>
                  <a:cxn ang="0">
                    <a:pos x="1905" y="1767"/>
                  </a:cxn>
                  <a:cxn ang="0">
                    <a:pos x="2141" y="1936"/>
                  </a:cxn>
                  <a:cxn ang="0">
                    <a:pos x="2609" y="2096"/>
                  </a:cxn>
                  <a:cxn ang="0">
                    <a:pos x="2726" y="2291"/>
                  </a:cxn>
                  <a:cxn ang="0">
                    <a:pos x="2894" y="2335"/>
                  </a:cxn>
                  <a:cxn ang="0">
                    <a:pos x="3071" y="2460"/>
                  </a:cxn>
                  <a:cxn ang="0">
                    <a:pos x="3362" y="2560"/>
                  </a:cxn>
                  <a:cxn ang="0">
                    <a:pos x="3425" y="2355"/>
                  </a:cxn>
                  <a:cxn ang="0">
                    <a:pos x="3367" y="2186"/>
                  </a:cxn>
                  <a:cxn ang="0">
                    <a:pos x="3524" y="1816"/>
                  </a:cxn>
                  <a:cxn ang="0">
                    <a:pos x="3662" y="1767"/>
                  </a:cxn>
                  <a:cxn ang="0">
                    <a:pos x="3804" y="1772"/>
                  </a:cxn>
                  <a:cxn ang="0">
                    <a:pos x="3824" y="1617"/>
                  </a:cxn>
                  <a:cxn ang="0">
                    <a:pos x="3908" y="1502"/>
                  </a:cxn>
                  <a:cxn ang="0">
                    <a:pos x="3893" y="1258"/>
                  </a:cxn>
                  <a:cxn ang="0">
                    <a:pos x="3834" y="1123"/>
                  </a:cxn>
                  <a:cxn ang="0">
                    <a:pos x="3834" y="963"/>
                  </a:cxn>
                  <a:cxn ang="0">
                    <a:pos x="3735" y="808"/>
                  </a:cxn>
                  <a:cxn ang="0">
                    <a:pos x="3690" y="669"/>
                  </a:cxn>
                  <a:cxn ang="0">
                    <a:pos x="3630" y="582"/>
                  </a:cxn>
                  <a:cxn ang="0">
                    <a:pos x="3625" y="446"/>
                  </a:cxn>
                  <a:cxn ang="0">
                    <a:pos x="3479" y="434"/>
                  </a:cxn>
                  <a:cxn ang="0">
                    <a:pos x="3362" y="364"/>
                  </a:cxn>
                  <a:cxn ang="0">
                    <a:pos x="3143" y="439"/>
                  </a:cxn>
                  <a:cxn ang="0">
                    <a:pos x="2993" y="431"/>
                  </a:cxn>
                  <a:cxn ang="0">
                    <a:pos x="3010" y="271"/>
                  </a:cxn>
                  <a:cxn ang="0">
                    <a:pos x="2953" y="90"/>
                  </a:cxn>
                  <a:cxn ang="0">
                    <a:pos x="2818" y="1"/>
                  </a:cxn>
                  <a:cxn ang="0">
                    <a:pos x="2707" y="136"/>
                  </a:cxn>
                  <a:cxn ang="0">
                    <a:pos x="2547" y="186"/>
                  </a:cxn>
                  <a:cxn ang="0">
                    <a:pos x="2400" y="141"/>
                  </a:cxn>
                  <a:cxn ang="0">
                    <a:pos x="2386" y="60"/>
                  </a:cxn>
                  <a:cxn ang="0">
                    <a:pos x="2269" y="50"/>
                  </a:cxn>
                  <a:cxn ang="0">
                    <a:pos x="2195" y="0"/>
                  </a:cxn>
                  <a:cxn ang="0">
                    <a:pos x="2092" y="36"/>
                  </a:cxn>
                  <a:cxn ang="0">
                    <a:pos x="2017" y="121"/>
                  </a:cxn>
                  <a:cxn ang="0">
                    <a:pos x="1877" y="221"/>
                  </a:cxn>
                  <a:cxn ang="0">
                    <a:pos x="1827" y="572"/>
                  </a:cxn>
                  <a:cxn ang="0">
                    <a:pos x="1722" y="649"/>
                  </a:cxn>
                  <a:cxn ang="0">
                    <a:pos x="1668" y="747"/>
                  </a:cxn>
                  <a:cxn ang="0">
                    <a:pos x="1403" y="748"/>
                  </a:cxn>
                  <a:cxn ang="0">
                    <a:pos x="1129" y="808"/>
                  </a:cxn>
                  <a:cxn ang="0">
                    <a:pos x="1049" y="960"/>
                  </a:cxn>
                  <a:cxn ang="0">
                    <a:pos x="923" y="962"/>
                  </a:cxn>
                  <a:cxn ang="0">
                    <a:pos x="896" y="872"/>
                  </a:cxn>
                  <a:cxn ang="0">
                    <a:pos x="753" y="870"/>
                  </a:cxn>
                  <a:cxn ang="0">
                    <a:pos x="633" y="759"/>
                  </a:cxn>
                  <a:cxn ang="0">
                    <a:pos x="548" y="570"/>
                  </a:cxn>
                  <a:cxn ang="0">
                    <a:pos x="411" y="553"/>
                  </a:cxn>
                  <a:cxn ang="0">
                    <a:pos x="338" y="455"/>
                  </a:cxn>
                  <a:cxn ang="0">
                    <a:pos x="126" y="574"/>
                  </a:cxn>
                  <a:cxn ang="0">
                    <a:pos x="0" y="778"/>
                  </a:cxn>
                </a:cxnLst>
                <a:rect l="0" t="0" r="r" b="b"/>
                <a:pathLst>
                  <a:path w="3908" h="2560">
                    <a:moveTo>
                      <a:pt x="0" y="778"/>
                    </a:moveTo>
                    <a:lnTo>
                      <a:pt x="983" y="1347"/>
                    </a:lnTo>
                    <a:lnTo>
                      <a:pt x="1254" y="1557"/>
                    </a:lnTo>
                    <a:lnTo>
                      <a:pt x="1549" y="1602"/>
                    </a:lnTo>
                    <a:lnTo>
                      <a:pt x="1905" y="1767"/>
                    </a:lnTo>
                    <a:lnTo>
                      <a:pt x="2141" y="1936"/>
                    </a:lnTo>
                    <a:lnTo>
                      <a:pt x="2609" y="2096"/>
                    </a:lnTo>
                    <a:lnTo>
                      <a:pt x="2726" y="2291"/>
                    </a:lnTo>
                    <a:lnTo>
                      <a:pt x="2894" y="2335"/>
                    </a:lnTo>
                    <a:lnTo>
                      <a:pt x="3071" y="2460"/>
                    </a:lnTo>
                    <a:lnTo>
                      <a:pt x="3362" y="2560"/>
                    </a:lnTo>
                    <a:lnTo>
                      <a:pt x="3425" y="2355"/>
                    </a:lnTo>
                    <a:lnTo>
                      <a:pt x="3367" y="2186"/>
                    </a:lnTo>
                    <a:lnTo>
                      <a:pt x="3524" y="1816"/>
                    </a:lnTo>
                    <a:lnTo>
                      <a:pt x="3662" y="1767"/>
                    </a:lnTo>
                    <a:lnTo>
                      <a:pt x="3804" y="1772"/>
                    </a:lnTo>
                    <a:lnTo>
                      <a:pt x="3824" y="1617"/>
                    </a:lnTo>
                    <a:lnTo>
                      <a:pt x="3908" y="1502"/>
                    </a:lnTo>
                    <a:lnTo>
                      <a:pt x="3893" y="1258"/>
                    </a:lnTo>
                    <a:lnTo>
                      <a:pt x="3834" y="1123"/>
                    </a:lnTo>
                    <a:lnTo>
                      <a:pt x="3834" y="963"/>
                    </a:lnTo>
                    <a:lnTo>
                      <a:pt x="3735" y="808"/>
                    </a:lnTo>
                    <a:lnTo>
                      <a:pt x="3690" y="669"/>
                    </a:lnTo>
                    <a:lnTo>
                      <a:pt x="3630" y="582"/>
                    </a:lnTo>
                    <a:lnTo>
                      <a:pt x="3625" y="446"/>
                    </a:lnTo>
                    <a:lnTo>
                      <a:pt x="3479" y="434"/>
                    </a:lnTo>
                    <a:lnTo>
                      <a:pt x="3362" y="364"/>
                    </a:lnTo>
                    <a:lnTo>
                      <a:pt x="3143" y="439"/>
                    </a:lnTo>
                    <a:lnTo>
                      <a:pt x="2993" y="431"/>
                    </a:lnTo>
                    <a:lnTo>
                      <a:pt x="3010" y="271"/>
                    </a:lnTo>
                    <a:lnTo>
                      <a:pt x="2953" y="90"/>
                    </a:lnTo>
                    <a:lnTo>
                      <a:pt x="2818" y="1"/>
                    </a:lnTo>
                    <a:lnTo>
                      <a:pt x="2707" y="136"/>
                    </a:lnTo>
                    <a:lnTo>
                      <a:pt x="2547" y="186"/>
                    </a:lnTo>
                    <a:lnTo>
                      <a:pt x="2400" y="141"/>
                    </a:lnTo>
                    <a:lnTo>
                      <a:pt x="2386" y="60"/>
                    </a:lnTo>
                    <a:lnTo>
                      <a:pt x="2269" y="50"/>
                    </a:lnTo>
                    <a:lnTo>
                      <a:pt x="2195" y="0"/>
                    </a:lnTo>
                    <a:lnTo>
                      <a:pt x="2092" y="36"/>
                    </a:lnTo>
                    <a:lnTo>
                      <a:pt x="2017" y="121"/>
                    </a:lnTo>
                    <a:lnTo>
                      <a:pt x="1877" y="221"/>
                    </a:lnTo>
                    <a:lnTo>
                      <a:pt x="1827" y="572"/>
                    </a:lnTo>
                    <a:lnTo>
                      <a:pt x="1722" y="649"/>
                    </a:lnTo>
                    <a:lnTo>
                      <a:pt x="1668" y="747"/>
                    </a:lnTo>
                    <a:lnTo>
                      <a:pt x="1403" y="748"/>
                    </a:lnTo>
                    <a:lnTo>
                      <a:pt x="1129" y="808"/>
                    </a:lnTo>
                    <a:lnTo>
                      <a:pt x="1049" y="960"/>
                    </a:lnTo>
                    <a:lnTo>
                      <a:pt x="923" y="962"/>
                    </a:lnTo>
                    <a:lnTo>
                      <a:pt x="896" y="872"/>
                    </a:lnTo>
                    <a:lnTo>
                      <a:pt x="753" y="870"/>
                    </a:lnTo>
                    <a:lnTo>
                      <a:pt x="633" y="759"/>
                    </a:lnTo>
                    <a:lnTo>
                      <a:pt x="548" y="570"/>
                    </a:lnTo>
                    <a:lnTo>
                      <a:pt x="411" y="553"/>
                    </a:lnTo>
                    <a:lnTo>
                      <a:pt x="338" y="455"/>
                    </a:lnTo>
                    <a:lnTo>
                      <a:pt x="126" y="574"/>
                    </a:lnTo>
                    <a:lnTo>
                      <a:pt x="0" y="77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5" name="Freeform 125">
                <a:extLst>
                  <a:ext uri="{FF2B5EF4-FFF2-40B4-BE49-F238E27FC236}">
                    <a16:creationId xmlns:a16="http://schemas.microsoft.com/office/drawing/2014/main" id="{24EDD936-41FD-E295-C4E4-70E4F73FB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693" y="4867795"/>
                <a:ext cx="558037" cy="1145311"/>
              </a:xfrm>
              <a:custGeom>
                <a:avLst/>
                <a:gdLst/>
                <a:ahLst/>
                <a:cxnLst>
                  <a:cxn ang="0">
                    <a:pos x="1064" y="3280"/>
                  </a:cxn>
                  <a:cxn ang="0">
                    <a:pos x="897" y="3280"/>
                  </a:cxn>
                  <a:cxn ang="0">
                    <a:pos x="748" y="3100"/>
                  </a:cxn>
                  <a:cxn ang="0">
                    <a:pos x="662" y="2993"/>
                  </a:cxn>
                  <a:cxn ang="0">
                    <a:pos x="756" y="2825"/>
                  </a:cxn>
                  <a:cxn ang="0">
                    <a:pos x="571" y="2644"/>
                  </a:cxn>
                  <a:cxn ang="0">
                    <a:pos x="561" y="2456"/>
                  </a:cxn>
                  <a:cxn ang="0">
                    <a:pos x="414" y="2294"/>
                  </a:cxn>
                  <a:cxn ang="0">
                    <a:pos x="284" y="2346"/>
                  </a:cxn>
                  <a:cxn ang="0">
                    <a:pos x="165" y="2247"/>
                  </a:cxn>
                  <a:cxn ang="0">
                    <a:pos x="119" y="2140"/>
                  </a:cxn>
                  <a:cxn ang="0">
                    <a:pos x="118" y="2011"/>
                  </a:cxn>
                  <a:cxn ang="0">
                    <a:pos x="39" y="1892"/>
                  </a:cxn>
                  <a:cxn ang="0">
                    <a:pos x="3" y="1778"/>
                  </a:cxn>
                  <a:cxn ang="0">
                    <a:pos x="71" y="1700"/>
                  </a:cxn>
                  <a:cxn ang="0">
                    <a:pos x="98" y="1433"/>
                  </a:cxn>
                  <a:cxn ang="0">
                    <a:pos x="0" y="1317"/>
                  </a:cxn>
                  <a:cxn ang="0">
                    <a:pos x="83" y="1209"/>
                  </a:cxn>
                  <a:cxn ang="0">
                    <a:pos x="75" y="1085"/>
                  </a:cxn>
                  <a:cxn ang="0">
                    <a:pos x="217" y="1002"/>
                  </a:cxn>
                  <a:cxn ang="0">
                    <a:pos x="191" y="832"/>
                  </a:cxn>
                  <a:cxn ang="0">
                    <a:pos x="217" y="607"/>
                  </a:cxn>
                  <a:cxn ang="0">
                    <a:pos x="370" y="491"/>
                  </a:cxn>
                  <a:cxn ang="0">
                    <a:pos x="414" y="355"/>
                  </a:cxn>
                  <a:cxn ang="0">
                    <a:pos x="496" y="259"/>
                  </a:cxn>
                  <a:cxn ang="0">
                    <a:pos x="508" y="128"/>
                  </a:cxn>
                  <a:cxn ang="0">
                    <a:pos x="595" y="0"/>
                  </a:cxn>
                  <a:cxn ang="0">
                    <a:pos x="1067" y="251"/>
                  </a:cxn>
                  <a:cxn ang="0">
                    <a:pos x="1587" y="8"/>
                  </a:cxn>
                  <a:cxn ang="0">
                    <a:pos x="1589" y="142"/>
                  </a:cxn>
                  <a:cxn ang="0">
                    <a:pos x="1623" y="284"/>
                  </a:cxn>
                  <a:cxn ang="0">
                    <a:pos x="1597" y="418"/>
                  </a:cxn>
                  <a:cxn ang="0">
                    <a:pos x="1513" y="522"/>
                  </a:cxn>
                  <a:cxn ang="0">
                    <a:pos x="1587" y="654"/>
                  </a:cxn>
                  <a:cxn ang="0">
                    <a:pos x="1653" y="862"/>
                  </a:cxn>
                  <a:cxn ang="0">
                    <a:pos x="1585" y="932"/>
                  </a:cxn>
                  <a:cxn ang="0">
                    <a:pos x="1572" y="1049"/>
                  </a:cxn>
                  <a:cxn ang="0">
                    <a:pos x="1406" y="1181"/>
                  </a:cxn>
                  <a:cxn ang="0">
                    <a:pos x="1375" y="1305"/>
                  </a:cxn>
                  <a:cxn ang="0">
                    <a:pos x="1289" y="1388"/>
                  </a:cxn>
                  <a:cxn ang="0">
                    <a:pos x="1291" y="1504"/>
                  </a:cxn>
                  <a:cxn ang="0">
                    <a:pos x="1339" y="1608"/>
                  </a:cxn>
                  <a:cxn ang="0">
                    <a:pos x="1421" y="1660"/>
                  </a:cxn>
                  <a:cxn ang="0">
                    <a:pos x="1387" y="1748"/>
                  </a:cxn>
                  <a:cxn ang="0">
                    <a:pos x="1293" y="1812"/>
                  </a:cxn>
                  <a:cxn ang="0">
                    <a:pos x="1253" y="2084"/>
                  </a:cxn>
                  <a:cxn ang="0">
                    <a:pos x="1335" y="2312"/>
                  </a:cxn>
                  <a:cxn ang="0">
                    <a:pos x="1435" y="2442"/>
                  </a:cxn>
                  <a:cxn ang="0">
                    <a:pos x="1576" y="2498"/>
                  </a:cxn>
                  <a:cxn ang="0">
                    <a:pos x="1678" y="2570"/>
                  </a:cxn>
                  <a:cxn ang="0">
                    <a:pos x="1559" y="2658"/>
                  </a:cxn>
                  <a:cxn ang="0">
                    <a:pos x="1505" y="2806"/>
                  </a:cxn>
                  <a:cxn ang="0">
                    <a:pos x="1469" y="2965"/>
                  </a:cxn>
                  <a:cxn ang="0">
                    <a:pos x="1373" y="2882"/>
                  </a:cxn>
                  <a:cxn ang="0">
                    <a:pos x="1280" y="3061"/>
                  </a:cxn>
                  <a:cxn ang="0">
                    <a:pos x="1133" y="3174"/>
                  </a:cxn>
                  <a:cxn ang="0">
                    <a:pos x="1064" y="3280"/>
                  </a:cxn>
                </a:cxnLst>
                <a:rect l="0" t="0" r="r" b="b"/>
                <a:pathLst>
                  <a:path w="1678" h="3280">
                    <a:moveTo>
                      <a:pt x="1064" y="3280"/>
                    </a:moveTo>
                    <a:lnTo>
                      <a:pt x="897" y="3280"/>
                    </a:lnTo>
                    <a:lnTo>
                      <a:pt x="748" y="3100"/>
                    </a:lnTo>
                    <a:lnTo>
                      <a:pt x="662" y="2993"/>
                    </a:lnTo>
                    <a:lnTo>
                      <a:pt x="756" y="2825"/>
                    </a:lnTo>
                    <a:lnTo>
                      <a:pt x="571" y="2644"/>
                    </a:lnTo>
                    <a:lnTo>
                      <a:pt x="561" y="2456"/>
                    </a:lnTo>
                    <a:lnTo>
                      <a:pt x="414" y="2294"/>
                    </a:lnTo>
                    <a:lnTo>
                      <a:pt x="284" y="2346"/>
                    </a:lnTo>
                    <a:lnTo>
                      <a:pt x="165" y="2247"/>
                    </a:lnTo>
                    <a:lnTo>
                      <a:pt x="119" y="2140"/>
                    </a:lnTo>
                    <a:lnTo>
                      <a:pt x="118" y="2011"/>
                    </a:lnTo>
                    <a:lnTo>
                      <a:pt x="39" y="1892"/>
                    </a:lnTo>
                    <a:lnTo>
                      <a:pt x="3" y="1778"/>
                    </a:lnTo>
                    <a:lnTo>
                      <a:pt x="71" y="1700"/>
                    </a:lnTo>
                    <a:lnTo>
                      <a:pt x="98" y="1433"/>
                    </a:lnTo>
                    <a:lnTo>
                      <a:pt x="0" y="1317"/>
                    </a:lnTo>
                    <a:lnTo>
                      <a:pt x="83" y="1209"/>
                    </a:lnTo>
                    <a:lnTo>
                      <a:pt x="75" y="1085"/>
                    </a:lnTo>
                    <a:lnTo>
                      <a:pt x="217" y="1002"/>
                    </a:lnTo>
                    <a:lnTo>
                      <a:pt x="191" y="832"/>
                    </a:lnTo>
                    <a:lnTo>
                      <a:pt x="217" y="607"/>
                    </a:lnTo>
                    <a:lnTo>
                      <a:pt x="370" y="491"/>
                    </a:lnTo>
                    <a:lnTo>
                      <a:pt x="414" y="355"/>
                    </a:lnTo>
                    <a:lnTo>
                      <a:pt x="496" y="259"/>
                    </a:lnTo>
                    <a:lnTo>
                      <a:pt x="508" y="128"/>
                    </a:lnTo>
                    <a:lnTo>
                      <a:pt x="595" y="0"/>
                    </a:lnTo>
                    <a:lnTo>
                      <a:pt x="1067" y="251"/>
                    </a:lnTo>
                    <a:lnTo>
                      <a:pt x="1587" y="8"/>
                    </a:lnTo>
                    <a:lnTo>
                      <a:pt x="1589" y="142"/>
                    </a:lnTo>
                    <a:lnTo>
                      <a:pt x="1623" y="284"/>
                    </a:lnTo>
                    <a:lnTo>
                      <a:pt x="1597" y="418"/>
                    </a:lnTo>
                    <a:lnTo>
                      <a:pt x="1513" y="522"/>
                    </a:lnTo>
                    <a:lnTo>
                      <a:pt x="1587" y="654"/>
                    </a:lnTo>
                    <a:lnTo>
                      <a:pt x="1653" y="862"/>
                    </a:lnTo>
                    <a:lnTo>
                      <a:pt x="1585" y="932"/>
                    </a:lnTo>
                    <a:lnTo>
                      <a:pt x="1572" y="1049"/>
                    </a:lnTo>
                    <a:lnTo>
                      <a:pt x="1406" y="1181"/>
                    </a:lnTo>
                    <a:lnTo>
                      <a:pt x="1375" y="1305"/>
                    </a:lnTo>
                    <a:lnTo>
                      <a:pt x="1289" y="1388"/>
                    </a:lnTo>
                    <a:lnTo>
                      <a:pt x="1291" y="1504"/>
                    </a:lnTo>
                    <a:lnTo>
                      <a:pt x="1339" y="1608"/>
                    </a:lnTo>
                    <a:lnTo>
                      <a:pt x="1421" y="1660"/>
                    </a:lnTo>
                    <a:lnTo>
                      <a:pt x="1387" y="1748"/>
                    </a:lnTo>
                    <a:lnTo>
                      <a:pt x="1293" y="1812"/>
                    </a:lnTo>
                    <a:lnTo>
                      <a:pt x="1253" y="2084"/>
                    </a:lnTo>
                    <a:lnTo>
                      <a:pt x="1335" y="2312"/>
                    </a:lnTo>
                    <a:lnTo>
                      <a:pt x="1435" y="2442"/>
                    </a:lnTo>
                    <a:lnTo>
                      <a:pt x="1576" y="2498"/>
                    </a:lnTo>
                    <a:lnTo>
                      <a:pt x="1678" y="2570"/>
                    </a:lnTo>
                    <a:lnTo>
                      <a:pt x="1559" y="2658"/>
                    </a:lnTo>
                    <a:lnTo>
                      <a:pt x="1505" y="2806"/>
                    </a:lnTo>
                    <a:lnTo>
                      <a:pt x="1469" y="2965"/>
                    </a:lnTo>
                    <a:lnTo>
                      <a:pt x="1373" y="2882"/>
                    </a:lnTo>
                    <a:lnTo>
                      <a:pt x="1280" y="3061"/>
                    </a:lnTo>
                    <a:lnTo>
                      <a:pt x="1133" y="3174"/>
                    </a:lnTo>
                    <a:lnTo>
                      <a:pt x="1064" y="328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6" name="Freeform 126">
                <a:extLst>
                  <a:ext uri="{FF2B5EF4-FFF2-40B4-BE49-F238E27FC236}">
                    <a16:creationId xmlns:a16="http://schemas.microsoft.com/office/drawing/2014/main" id="{A3A7D613-41B4-DA7A-F2D8-680DE28C7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142" y="5654936"/>
                <a:ext cx="337931" cy="493108"/>
              </a:xfrm>
              <a:custGeom>
                <a:avLst/>
                <a:gdLst/>
                <a:ahLst/>
                <a:cxnLst>
                  <a:cxn ang="0">
                    <a:pos x="173" y="1412"/>
                  </a:cxn>
                  <a:cxn ang="0">
                    <a:pos x="98" y="1361"/>
                  </a:cxn>
                  <a:cxn ang="0">
                    <a:pos x="28" y="1222"/>
                  </a:cxn>
                  <a:cxn ang="0">
                    <a:pos x="0" y="1038"/>
                  </a:cxn>
                  <a:cxn ang="0">
                    <a:pos x="51" y="875"/>
                  </a:cxn>
                  <a:cxn ang="0">
                    <a:pos x="3" y="737"/>
                  </a:cxn>
                  <a:cxn ang="0">
                    <a:pos x="132" y="443"/>
                  </a:cxn>
                  <a:cxn ang="0">
                    <a:pos x="243" y="404"/>
                  </a:cxn>
                  <a:cxn ang="0">
                    <a:pos x="356" y="408"/>
                  </a:cxn>
                  <a:cxn ang="0">
                    <a:pos x="370" y="288"/>
                  </a:cxn>
                  <a:cxn ang="0">
                    <a:pos x="437" y="189"/>
                  </a:cxn>
                  <a:cxn ang="0">
                    <a:pos x="426" y="0"/>
                  </a:cxn>
                  <a:cxn ang="0">
                    <a:pos x="543" y="95"/>
                  </a:cxn>
                  <a:cxn ang="0">
                    <a:pos x="674" y="44"/>
                  </a:cxn>
                  <a:cxn ang="0">
                    <a:pos x="819" y="204"/>
                  </a:cxn>
                  <a:cxn ang="0">
                    <a:pos x="831" y="392"/>
                  </a:cxn>
                  <a:cxn ang="0">
                    <a:pos x="1016" y="575"/>
                  </a:cxn>
                  <a:cxn ang="0">
                    <a:pos x="923" y="742"/>
                  </a:cxn>
                  <a:cxn ang="0">
                    <a:pos x="855" y="799"/>
                  </a:cxn>
                  <a:cxn ang="0">
                    <a:pos x="819" y="679"/>
                  </a:cxn>
                  <a:cxn ang="0">
                    <a:pos x="725" y="691"/>
                  </a:cxn>
                  <a:cxn ang="0">
                    <a:pos x="701" y="767"/>
                  </a:cxn>
                  <a:cxn ang="0">
                    <a:pos x="689" y="859"/>
                  </a:cxn>
                  <a:cxn ang="0">
                    <a:pos x="547" y="1018"/>
                  </a:cxn>
                  <a:cxn ang="0">
                    <a:pos x="323" y="1350"/>
                  </a:cxn>
                  <a:cxn ang="0">
                    <a:pos x="173" y="1412"/>
                  </a:cxn>
                </a:cxnLst>
                <a:rect l="0" t="0" r="r" b="b"/>
                <a:pathLst>
                  <a:path w="1016" h="1412">
                    <a:moveTo>
                      <a:pt x="173" y="1412"/>
                    </a:moveTo>
                    <a:lnTo>
                      <a:pt x="98" y="1361"/>
                    </a:lnTo>
                    <a:lnTo>
                      <a:pt x="28" y="1222"/>
                    </a:lnTo>
                    <a:lnTo>
                      <a:pt x="0" y="1038"/>
                    </a:lnTo>
                    <a:lnTo>
                      <a:pt x="51" y="875"/>
                    </a:lnTo>
                    <a:lnTo>
                      <a:pt x="3" y="737"/>
                    </a:lnTo>
                    <a:lnTo>
                      <a:pt x="132" y="443"/>
                    </a:lnTo>
                    <a:lnTo>
                      <a:pt x="243" y="404"/>
                    </a:lnTo>
                    <a:lnTo>
                      <a:pt x="356" y="408"/>
                    </a:lnTo>
                    <a:lnTo>
                      <a:pt x="370" y="288"/>
                    </a:lnTo>
                    <a:lnTo>
                      <a:pt x="437" y="189"/>
                    </a:lnTo>
                    <a:lnTo>
                      <a:pt x="426" y="0"/>
                    </a:lnTo>
                    <a:lnTo>
                      <a:pt x="543" y="95"/>
                    </a:lnTo>
                    <a:lnTo>
                      <a:pt x="674" y="44"/>
                    </a:lnTo>
                    <a:lnTo>
                      <a:pt x="819" y="204"/>
                    </a:lnTo>
                    <a:lnTo>
                      <a:pt x="831" y="392"/>
                    </a:lnTo>
                    <a:lnTo>
                      <a:pt x="1016" y="575"/>
                    </a:lnTo>
                    <a:lnTo>
                      <a:pt x="923" y="742"/>
                    </a:lnTo>
                    <a:lnTo>
                      <a:pt x="855" y="799"/>
                    </a:lnTo>
                    <a:lnTo>
                      <a:pt x="819" y="679"/>
                    </a:lnTo>
                    <a:lnTo>
                      <a:pt x="725" y="691"/>
                    </a:lnTo>
                    <a:lnTo>
                      <a:pt x="701" y="767"/>
                    </a:lnTo>
                    <a:lnTo>
                      <a:pt x="689" y="859"/>
                    </a:lnTo>
                    <a:lnTo>
                      <a:pt x="547" y="1018"/>
                    </a:lnTo>
                    <a:lnTo>
                      <a:pt x="323" y="1350"/>
                    </a:lnTo>
                    <a:lnTo>
                      <a:pt x="173" y="1412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7" name="Freeform 127">
                <a:extLst>
                  <a:ext uri="{FF2B5EF4-FFF2-40B4-BE49-F238E27FC236}">
                    <a16:creationId xmlns:a16="http://schemas.microsoft.com/office/drawing/2014/main" id="{F958E89D-355C-C62C-8BBF-1AD6F2F1C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055" y="5891495"/>
                <a:ext cx="415664" cy="415643"/>
              </a:xfrm>
              <a:custGeom>
                <a:avLst/>
                <a:gdLst/>
                <a:ahLst/>
                <a:cxnLst>
                  <a:cxn ang="0">
                    <a:pos x="1438" y="438"/>
                  </a:cxn>
                  <a:cxn ang="0">
                    <a:pos x="1559" y="601"/>
                  </a:cxn>
                  <a:cxn ang="0">
                    <a:pos x="1559" y="736"/>
                  </a:cxn>
                  <a:cxn ang="0">
                    <a:pos x="1438" y="777"/>
                  </a:cxn>
                  <a:cxn ang="0">
                    <a:pos x="1318" y="747"/>
                  </a:cxn>
                  <a:cxn ang="0">
                    <a:pos x="1244" y="896"/>
                  </a:cxn>
                  <a:cxn ang="0">
                    <a:pos x="1303" y="1202"/>
                  </a:cxn>
                  <a:cxn ang="0">
                    <a:pos x="1190" y="1346"/>
                  </a:cxn>
                  <a:cxn ang="0">
                    <a:pos x="1012" y="1426"/>
                  </a:cxn>
                  <a:cxn ang="0">
                    <a:pos x="761" y="1486"/>
                  </a:cxn>
                  <a:cxn ang="0">
                    <a:pos x="343" y="1212"/>
                  </a:cxn>
                  <a:cxn ang="0">
                    <a:pos x="283" y="1062"/>
                  </a:cxn>
                  <a:cxn ang="0">
                    <a:pos x="112" y="1047"/>
                  </a:cxn>
                  <a:cxn ang="0">
                    <a:pos x="0" y="918"/>
                  </a:cxn>
                  <a:cxn ang="0">
                    <a:pos x="186" y="840"/>
                  </a:cxn>
                  <a:cxn ang="0">
                    <a:pos x="472" y="417"/>
                  </a:cxn>
                  <a:cxn ang="0">
                    <a:pos x="643" y="228"/>
                  </a:cxn>
                  <a:cxn ang="0">
                    <a:pos x="657" y="117"/>
                  </a:cxn>
                  <a:cxn ang="0">
                    <a:pos x="687" y="14"/>
                  </a:cxn>
                  <a:cxn ang="0">
                    <a:pos x="803" y="0"/>
                  </a:cxn>
                  <a:cxn ang="0">
                    <a:pos x="852" y="152"/>
                  </a:cxn>
                  <a:cxn ang="0">
                    <a:pos x="934" y="78"/>
                  </a:cxn>
                  <a:cxn ang="0">
                    <a:pos x="1077" y="255"/>
                  </a:cxn>
                  <a:cxn ang="0">
                    <a:pos x="1230" y="440"/>
                  </a:cxn>
                  <a:cxn ang="0">
                    <a:pos x="1438" y="438"/>
                  </a:cxn>
                </a:cxnLst>
                <a:rect l="0" t="0" r="r" b="b"/>
                <a:pathLst>
                  <a:path w="1559" h="1486">
                    <a:moveTo>
                      <a:pt x="1438" y="438"/>
                    </a:moveTo>
                    <a:lnTo>
                      <a:pt x="1559" y="601"/>
                    </a:lnTo>
                    <a:lnTo>
                      <a:pt x="1559" y="736"/>
                    </a:lnTo>
                    <a:lnTo>
                      <a:pt x="1438" y="777"/>
                    </a:lnTo>
                    <a:lnTo>
                      <a:pt x="1318" y="747"/>
                    </a:lnTo>
                    <a:lnTo>
                      <a:pt x="1244" y="896"/>
                    </a:lnTo>
                    <a:lnTo>
                      <a:pt x="1303" y="1202"/>
                    </a:lnTo>
                    <a:lnTo>
                      <a:pt x="1190" y="1346"/>
                    </a:lnTo>
                    <a:lnTo>
                      <a:pt x="1012" y="1426"/>
                    </a:lnTo>
                    <a:lnTo>
                      <a:pt x="761" y="1486"/>
                    </a:lnTo>
                    <a:lnTo>
                      <a:pt x="343" y="1212"/>
                    </a:lnTo>
                    <a:lnTo>
                      <a:pt x="283" y="1062"/>
                    </a:lnTo>
                    <a:lnTo>
                      <a:pt x="112" y="1047"/>
                    </a:lnTo>
                    <a:lnTo>
                      <a:pt x="0" y="918"/>
                    </a:lnTo>
                    <a:lnTo>
                      <a:pt x="186" y="840"/>
                    </a:lnTo>
                    <a:lnTo>
                      <a:pt x="472" y="417"/>
                    </a:lnTo>
                    <a:lnTo>
                      <a:pt x="643" y="228"/>
                    </a:lnTo>
                    <a:lnTo>
                      <a:pt x="657" y="117"/>
                    </a:lnTo>
                    <a:lnTo>
                      <a:pt x="687" y="14"/>
                    </a:lnTo>
                    <a:lnTo>
                      <a:pt x="803" y="0"/>
                    </a:lnTo>
                    <a:lnTo>
                      <a:pt x="852" y="152"/>
                    </a:lnTo>
                    <a:lnTo>
                      <a:pt x="934" y="78"/>
                    </a:lnTo>
                    <a:lnTo>
                      <a:pt x="1077" y="255"/>
                    </a:lnTo>
                    <a:lnTo>
                      <a:pt x="1230" y="440"/>
                    </a:lnTo>
                    <a:lnTo>
                      <a:pt x="1438" y="4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29" name="Freeform 128">
                <a:extLst>
                  <a:ext uri="{FF2B5EF4-FFF2-40B4-BE49-F238E27FC236}">
                    <a16:creationId xmlns:a16="http://schemas.microsoft.com/office/drawing/2014/main" id="{C2DE455D-8335-CDC0-F262-C7105AE26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097" y="2592167"/>
                <a:ext cx="423846" cy="857942"/>
              </a:xfrm>
              <a:custGeom>
                <a:avLst/>
                <a:gdLst/>
                <a:ahLst/>
                <a:cxnLst>
                  <a:cxn ang="0">
                    <a:pos x="187" y="409"/>
                  </a:cxn>
                  <a:cxn ang="0">
                    <a:pos x="51" y="544"/>
                  </a:cxn>
                  <a:cxn ang="0">
                    <a:pos x="37" y="689"/>
                  </a:cxn>
                  <a:cxn ang="0">
                    <a:pos x="76" y="842"/>
                  </a:cxn>
                  <a:cxn ang="0">
                    <a:pos x="17" y="1092"/>
                  </a:cxn>
                  <a:cxn ang="0">
                    <a:pos x="29" y="1292"/>
                  </a:cxn>
                  <a:cxn ang="0">
                    <a:pos x="163" y="1482"/>
                  </a:cxn>
                  <a:cxn ang="0">
                    <a:pos x="154" y="1633"/>
                  </a:cxn>
                  <a:cxn ang="0">
                    <a:pos x="0" y="1741"/>
                  </a:cxn>
                  <a:cxn ang="0">
                    <a:pos x="45" y="1906"/>
                  </a:cxn>
                  <a:cxn ang="0">
                    <a:pos x="134" y="2035"/>
                  </a:cxn>
                  <a:cxn ang="0">
                    <a:pos x="223" y="2070"/>
                  </a:cxn>
                  <a:cxn ang="0">
                    <a:pos x="120" y="2280"/>
                  </a:cxn>
                  <a:cxn ang="0">
                    <a:pos x="91" y="2683"/>
                  </a:cxn>
                  <a:cxn ang="0">
                    <a:pos x="313" y="2830"/>
                  </a:cxn>
                  <a:cxn ang="0">
                    <a:pos x="434" y="3027"/>
                  </a:cxn>
                  <a:cxn ang="0">
                    <a:pos x="606" y="2902"/>
                  </a:cxn>
                  <a:cxn ang="0">
                    <a:pos x="878" y="2919"/>
                  </a:cxn>
                  <a:cxn ang="0">
                    <a:pos x="1187" y="3067"/>
                  </a:cxn>
                  <a:cxn ang="0">
                    <a:pos x="1288" y="2955"/>
                  </a:cxn>
                  <a:cxn ang="0">
                    <a:pos x="1462" y="2962"/>
                  </a:cxn>
                  <a:cxn ang="0">
                    <a:pos x="1594" y="2770"/>
                  </a:cxn>
                  <a:cxn ang="0">
                    <a:pos x="1452" y="2480"/>
                  </a:cxn>
                  <a:cxn ang="0">
                    <a:pos x="1462" y="2348"/>
                  </a:cxn>
                  <a:cxn ang="0">
                    <a:pos x="1314" y="2005"/>
                  </a:cxn>
                  <a:cxn ang="0">
                    <a:pos x="1034" y="1681"/>
                  </a:cxn>
                  <a:cxn ang="0">
                    <a:pos x="847" y="1441"/>
                  </a:cxn>
                  <a:cxn ang="0">
                    <a:pos x="621" y="1202"/>
                  </a:cxn>
                  <a:cxn ang="0">
                    <a:pos x="724" y="1032"/>
                  </a:cxn>
                  <a:cxn ang="0">
                    <a:pos x="783" y="812"/>
                  </a:cxn>
                  <a:cxn ang="0">
                    <a:pos x="759" y="499"/>
                  </a:cxn>
                  <a:cxn ang="0">
                    <a:pos x="813" y="319"/>
                  </a:cxn>
                  <a:cxn ang="0">
                    <a:pos x="681" y="0"/>
                  </a:cxn>
                  <a:cxn ang="0">
                    <a:pos x="508" y="120"/>
                  </a:cxn>
                  <a:cxn ang="0">
                    <a:pos x="448" y="299"/>
                  </a:cxn>
                  <a:cxn ang="0">
                    <a:pos x="342" y="419"/>
                  </a:cxn>
                  <a:cxn ang="0">
                    <a:pos x="187" y="409"/>
                  </a:cxn>
                </a:cxnLst>
                <a:rect l="0" t="0" r="r" b="b"/>
                <a:pathLst>
                  <a:path w="1594" h="3067">
                    <a:moveTo>
                      <a:pt x="187" y="409"/>
                    </a:moveTo>
                    <a:lnTo>
                      <a:pt x="51" y="544"/>
                    </a:lnTo>
                    <a:lnTo>
                      <a:pt x="37" y="689"/>
                    </a:lnTo>
                    <a:lnTo>
                      <a:pt x="76" y="842"/>
                    </a:lnTo>
                    <a:lnTo>
                      <a:pt x="17" y="1092"/>
                    </a:lnTo>
                    <a:lnTo>
                      <a:pt x="29" y="1292"/>
                    </a:lnTo>
                    <a:lnTo>
                      <a:pt x="163" y="1482"/>
                    </a:lnTo>
                    <a:lnTo>
                      <a:pt x="154" y="1633"/>
                    </a:lnTo>
                    <a:lnTo>
                      <a:pt x="0" y="1741"/>
                    </a:lnTo>
                    <a:lnTo>
                      <a:pt x="45" y="1906"/>
                    </a:lnTo>
                    <a:lnTo>
                      <a:pt x="134" y="2035"/>
                    </a:lnTo>
                    <a:lnTo>
                      <a:pt x="223" y="2070"/>
                    </a:lnTo>
                    <a:lnTo>
                      <a:pt x="120" y="2280"/>
                    </a:lnTo>
                    <a:lnTo>
                      <a:pt x="91" y="2683"/>
                    </a:lnTo>
                    <a:lnTo>
                      <a:pt x="313" y="2830"/>
                    </a:lnTo>
                    <a:lnTo>
                      <a:pt x="434" y="3027"/>
                    </a:lnTo>
                    <a:lnTo>
                      <a:pt x="606" y="2902"/>
                    </a:lnTo>
                    <a:lnTo>
                      <a:pt x="878" y="2919"/>
                    </a:lnTo>
                    <a:lnTo>
                      <a:pt x="1187" y="3067"/>
                    </a:lnTo>
                    <a:lnTo>
                      <a:pt x="1288" y="2955"/>
                    </a:lnTo>
                    <a:lnTo>
                      <a:pt x="1462" y="2962"/>
                    </a:lnTo>
                    <a:lnTo>
                      <a:pt x="1594" y="2770"/>
                    </a:lnTo>
                    <a:lnTo>
                      <a:pt x="1452" y="2480"/>
                    </a:lnTo>
                    <a:lnTo>
                      <a:pt x="1462" y="2348"/>
                    </a:lnTo>
                    <a:lnTo>
                      <a:pt x="1314" y="2005"/>
                    </a:lnTo>
                    <a:lnTo>
                      <a:pt x="1034" y="1681"/>
                    </a:lnTo>
                    <a:lnTo>
                      <a:pt x="847" y="1441"/>
                    </a:lnTo>
                    <a:lnTo>
                      <a:pt x="621" y="1202"/>
                    </a:lnTo>
                    <a:lnTo>
                      <a:pt x="724" y="1032"/>
                    </a:lnTo>
                    <a:lnTo>
                      <a:pt x="783" y="812"/>
                    </a:lnTo>
                    <a:lnTo>
                      <a:pt x="759" y="499"/>
                    </a:lnTo>
                    <a:lnTo>
                      <a:pt x="813" y="319"/>
                    </a:lnTo>
                    <a:lnTo>
                      <a:pt x="681" y="0"/>
                    </a:lnTo>
                    <a:lnTo>
                      <a:pt x="508" y="120"/>
                    </a:lnTo>
                    <a:lnTo>
                      <a:pt x="448" y="299"/>
                    </a:lnTo>
                    <a:lnTo>
                      <a:pt x="342" y="419"/>
                    </a:lnTo>
                    <a:lnTo>
                      <a:pt x="187" y="40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30" name="Freeform 129">
                <a:extLst>
                  <a:ext uri="{FF2B5EF4-FFF2-40B4-BE49-F238E27FC236}">
                    <a16:creationId xmlns:a16="http://schemas.microsoft.com/office/drawing/2014/main" id="{036B77F3-A4B9-CA39-E54B-04F211C0F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216" y="2797907"/>
                <a:ext cx="588312" cy="917081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8" y="150"/>
                  </a:cxn>
                  <a:cxn ang="0">
                    <a:pos x="121" y="548"/>
                  </a:cxn>
                  <a:cxn ang="0">
                    <a:pos x="226" y="641"/>
                  </a:cxn>
                  <a:cxn ang="0">
                    <a:pos x="451" y="720"/>
                  </a:cxn>
                  <a:cxn ang="0">
                    <a:pos x="594" y="961"/>
                  </a:cxn>
                  <a:cxn ang="0">
                    <a:pos x="291" y="1214"/>
                  </a:cxn>
                  <a:cxn ang="0">
                    <a:pos x="73" y="1237"/>
                  </a:cxn>
                  <a:cxn ang="0">
                    <a:pos x="0" y="1470"/>
                  </a:cxn>
                  <a:cxn ang="0">
                    <a:pos x="52" y="1602"/>
                  </a:cxn>
                  <a:cxn ang="0">
                    <a:pos x="141" y="1825"/>
                  </a:cxn>
                  <a:cxn ang="0">
                    <a:pos x="186" y="2022"/>
                  </a:cxn>
                  <a:cxn ang="0">
                    <a:pos x="288" y="2113"/>
                  </a:cxn>
                  <a:cxn ang="0">
                    <a:pos x="271" y="2288"/>
                  </a:cxn>
                  <a:cxn ang="0">
                    <a:pos x="343" y="2455"/>
                  </a:cxn>
                  <a:cxn ang="0">
                    <a:pos x="446" y="2635"/>
                  </a:cxn>
                  <a:cxn ang="0">
                    <a:pos x="675" y="2643"/>
                  </a:cxn>
                  <a:cxn ang="0">
                    <a:pos x="879" y="2768"/>
                  </a:cxn>
                  <a:cxn ang="0">
                    <a:pos x="858" y="2940"/>
                  </a:cxn>
                  <a:cxn ang="0">
                    <a:pos x="938" y="3068"/>
                  </a:cxn>
                  <a:cxn ang="0">
                    <a:pos x="1139" y="3153"/>
                  </a:cxn>
                  <a:cxn ang="0">
                    <a:pos x="1365" y="3164"/>
                  </a:cxn>
                  <a:cxn ang="0">
                    <a:pos x="1367" y="2994"/>
                  </a:cxn>
                  <a:cxn ang="0">
                    <a:pos x="1454" y="2989"/>
                  </a:cxn>
                  <a:cxn ang="0">
                    <a:pos x="1546" y="3203"/>
                  </a:cxn>
                  <a:cxn ang="0">
                    <a:pos x="1618" y="3272"/>
                  </a:cxn>
                  <a:cxn ang="0">
                    <a:pos x="1703" y="3199"/>
                  </a:cxn>
                  <a:cxn ang="0">
                    <a:pos x="1883" y="2829"/>
                  </a:cxn>
                  <a:cxn ang="0">
                    <a:pos x="1923" y="2604"/>
                  </a:cxn>
                  <a:cxn ang="0">
                    <a:pos x="1642" y="2046"/>
                  </a:cxn>
                  <a:cxn ang="0">
                    <a:pos x="1588" y="1781"/>
                  </a:cxn>
                  <a:cxn ang="0">
                    <a:pos x="1583" y="1542"/>
                  </a:cxn>
                  <a:cxn ang="0">
                    <a:pos x="1702" y="1343"/>
                  </a:cxn>
                  <a:cxn ang="0">
                    <a:pos x="1879" y="1358"/>
                  </a:cxn>
                  <a:cxn ang="0">
                    <a:pos x="2031" y="1542"/>
                  </a:cxn>
                  <a:cxn ang="0">
                    <a:pos x="2144" y="1403"/>
                  </a:cxn>
                  <a:cxn ang="0">
                    <a:pos x="2159" y="1297"/>
                  </a:cxn>
                  <a:cxn ang="0">
                    <a:pos x="2208" y="900"/>
                  </a:cxn>
                  <a:cxn ang="0">
                    <a:pos x="2047" y="790"/>
                  </a:cxn>
                  <a:cxn ang="0">
                    <a:pos x="1861" y="745"/>
                  </a:cxn>
                  <a:cxn ang="0">
                    <a:pos x="1568" y="728"/>
                  </a:cxn>
                  <a:cxn ang="0">
                    <a:pos x="1429" y="570"/>
                  </a:cxn>
                  <a:cxn ang="0">
                    <a:pos x="1307" y="539"/>
                  </a:cxn>
                  <a:cxn ang="0">
                    <a:pos x="1154" y="674"/>
                  </a:cxn>
                  <a:cxn ang="0">
                    <a:pos x="1009" y="596"/>
                  </a:cxn>
                  <a:cxn ang="0">
                    <a:pos x="941" y="420"/>
                  </a:cxn>
                  <a:cxn ang="0">
                    <a:pos x="791" y="314"/>
                  </a:cxn>
                  <a:cxn ang="0">
                    <a:pos x="569" y="329"/>
                  </a:cxn>
                  <a:cxn ang="0">
                    <a:pos x="436" y="234"/>
                  </a:cxn>
                  <a:cxn ang="0">
                    <a:pos x="343" y="120"/>
                  </a:cxn>
                  <a:cxn ang="0">
                    <a:pos x="186" y="105"/>
                  </a:cxn>
                  <a:cxn ang="0">
                    <a:pos x="67" y="0"/>
                  </a:cxn>
                </a:cxnLst>
                <a:rect l="0" t="0" r="r" b="b"/>
                <a:pathLst>
                  <a:path w="2208" h="3272">
                    <a:moveTo>
                      <a:pt x="67" y="0"/>
                    </a:moveTo>
                    <a:lnTo>
                      <a:pt x="18" y="150"/>
                    </a:lnTo>
                    <a:lnTo>
                      <a:pt x="121" y="548"/>
                    </a:lnTo>
                    <a:lnTo>
                      <a:pt x="226" y="641"/>
                    </a:lnTo>
                    <a:lnTo>
                      <a:pt x="451" y="720"/>
                    </a:lnTo>
                    <a:lnTo>
                      <a:pt x="594" y="961"/>
                    </a:lnTo>
                    <a:lnTo>
                      <a:pt x="291" y="1214"/>
                    </a:lnTo>
                    <a:lnTo>
                      <a:pt x="73" y="1237"/>
                    </a:lnTo>
                    <a:lnTo>
                      <a:pt x="0" y="1470"/>
                    </a:lnTo>
                    <a:lnTo>
                      <a:pt x="52" y="1602"/>
                    </a:lnTo>
                    <a:lnTo>
                      <a:pt x="141" y="1825"/>
                    </a:lnTo>
                    <a:lnTo>
                      <a:pt x="186" y="2022"/>
                    </a:lnTo>
                    <a:lnTo>
                      <a:pt x="288" y="2113"/>
                    </a:lnTo>
                    <a:lnTo>
                      <a:pt x="271" y="2288"/>
                    </a:lnTo>
                    <a:lnTo>
                      <a:pt x="343" y="2455"/>
                    </a:lnTo>
                    <a:lnTo>
                      <a:pt x="446" y="2635"/>
                    </a:lnTo>
                    <a:lnTo>
                      <a:pt x="675" y="2643"/>
                    </a:lnTo>
                    <a:lnTo>
                      <a:pt x="879" y="2768"/>
                    </a:lnTo>
                    <a:lnTo>
                      <a:pt x="858" y="2940"/>
                    </a:lnTo>
                    <a:lnTo>
                      <a:pt x="938" y="3068"/>
                    </a:lnTo>
                    <a:lnTo>
                      <a:pt x="1139" y="3153"/>
                    </a:lnTo>
                    <a:lnTo>
                      <a:pt x="1365" y="3164"/>
                    </a:lnTo>
                    <a:lnTo>
                      <a:pt x="1367" y="2994"/>
                    </a:lnTo>
                    <a:lnTo>
                      <a:pt x="1454" y="2989"/>
                    </a:lnTo>
                    <a:lnTo>
                      <a:pt x="1546" y="3203"/>
                    </a:lnTo>
                    <a:lnTo>
                      <a:pt x="1618" y="3272"/>
                    </a:lnTo>
                    <a:lnTo>
                      <a:pt x="1703" y="3199"/>
                    </a:lnTo>
                    <a:lnTo>
                      <a:pt x="1883" y="2829"/>
                    </a:lnTo>
                    <a:lnTo>
                      <a:pt x="1923" y="2604"/>
                    </a:lnTo>
                    <a:lnTo>
                      <a:pt x="1642" y="2046"/>
                    </a:lnTo>
                    <a:lnTo>
                      <a:pt x="1588" y="1781"/>
                    </a:lnTo>
                    <a:lnTo>
                      <a:pt x="1583" y="1542"/>
                    </a:lnTo>
                    <a:lnTo>
                      <a:pt x="1702" y="1343"/>
                    </a:lnTo>
                    <a:lnTo>
                      <a:pt x="1879" y="1358"/>
                    </a:lnTo>
                    <a:lnTo>
                      <a:pt x="2031" y="1542"/>
                    </a:lnTo>
                    <a:lnTo>
                      <a:pt x="2144" y="1403"/>
                    </a:lnTo>
                    <a:lnTo>
                      <a:pt x="2159" y="1297"/>
                    </a:lnTo>
                    <a:lnTo>
                      <a:pt x="2208" y="900"/>
                    </a:lnTo>
                    <a:lnTo>
                      <a:pt x="2047" y="790"/>
                    </a:lnTo>
                    <a:lnTo>
                      <a:pt x="1861" y="745"/>
                    </a:lnTo>
                    <a:lnTo>
                      <a:pt x="1568" y="728"/>
                    </a:lnTo>
                    <a:lnTo>
                      <a:pt x="1429" y="570"/>
                    </a:lnTo>
                    <a:lnTo>
                      <a:pt x="1307" y="539"/>
                    </a:lnTo>
                    <a:lnTo>
                      <a:pt x="1154" y="674"/>
                    </a:lnTo>
                    <a:lnTo>
                      <a:pt x="1009" y="596"/>
                    </a:lnTo>
                    <a:lnTo>
                      <a:pt x="941" y="420"/>
                    </a:lnTo>
                    <a:lnTo>
                      <a:pt x="791" y="314"/>
                    </a:lnTo>
                    <a:lnTo>
                      <a:pt x="569" y="329"/>
                    </a:lnTo>
                    <a:lnTo>
                      <a:pt x="436" y="234"/>
                    </a:lnTo>
                    <a:lnTo>
                      <a:pt x="343" y="120"/>
                    </a:lnTo>
                    <a:lnTo>
                      <a:pt x="186" y="105"/>
                    </a:lnTo>
                    <a:lnTo>
                      <a:pt x="67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31" name="Freeform 130">
                <a:extLst>
                  <a:ext uri="{FF2B5EF4-FFF2-40B4-BE49-F238E27FC236}">
                    <a16:creationId xmlns:a16="http://schemas.microsoft.com/office/drawing/2014/main" id="{41B34DF4-043D-DA87-763B-282B56DDB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563" y="2159865"/>
                <a:ext cx="421392" cy="1090335"/>
              </a:xfrm>
              <a:custGeom>
                <a:avLst/>
                <a:gdLst/>
                <a:ahLst/>
                <a:cxnLst>
                  <a:cxn ang="0">
                    <a:pos x="923" y="0"/>
                  </a:cxn>
                  <a:cxn ang="0">
                    <a:pos x="716" y="109"/>
                  </a:cxn>
                  <a:cxn ang="0">
                    <a:pos x="714" y="110"/>
                  </a:cxn>
                  <a:cxn ang="0">
                    <a:pos x="559" y="376"/>
                  </a:cxn>
                  <a:cxn ang="0">
                    <a:pos x="388" y="459"/>
                  </a:cxn>
                  <a:cxn ang="0">
                    <a:pos x="369" y="651"/>
                  </a:cxn>
                  <a:cxn ang="0">
                    <a:pos x="153" y="1020"/>
                  </a:cxn>
                  <a:cxn ang="0">
                    <a:pos x="59" y="1544"/>
                  </a:cxn>
                  <a:cxn ang="0">
                    <a:pos x="193" y="1863"/>
                  </a:cxn>
                  <a:cxn ang="0">
                    <a:pos x="140" y="2042"/>
                  </a:cxn>
                  <a:cxn ang="0">
                    <a:pos x="163" y="2355"/>
                  </a:cxn>
                  <a:cxn ang="0">
                    <a:pos x="104" y="2576"/>
                  </a:cxn>
                  <a:cxn ang="0">
                    <a:pos x="0" y="2740"/>
                  </a:cxn>
                  <a:cxn ang="0">
                    <a:pos x="236" y="2995"/>
                  </a:cxn>
                  <a:cxn ang="0">
                    <a:pos x="440" y="3258"/>
                  </a:cxn>
                  <a:cxn ang="0">
                    <a:pos x="693" y="3548"/>
                  </a:cxn>
                  <a:cxn ang="0">
                    <a:pos x="840" y="3890"/>
                  </a:cxn>
                  <a:cxn ang="0">
                    <a:pos x="1038" y="3878"/>
                  </a:cxn>
                  <a:cxn ang="0">
                    <a:pos x="988" y="3748"/>
                  </a:cxn>
                  <a:cxn ang="0">
                    <a:pos x="1058" y="3518"/>
                  </a:cxn>
                  <a:cxn ang="0">
                    <a:pos x="1275" y="3494"/>
                  </a:cxn>
                  <a:cxn ang="0">
                    <a:pos x="1580" y="3239"/>
                  </a:cxn>
                  <a:cxn ang="0">
                    <a:pos x="1438" y="3000"/>
                  </a:cxn>
                  <a:cxn ang="0">
                    <a:pos x="1216" y="2925"/>
                  </a:cxn>
                  <a:cxn ang="0">
                    <a:pos x="1108" y="2830"/>
                  </a:cxn>
                  <a:cxn ang="0">
                    <a:pos x="1004" y="2431"/>
                  </a:cxn>
                  <a:cxn ang="0">
                    <a:pos x="1054" y="2281"/>
                  </a:cxn>
                  <a:cxn ang="0">
                    <a:pos x="989" y="2128"/>
                  </a:cxn>
                  <a:cxn ang="0">
                    <a:pos x="975" y="1848"/>
                  </a:cxn>
                  <a:cxn ang="0">
                    <a:pos x="964" y="1673"/>
                  </a:cxn>
                  <a:cxn ang="0">
                    <a:pos x="1123" y="1364"/>
                  </a:cxn>
                  <a:cxn ang="0">
                    <a:pos x="1213" y="983"/>
                  </a:cxn>
                  <a:cxn ang="0">
                    <a:pos x="1085" y="754"/>
                  </a:cxn>
                  <a:cxn ang="0">
                    <a:pos x="1108" y="586"/>
                  </a:cxn>
                  <a:cxn ang="0">
                    <a:pos x="961" y="290"/>
                  </a:cxn>
                  <a:cxn ang="0">
                    <a:pos x="923" y="0"/>
                  </a:cxn>
                </a:cxnLst>
                <a:rect l="0" t="0" r="r" b="b"/>
                <a:pathLst>
                  <a:path w="1580" h="3890">
                    <a:moveTo>
                      <a:pt x="923" y="0"/>
                    </a:moveTo>
                    <a:lnTo>
                      <a:pt x="716" y="109"/>
                    </a:lnTo>
                    <a:lnTo>
                      <a:pt x="714" y="110"/>
                    </a:lnTo>
                    <a:lnTo>
                      <a:pt x="559" y="376"/>
                    </a:lnTo>
                    <a:lnTo>
                      <a:pt x="388" y="459"/>
                    </a:lnTo>
                    <a:lnTo>
                      <a:pt x="369" y="651"/>
                    </a:lnTo>
                    <a:lnTo>
                      <a:pt x="153" y="1020"/>
                    </a:lnTo>
                    <a:lnTo>
                      <a:pt x="59" y="1544"/>
                    </a:lnTo>
                    <a:lnTo>
                      <a:pt x="193" y="1863"/>
                    </a:lnTo>
                    <a:lnTo>
                      <a:pt x="140" y="2042"/>
                    </a:lnTo>
                    <a:lnTo>
                      <a:pt x="163" y="2355"/>
                    </a:lnTo>
                    <a:lnTo>
                      <a:pt x="104" y="2576"/>
                    </a:lnTo>
                    <a:lnTo>
                      <a:pt x="0" y="2740"/>
                    </a:lnTo>
                    <a:lnTo>
                      <a:pt x="236" y="2995"/>
                    </a:lnTo>
                    <a:lnTo>
                      <a:pt x="440" y="3258"/>
                    </a:lnTo>
                    <a:lnTo>
                      <a:pt x="693" y="3548"/>
                    </a:lnTo>
                    <a:lnTo>
                      <a:pt x="840" y="3890"/>
                    </a:lnTo>
                    <a:lnTo>
                      <a:pt x="1038" y="3878"/>
                    </a:lnTo>
                    <a:lnTo>
                      <a:pt x="988" y="3748"/>
                    </a:lnTo>
                    <a:lnTo>
                      <a:pt x="1058" y="3518"/>
                    </a:lnTo>
                    <a:lnTo>
                      <a:pt x="1275" y="3494"/>
                    </a:lnTo>
                    <a:lnTo>
                      <a:pt x="1580" y="3239"/>
                    </a:lnTo>
                    <a:lnTo>
                      <a:pt x="1438" y="3000"/>
                    </a:lnTo>
                    <a:lnTo>
                      <a:pt x="1216" y="2925"/>
                    </a:lnTo>
                    <a:lnTo>
                      <a:pt x="1108" y="2830"/>
                    </a:lnTo>
                    <a:lnTo>
                      <a:pt x="1004" y="2431"/>
                    </a:lnTo>
                    <a:lnTo>
                      <a:pt x="1054" y="2281"/>
                    </a:lnTo>
                    <a:lnTo>
                      <a:pt x="989" y="2128"/>
                    </a:lnTo>
                    <a:lnTo>
                      <a:pt x="975" y="1848"/>
                    </a:lnTo>
                    <a:lnTo>
                      <a:pt x="964" y="1673"/>
                    </a:lnTo>
                    <a:lnTo>
                      <a:pt x="1123" y="1364"/>
                    </a:lnTo>
                    <a:lnTo>
                      <a:pt x="1213" y="983"/>
                    </a:lnTo>
                    <a:lnTo>
                      <a:pt x="1085" y="754"/>
                    </a:lnTo>
                    <a:lnTo>
                      <a:pt x="1108" y="586"/>
                    </a:lnTo>
                    <a:lnTo>
                      <a:pt x="961" y="290"/>
                    </a:lnTo>
                    <a:lnTo>
                      <a:pt x="923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32" name="Freeform 131">
                <a:extLst>
                  <a:ext uri="{FF2B5EF4-FFF2-40B4-BE49-F238E27FC236}">
                    <a16:creationId xmlns:a16="http://schemas.microsoft.com/office/drawing/2014/main" id="{8F322366-76A8-FEBD-D1F9-A35010D4C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609" y="2425577"/>
                <a:ext cx="546582" cy="661365"/>
              </a:xfrm>
              <a:custGeom>
                <a:avLst/>
                <a:gdLst/>
                <a:ahLst/>
                <a:cxnLst>
                  <a:cxn ang="0">
                    <a:pos x="300" y="41"/>
                  </a:cxn>
                  <a:cxn ang="0">
                    <a:pos x="30" y="525"/>
                  </a:cxn>
                  <a:cxn ang="0">
                    <a:pos x="0" y="793"/>
                  </a:cxn>
                  <a:cxn ang="0">
                    <a:pos x="325" y="1058"/>
                  </a:cxn>
                  <a:cxn ang="0">
                    <a:pos x="271" y="1148"/>
                  </a:cxn>
                  <a:cxn ang="0">
                    <a:pos x="148" y="1133"/>
                  </a:cxn>
                  <a:cxn ang="0">
                    <a:pos x="183" y="1301"/>
                  </a:cxn>
                  <a:cxn ang="0">
                    <a:pos x="419" y="1506"/>
                  </a:cxn>
                  <a:cxn ang="0">
                    <a:pos x="488" y="1685"/>
                  </a:cxn>
                  <a:cxn ang="0">
                    <a:pos x="448" y="1850"/>
                  </a:cxn>
                  <a:cxn ang="0">
                    <a:pos x="355" y="1895"/>
                  </a:cxn>
                  <a:cxn ang="0">
                    <a:pos x="236" y="1885"/>
                  </a:cxn>
                  <a:cxn ang="0">
                    <a:pos x="153" y="2005"/>
                  </a:cxn>
                  <a:cxn ang="0">
                    <a:pos x="193" y="2138"/>
                  </a:cxn>
                  <a:cxn ang="0">
                    <a:pos x="709" y="2363"/>
                  </a:cxn>
                  <a:cxn ang="0">
                    <a:pos x="920" y="1970"/>
                  </a:cxn>
                  <a:cxn ang="0">
                    <a:pos x="1113" y="1865"/>
                  </a:cxn>
                  <a:cxn ang="0">
                    <a:pos x="1352" y="1869"/>
                  </a:cxn>
                  <a:cxn ang="0">
                    <a:pos x="1329" y="1700"/>
                  </a:cxn>
                  <a:cxn ang="0">
                    <a:pos x="1408" y="1625"/>
                  </a:cxn>
                  <a:cxn ang="0">
                    <a:pos x="1508" y="1670"/>
                  </a:cxn>
                  <a:cxn ang="0">
                    <a:pos x="1585" y="1790"/>
                  </a:cxn>
                  <a:cxn ang="0">
                    <a:pos x="1670" y="1878"/>
                  </a:cxn>
                  <a:cxn ang="0">
                    <a:pos x="1890" y="1885"/>
                  </a:cxn>
                  <a:cxn ang="0">
                    <a:pos x="1875" y="1685"/>
                  </a:cxn>
                  <a:cxn ang="0">
                    <a:pos x="1935" y="1440"/>
                  </a:cxn>
                  <a:cxn ang="0">
                    <a:pos x="1895" y="1271"/>
                  </a:cxn>
                  <a:cxn ang="0">
                    <a:pos x="1911" y="1136"/>
                  </a:cxn>
                  <a:cxn ang="0">
                    <a:pos x="2046" y="999"/>
                  </a:cxn>
                  <a:cxn ang="0">
                    <a:pos x="1895" y="913"/>
                  </a:cxn>
                  <a:cxn ang="0">
                    <a:pos x="1764" y="751"/>
                  </a:cxn>
                  <a:cxn ang="0">
                    <a:pos x="1747" y="581"/>
                  </a:cxn>
                  <a:cxn ang="0">
                    <a:pos x="1630" y="506"/>
                  </a:cxn>
                  <a:cxn ang="0">
                    <a:pos x="1492" y="503"/>
                  </a:cxn>
                  <a:cxn ang="0">
                    <a:pos x="1138" y="355"/>
                  </a:cxn>
                  <a:cxn ang="0">
                    <a:pos x="943" y="510"/>
                  </a:cxn>
                  <a:cxn ang="0">
                    <a:pos x="828" y="466"/>
                  </a:cxn>
                  <a:cxn ang="0">
                    <a:pos x="886" y="330"/>
                  </a:cxn>
                  <a:cxn ang="0">
                    <a:pos x="813" y="264"/>
                  </a:cxn>
                  <a:cxn ang="0">
                    <a:pos x="849" y="0"/>
                  </a:cxn>
                  <a:cxn ang="0">
                    <a:pos x="635" y="61"/>
                  </a:cxn>
                  <a:cxn ang="0">
                    <a:pos x="300" y="41"/>
                  </a:cxn>
                </a:cxnLst>
                <a:rect l="0" t="0" r="r" b="b"/>
                <a:pathLst>
                  <a:path w="2046" h="2363">
                    <a:moveTo>
                      <a:pt x="300" y="41"/>
                    </a:moveTo>
                    <a:lnTo>
                      <a:pt x="30" y="525"/>
                    </a:lnTo>
                    <a:lnTo>
                      <a:pt x="0" y="793"/>
                    </a:lnTo>
                    <a:lnTo>
                      <a:pt x="325" y="1058"/>
                    </a:lnTo>
                    <a:lnTo>
                      <a:pt x="271" y="1148"/>
                    </a:lnTo>
                    <a:lnTo>
                      <a:pt x="148" y="1133"/>
                    </a:lnTo>
                    <a:lnTo>
                      <a:pt x="183" y="1301"/>
                    </a:lnTo>
                    <a:lnTo>
                      <a:pt x="419" y="1506"/>
                    </a:lnTo>
                    <a:lnTo>
                      <a:pt x="488" y="1685"/>
                    </a:lnTo>
                    <a:lnTo>
                      <a:pt x="448" y="1850"/>
                    </a:lnTo>
                    <a:lnTo>
                      <a:pt x="355" y="1895"/>
                    </a:lnTo>
                    <a:lnTo>
                      <a:pt x="236" y="1885"/>
                    </a:lnTo>
                    <a:lnTo>
                      <a:pt x="153" y="2005"/>
                    </a:lnTo>
                    <a:lnTo>
                      <a:pt x="193" y="2138"/>
                    </a:lnTo>
                    <a:lnTo>
                      <a:pt x="709" y="2363"/>
                    </a:lnTo>
                    <a:lnTo>
                      <a:pt x="920" y="1970"/>
                    </a:lnTo>
                    <a:lnTo>
                      <a:pt x="1113" y="1865"/>
                    </a:lnTo>
                    <a:lnTo>
                      <a:pt x="1352" y="1869"/>
                    </a:lnTo>
                    <a:lnTo>
                      <a:pt x="1329" y="1700"/>
                    </a:lnTo>
                    <a:lnTo>
                      <a:pt x="1408" y="1625"/>
                    </a:lnTo>
                    <a:lnTo>
                      <a:pt x="1508" y="1670"/>
                    </a:lnTo>
                    <a:lnTo>
                      <a:pt x="1585" y="1790"/>
                    </a:lnTo>
                    <a:lnTo>
                      <a:pt x="1670" y="1878"/>
                    </a:lnTo>
                    <a:lnTo>
                      <a:pt x="1890" y="1885"/>
                    </a:lnTo>
                    <a:lnTo>
                      <a:pt x="1875" y="1685"/>
                    </a:lnTo>
                    <a:lnTo>
                      <a:pt x="1935" y="1440"/>
                    </a:lnTo>
                    <a:lnTo>
                      <a:pt x="1895" y="1271"/>
                    </a:lnTo>
                    <a:lnTo>
                      <a:pt x="1911" y="1136"/>
                    </a:lnTo>
                    <a:lnTo>
                      <a:pt x="2046" y="999"/>
                    </a:lnTo>
                    <a:lnTo>
                      <a:pt x="1895" y="913"/>
                    </a:lnTo>
                    <a:lnTo>
                      <a:pt x="1764" y="751"/>
                    </a:lnTo>
                    <a:lnTo>
                      <a:pt x="1747" y="581"/>
                    </a:lnTo>
                    <a:lnTo>
                      <a:pt x="1630" y="506"/>
                    </a:lnTo>
                    <a:lnTo>
                      <a:pt x="1492" y="503"/>
                    </a:lnTo>
                    <a:lnTo>
                      <a:pt x="1138" y="355"/>
                    </a:lnTo>
                    <a:lnTo>
                      <a:pt x="943" y="510"/>
                    </a:lnTo>
                    <a:lnTo>
                      <a:pt x="828" y="466"/>
                    </a:lnTo>
                    <a:lnTo>
                      <a:pt x="886" y="330"/>
                    </a:lnTo>
                    <a:lnTo>
                      <a:pt x="813" y="264"/>
                    </a:lnTo>
                    <a:lnTo>
                      <a:pt x="849" y="0"/>
                    </a:lnTo>
                    <a:lnTo>
                      <a:pt x="635" y="61"/>
                    </a:lnTo>
                    <a:lnTo>
                      <a:pt x="300" y="4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33" name="Freeform 132">
                <a:extLst>
                  <a:ext uri="{FF2B5EF4-FFF2-40B4-BE49-F238E27FC236}">
                    <a16:creationId xmlns:a16="http://schemas.microsoft.com/office/drawing/2014/main" id="{FDD3C9F3-F9C4-C117-0D8F-1DA8D625A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15" y="2290638"/>
                <a:ext cx="227470" cy="153263"/>
              </a:xfrm>
              <a:custGeom>
                <a:avLst/>
                <a:gdLst/>
                <a:ahLst/>
                <a:cxnLst>
                  <a:cxn ang="0">
                    <a:pos x="672" y="0"/>
                  </a:cxn>
                  <a:cxn ang="0">
                    <a:pos x="379" y="151"/>
                  </a:cxn>
                  <a:cxn ang="0">
                    <a:pos x="147" y="374"/>
                  </a:cxn>
                  <a:cxn ang="0">
                    <a:pos x="0" y="523"/>
                  </a:cxn>
                  <a:cxn ang="0">
                    <a:pos x="330" y="546"/>
                  </a:cxn>
                  <a:cxn ang="0">
                    <a:pos x="551" y="481"/>
                  </a:cxn>
                  <a:cxn ang="0">
                    <a:pos x="680" y="501"/>
                  </a:cxn>
                  <a:cxn ang="0">
                    <a:pos x="852" y="412"/>
                  </a:cxn>
                  <a:cxn ang="0">
                    <a:pos x="782" y="275"/>
                  </a:cxn>
                  <a:cxn ang="0">
                    <a:pos x="752" y="111"/>
                  </a:cxn>
                  <a:cxn ang="0">
                    <a:pos x="672" y="0"/>
                  </a:cxn>
                </a:cxnLst>
                <a:rect l="0" t="0" r="r" b="b"/>
                <a:pathLst>
                  <a:path w="852" h="546">
                    <a:moveTo>
                      <a:pt x="672" y="0"/>
                    </a:moveTo>
                    <a:lnTo>
                      <a:pt x="379" y="151"/>
                    </a:lnTo>
                    <a:lnTo>
                      <a:pt x="147" y="374"/>
                    </a:lnTo>
                    <a:lnTo>
                      <a:pt x="0" y="523"/>
                    </a:lnTo>
                    <a:lnTo>
                      <a:pt x="330" y="546"/>
                    </a:lnTo>
                    <a:lnTo>
                      <a:pt x="551" y="481"/>
                    </a:lnTo>
                    <a:lnTo>
                      <a:pt x="680" y="501"/>
                    </a:lnTo>
                    <a:lnTo>
                      <a:pt x="852" y="412"/>
                    </a:lnTo>
                    <a:lnTo>
                      <a:pt x="782" y="275"/>
                    </a:lnTo>
                    <a:lnTo>
                      <a:pt x="752" y="111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34" name="Freeform 133">
                <a:extLst>
                  <a:ext uri="{FF2B5EF4-FFF2-40B4-BE49-F238E27FC236}">
                    <a16:creationId xmlns:a16="http://schemas.microsoft.com/office/drawing/2014/main" id="{6828D738-01A9-A54B-8082-07137CA0C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852" y="1374390"/>
                <a:ext cx="2002225" cy="2318109"/>
              </a:xfrm>
              <a:custGeom>
                <a:avLst/>
                <a:gdLst/>
                <a:ahLst/>
                <a:cxnLst>
                  <a:cxn ang="0">
                    <a:pos x="2344" y="15"/>
                  </a:cxn>
                  <a:cxn ang="0">
                    <a:pos x="2920" y="145"/>
                  </a:cxn>
                  <a:cxn ang="0">
                    <a:pos x="3363" y="832"/>
                  </a:cxn>
                  <a:cxn ang="0">
                    <a:pos x="4155" y="1416"/>
                  </a:cxn>
                  <a:cxn ang="0">
                    <a:pos x="4259" y="1671"/>
                  </a:cxn>
                  <a:cxn ang="0">
                    <a:pos x="4559" y="1940"/>
                  </a:cxn>
                  <a:cxn ang="0">
                    <a:pos x="4750" y="2343"/>
                  </a:cxn>
                  <a:cxn ang="0">
                    <a:pos x="5444" y="2285"/>
                  </a:cxn>
                  <a:cxn ang="0">
                    <a:pos x="5784" y="2020"/>
                  </a:cxn>
                  <a:cxn ang="0">
                    <a:pos x="6153" y="2215"/>
                  </a:cxn>
                  <a:cxn ang="0">
                    <a:pos x="6582" y="2065"/>
                  </a:cxn>
                  <a:cxn ang="0">
                    <a:pos x="7054" y="2333"/>
                  </a:cxn>
                  <a:cxn ang="0">
                    <a:pos x="7417" y="2560"/>
                  </a:cxn>
                  <a:cxn ang="0">
                    <a:pos x="6962" y="3635"/>
                  </a:cxn>
                  <a:cxn ang="0">
                    <a:pos x="7203" y="3588"/>
                  </a:cxn>
                  <a:cxn ang="0">
                    <a:pos x="7468" y="4096"/>
                  </a:cxn>
                  <a:cxn ang="0">
                    <a:pos x="7109" y="3931"/>
                  </a:cxn>
                  <a:cxn ang="0">
                    <a:pos x="6857" y="3901"/>
                  </a:cxn>
                  <a:cxn ang="0">
                    <a:pos x="6568" y="4138"/>
                  </a:cxn>
                  <a:cxn ang="0">
                    <a:pos x="6134" y="4229"/>
                  </a:cxn>
                  <a:cxn ang="0">
                    <a:pos x="5543" y="4359"/>
                  </a:cxn>
                  <a:cxn ang="0">
                    <a:pos x="4958" y="4783"/>
                  </a:cxn>
                  <a:cxn ang="0">
                    <a:pos x="4657" y="5127"/>
                  </a:cxn>
                  <a:cxn ang="0">
                    <a:pos x="4573" y="5491"/>
                  </a:cxn>
                  <a:cxn ang="0">
                    <a:pos x="4412" y="5851"/>
                  </a:cxn>
                  <a:cxn ang="0">
                    <a:pos x="4455" y="6239"/>
                  </a:cxn>
                  <a:cxn ang="0">
                    <a:pos x="3909" y="6518"/>
                  </a:cxn>
                  <a:cxn ang="0">
                    <a:pos x="3860" y="6793"/>
                  </a:cxn>
                  <a:cxn ang="0">
                    <a:pos x="3904" y="6988"/>
                  </a:cxn>
                  <a:cxn ang="0">
                    <a:pos x="3689" y="7164"/>
                  </a:cxn>
                  <a:cxn ang="0">
                    <a:pos x="3363" y="7055"/>
                  </a:cxn>
                  <a:cxn ang="0">
                    <a:pos x="3051" y="6980"/>
                  </a:cxn>
                  <a:cxn ang="0">
                    <a:pos x="3111" y="7362"/>
                  </a:cxn>
                  <a:cxn ang="0">
                    <a:pos x="3004" y="7580"/>
                  </a:cxn>
                  <a:cxn ang="0">
                    <a:pos x="2605" y="7715"/>
                  </a:cxn>
                  <a:cxn ang="0">
                    <a:pos x="2221" y="7850"/>
                  </a:cxn>
                  <a:cxn ang="0">
                    <a:pos x="2343" y="8060"/>
                  </a:cxn>
                  <a:cxn ang="0">
                    <a:pos x="2101" y="8030"/>
                  </a:cxn>
                  <a:cxn ang="0">
                    <a:pos x="1767" y="8284"/>
                  </a:cxn>
                  <a:cxn ang="0">
                    <a:pos x="1985" y="7685"/>
                  </a:cxn>
                  <a:cxn ang="0">
                    <a:pos x="1651" y="6870"/>
                  </a:cxn>
                  <a:cxn ang="0">
                    <a:pos x="1762" y="6429"/>
                  </a:cxn>
                  <a:cxn ang="0">
                    <a:pos x="2093" y="6628"/>
                  </a:cxn>
                  <a:cxn ang="0">
                    <a:pos x="2270" y="5984"/>
                  </a:cxn>
                  <a:cxn ang="0">
                    <a:pos x="1925" y="5831"/>
                  </a:cxn>
                  <a:cxn ang="0">
                    <a:pos x="1487" y="5656"/>
                  </a:cxn>
                  <a:cxn ang="0">
                    <a:pos x="1216" y="5761"/>
                  </a:cxn>
                  <a:cxn ang="0">
                    <a:pos x="1000" y="5506"/>
                  </a:cxn>
                  <a:cxn ang="0">
                    <a:pos x="631" y="5417"/>
                  </a:cxn>
                  <a:cxn ang="0">
                    <a:pos x="407" y="5207"/>
                  </a:cxn>
                  <a:cxn ang="0">
                    <a:pos x="129" y="5086"/>
                  </a:cxn>
                  <a:cxn ang="0">
                    <a:pos x="40" y="4473"/>
                  </a:cxn>
                  <a:cxn ang="0">
                    <a:pos x="290" y="3797"/>
                  </a:cxn>
                  <a:cxn ang="0">
                    <a:pos x="184" y="3396"/>
                  </a:cxn>
                  <a:cxn ang="0">
                    <a:pos x="0" y="2808"/>
                  </a:cxn>
                  <a:cxn ang="0">
                    <a:pos x="735" y="2508"/>
                  </a:cxn>
                  <a:cxn ang="0">
                    <a:pos x="1369" y="2200"/>
                  </a:cxn>
                  <a:cxn ang="0">
                    <a:pos x="2206" y="1207"/>
                  </a:cxn>
                  <a:cxn ang="0">
                    <a:pos x="2344" y="852"/>
                  </a:cxn>
                  <a:cxn ang="0">
                    <a:pos x="2418" y="669"/>
                  </a:cxn>
                  <a:cxn ang="0">
                    <a:pos x="2280" y="284"/>
                  </a:cxn>
                </a:cxnLst>
                <a:rect l="0" t="0" r="r" b="b"/>
                <a:pathLst>
                  <a:path w="7507" h="8284">
                    <a:moveTo>
                      <a:pt x="2103" y="55"/>
                    </a:moveTo>
                    <a:lnTo>
                      <a:pt x="2344" y="15"/>
                    </a:lnTo>
                    <a:lnTo>
                      <a:pt x="2624" y="0"/>
                    </a:lnTo>
                    <a:lnTo>
                      <a:pt x="2920" y="145"/>
                    </a:lnTo>
                    <a:lnTo>
                      <a:pt x="3284" y="464"/>
                    </a:lnTo>
                    <a:lnTo>
                      <a:pt x="3363" y="832"/>
                    </a:lnTo>
                    <a:lnTo>
                      <a:pt x="4008" y="1177"/>
                    </a:lnTo>
                    <a:lnTo>
                      <a:pt x="4155" y="1416"/>
                    </a:lnTo>
                    <a:lnTo>
                      <a:pt x="4140" y="1586"/>
                    </a:lnTo>
                    <a:lnTo>
                      <a:pt x="4259" y="1671"/>
                    </a:lnTo>
                    <a:lnTo>
                      <a:pt x="4440" y="1686"/>
                    </a:lnTo>
                    <a:lnTo>
                      <a:pt x="4559" y="1940"/>
                    </a:lnTo>
                    <a:lnTo>
                      <a:pt x="4499" y="2090"/>
                    </a:lnTo>
                    <a:lnTo>
                      <a:pt x="4750" y="2343"/>
                    </a:lnTo>
                    <a:lnTo>
                      <a:pt x="4982" y="2275"/>
                    </a:lnTo>
                    <a:lnTo>
                      <a:pt x="5444" y="2285"/>
                    </a:lnTo>
                    <a:lnTo>
                      <a:pt x="5637" y="2180"/>
                    </a:lnTo>
                    <a:lnTo>
                      <a:pt x="5784" y="2020"/>
                    </a:lnTo>
                    <a:lnTo>
                      <a:pt x="5991" y="2060"/>
                    </a:lnTo>
                    <a:lnTo>
                      <a:pt x="6153" y="2215"/>
                    </a:lnTo>
                    <a:lnTo>
                      <a:pt x="6371" y="2200"/>
                    </a:lnTo>
                    <a:lnTo>
                      <a:pt x="6582" y="2065"/>
                    </a:lnTo>
                    <a:lnTo>
                      <a:pt x="6754" y="2110"/>
                    </a:lnTo>
                    <a:lnTo>
                      <a:pt x="7054" y="2333"/>
                    </a:lnTo>
                    <a:lnTo>
                      <a:pt x="7276" y="2408"/>
                    </a:lnTo>
                    <a:lnTo>
                      <a:pt x="7417" y="2560"/>
                    </a:lnTo>
                    <a:lnTo>
                      <a:pt x="6828" y="3496"/>
                    </a:lnTo>
                    <a:lnTo>
                      <a:pt x="6962" y="3635"/>
                    </a:lnTo>
                    <a:lnTo>
                      <a:pt x="7083" y="3591"/>
                    </a:lnTo>
                    <a:lnTo>
                      <a:pt x="7203" y="3588"/>
                    </a:lnTo>
                    <a:lnTo>
                      <a:pt x="7507" y="3975"/>
                    </a:lnTo>
                    <a:lnTo>
                      <a:pt x="7468" y="4096"/>
                    </a:lnTo>
                    <a:lnTo>
                      <a:pt x="7239" y="4052"/>
                    </a:lnTo>
                    <a:lnTo>
                      <a:pt x="7109" y="3931"/>
                    </a:lnTo>
                    <a:lnTo>
                      <a:pt x="6932" y="3961"/>
                    </a:lnTo>
                    <a:lnTo>
                      <a:pt x="6857" y="3901"/>
                    </a:lnTo>
                    <a:lnTo>
                      <a:pt x="6711" y="3987"/>
                    </a:lnTo>
                    <a:lnTo>
                      <a:pt x="6568" y="4138"/>
                    </a:lnTo>
                    <a:lnTo>
                      <a:pt x="6252" y="4140"/>
                    </a:lnTo>
                    <a:lnTo>
                      <a:pt x="6134" y="4229"/>
                    </a:lnTo>
                    <a:lnTo>
                      <a:pt x="5799" y="4244"/>
                    </a:lnTo>
                    <a:lnTo>
                      <a:pt x="5543" y="4359"/>
                    </a:lnTo>
                    <a:lnTo>
                      <a:pt x="5203" y="4573"/>
                    </a:lnTo>
                    <a:lnTo>
                      <a:pt x="4958" y="4783"/>
                    </a:lnTo>
                    <a:lnTo>
                      <a:pt x="4730" y="4828"/>
                    </a:lnTo>
                    <a:lnTo>
                      <a:pt x="4657" y="5127"/>
                    </a:lnTo>
                    <a:lnTo>
                      <a:pt x="4662" y="5252"/>
                    </a:lnTo>
                    <a:lnTo>
                      <a:pt x="4573" y="5491"/>
                    </a:lnTo>
                    <a:lnTo>
                      <a:pt x="4420" y="5681"/>
                    </a:lnTo>
                    <a:lnTo>
                      <a:pt x="4412" y="5851"/>
                    </a:lnTo>
                    <a:lnTo>
                      <a:pt x="4495" y="6084"/>
                    </a:lnTo>
                    <a:lnTo>
                      <a:pt x="4455" y="6239"/>
                    </a:lnTo>
                    <a:lnTo>
                      <a:pt x="4184" y="6309"/>
                    </a:lnTo>
                    <a:lnTo>
                      <a:pt x="3909" y="6518"/>
                    </a:lnTo>
                    <a:lnTo>
                      <a:pt x="3860" y="6638"/>
                    </a:lnTo>
                    <a:lnTo>
                      <a:pt x="3860" y="6793"/>
                    </a:lnTo>
                    <a:lnTo>
                      <a:pt x="3948" y="6923"/>
                    </a:lnTo>
                    <a:lnTo>
                      <a:pt x="3904" y="6988"/>
                    </a:lnTo>
                    <a:lnTo>
                      <a:pt x="3698" y="7012"/>
                    </a:lnTo>
                    <a:lnTo>
                      <a:pt x="3689" y="7164"/>
                    </a:lnTo>
                    <a:lnTo>
                      <a:pt x="3520" y="7087"/>
                    </a:lnTo>
                    <a:lnTo>
                      <a:pt x="3363" y="7055"/>
                    </a:lnTo>
                    <a:lnTo>
                      <a:pt x="3185" y="6973"/>
                    </a:lnTo>
                    <a:lnTo>
                      <a:pt x="3051" y="6980"/>
                    </a:lnTo>
                    <a:lnTo>
                      <a:pt x="3106" y="7257"/>
                    </a:lnTo>
                    <a:lnTo>
                      <a:pt x="3111" y="7362"/>
                    </a:lnTo>
                    <a:lnTo>
                      <a:pt x="3078" y="7494"/>
                    </a:lnTo>
                    <a:lnTo>
                      <a:pt x="3004" y="7580"/>
                    </a:lnTo>
                    <a:lnTo>
                      <a:pt x="2795" y="7617"/>
                    </a:lnTo>
                    <a:lnTo>
                      <a:pt x="2605" y="7715"/>
                    </a:lnTo>
                    <a:lnTo>
                      <a:pt x="2458" y="7735"/>
                    </a:lnTo>
                    <a:lnTo>
                      <a:pt x="2221" y="7850"/>
                    </a:lnTo>
                    <a:lnTo>
                      <a:pt x="2221" y="7970"/>
                    </a:lnTo>
                    <a:lnTo>
                      <a:pt x="2343" y="8060"/>
                    </a:lnTo>
                    <a:lnTo>
                      <a:pt x="2250" y="8124"/>
                    </a:lnTo>
                    <a:lnTo>
                      <a:pt x="2101" y="8030"/>
                    </a:lnTo>
                    <a:lnTo>
                      <a:pt x="1970" y="8184"/>
                    </a:lnTo>
                    <a:lnTo>
                      <a:pt x="1767" y="8284"/>
                    </a:lnTo>
                    <a:lnTo>
                      <a:pt x="1945" y="7915"/>
                    </a:lnTo>
                    <a:lnTo>
                      <a:pt x="1985" y="7685"/>
                    </a:lnTo>
                    <a:lnTo>
                      <a:pt x="1704" y="7132"/>
                    </a:lnTo>
                    <a:lnTo>
                      <a:pt x="1651" y="6870"/>
                    </a:lnTo>
                    <a:lnTo>
                      <a:pt x="1645" y="6624"/>
                    </a:lnTo>
                    <a:lnTo>
                      <a:pt x="1762" y="6429"/>
                    </a:lnTo>
                    <a:lnTo>
                      <a:pt x="1940" y="6444"/>
                    </a:lnTo>
                    <a:lnTo>
                      <a:pt x="2093" y="6628"/>
                    </a:lnTo>
                    <a:lnTo>
                      <a:pt x="2206" y="6488"/>
                    </a:lnTo>
                    <a:lnTo>
                      <a:pt x="2270" y="5984"/>
                    </a:lnTo>
                    <a:lnTo>
                      <a:pt x="2103" y="5876"/>
                    </a:lnTo>
                    <a:lnTo>
                      <a:pt x="1925" y="5831"/>
                    </a:lnTo>
                    <a:lnTo>
                      <a:pt x="1630" y="5816"/>
                    </a:lnTo>
                    <a:lnTo>
                      <a:pt x="1487" y="5656"/>
                    </a:lnTo>
                    <a:lnTo>
                      <a:pt x="1369" y="5626"/>
                    </a:lnTo>
                    <a:lnTo>
                      <a:pt x="1216" y="5761"/>
                    </a:lnTo>
                    <a:lnTo>
                      <a:pt x="1069" y="5681"/>
                    </a:lnTo>
                    <a:lnTo>
                      <a:pt x="1000" y="5506"/>
                    </a:lnTo>
                    <a:lnTo>
                      <a:pt x="852" y="5402"/>
                    </a:lnTo>
                    <a:lnTo>
                      <a:pt x="631" y="5417"/>
                    </a:lnTo>
                    <a:lnTo>
                      <a:pt x="504" y="5327"/>
                    </a:lnTo>
                    <a:lnTo>
                      <a:pt x="407" y="5207"/>
                    </a:lnTo>
                    <a:lnTo>
                      <a:pt x="247" y="5192"/>
                    </a:lnTo>
                    <a:lnTo>
                      <a:pt x="129" y="5086"/>
                    </a:lnTo>
                    <a:lnTo>
                      <a:pt x="62" y="4929"/>
                    </a:lnTo>
                    <a:lnTo>
                      <a:pt x="40" y="4473"/>
                    </a:lnTo>
                    <a:lnTo>
                      <a:pt x="201" y="4161"/>
                    </a:lnTo>
                    <a:lnTo>
                      <a:pt x="290" y="3797"/>
                    </a:lnTo>
                    <a:lnTo>
                      <a:pt x="162" y="3560"/>
                    </a:lnTo>
                    <a:lnTo>
                      <a:pt x="184" y="3396"/>
                    </a:lnTo>
                    <a:lnTo>
                      <a:pt x="35" y="3092"/>
                    </a:lnTo>
                    <a:lnTo>
                      <a:pt x="0" y="2808"/>
                    </a:lnTo>
                    <a:lnTo>
                      <a:pt x="365" y="2658"/>
                    </a:lnTo>
                    <a:lnTo>
                      <a:pt x="735" y="2508"/>
                    </a:lnTo>
                    <a:lnTo>
                      <a:pt x="1114" y="2408"/>
                    </a:lnTo>
                    <a:lnTo>
                      <a:pt x="1369" y="2200"/>
                    </a:lnTo>
                    <a:lnTo>
                      <a:pt x="2161" y="1401"/>
                    </a:lnTo>
                    <a:lnTo>
                      <a:pt x="2206" y="1207"/>
                    </a:lnTo>
                    <a:lnTo>
                      <a:pt x="2265" y="952"/>
                    </a:lnTo>
                    <a:lnTo>
                      <a:pt x="2344" y="852"/>
                    </a:lnTo>
                    <a:lnTo>
                      <a:pt x="2471" y="897"/>
                    </a:lnTo>
                    <a:lnTo>
                      <a:pt x="2418" y="669"/>
                    </a:lnTo>
                    <a:lnTo>
                      <a:pt x="2433" y="419"/>
                    </a:lnTo>
                    <a:lnTo>
                      <a:pt x="2280" y="284"/>
                    </a:lnTo>
                    <a:lnTo>
                      <a:pt x="2103" y="5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35" name="Freeform 134">
                <a:extLst>
                  <a:ext uri="{FF2B5EF4-FFF2-40B4-BE49-F238E27FC236}">
                    <a16:creationId xmlns:a16="http://schemas.microsoft.com/office/drawing/2014/main" id="{BBE93CD4-DF86-F654-D68A-2F8909BC2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001" y="3246868"/>
                <a:ext cx="744595" cy="538088"/>
              </a:xfrm>
              <a:custGeom>
                <a:avLst/>
                <a:gdLst/>
                <a:ahLst/>
                <a:cxnLst>
                  <a:cxn ang="0">
                    <a:pos x="1032" y="1929"/>
                  </a:cxn>
                  <a:cxn ang="0">
                    <a:pos x="1210" y="1651"/>
                  </a:cxn>
                  <a:cxn ang="0">
                    <a:pos x="1375" y="1626"/>
                  </a:cxn>
                  <a:cxn ang="0">
                    <a:pos x="1446" y="1456"/>
                  </a:cxn>
                  <a:cxn ang="0">
                    <a:pos x="1495" y="1300"/>
                  </a:cxn>
                  <a:cxn ang="0">
                    <a:pos x="1704" y="1183"/>
                  </a:cxn>
                  <a:cxn ang="0">
                    <a:pos x="1755" y="1023"/>
                  </a:cxn>
                  <a:cxn ang="0">
                    <a:pos x="1984" y="1005"/>
                  </a:cxn>
                  <a:cxn ang="0">
                    <a:pos x="2319" y="1428"/>
                  </a:cxn>
                  <a:cxn ang="0">
                    <a:pos x="2542" y="1455"/>
                  </a:cxn>
                  <a:cxn ang="0">
                    <a:pos x="2692" y="1543"/>
                  </a:cxn>
                  <a:cxn ang="0">
                    <a:pos x="2796" y="1465"/>
                  </a:cxn>
                  <a:cxn ang="0">
                    <a:pos x="2715" y="1341"/>
                  </a:cxn>
                  <a:cxn ang="0">
                    <a:pos x="2737" y="1170"/>
                  </a:cxn>
                  <a:cxn ang="0">
                    <a:pos x="2532" y="1042"/>
                  </a:cxn>
                  <a:cxn ang="0">
                    <a:pos x="2301" y="1033"/>
                  </a:cxn>
                  <a:cxn ang="0">
                    <a:pos x="2200" y="859"/>
                  </a:cxn>
                  <a:cxn ang="0">
                    <a:pos x="2125" y="682"/>
                  </a:cxn>
                  <a:cxn ang="0">
                    <a:pos x="2145" y="513"/>
                  </a:cxn>
                  <a:cxn ang="0">
                    <a:pos x="2044" y="420"/>
                  </a:cxn>
                  <a:cxn ang="0">
                    <a:pos x="1996" y="217"/>
                  </a:cxn>
                  <a:cxn ang="0">
                    <a:pos x="1906" y="0"/>
                  </a:cxn>
                  <a:cxn ang="0">
                    <a:pos x="1713" y="12"/>
                  </a:cxn>
                  <a:cxn ang="0">
                    <a:pos x="1704" y="142"/>
                  </a:cxn>
                  <a:cxn ang="0">
                    <a:pos x="1845" y="429"/>
                  </a:cxn>
                  <a:cxn ang="0">
                    <a:pos x="1716" y="625"/>
                  </a:cxn>
                  <a:cxn ang="0">
                    <a:pos x="1542" y="615"/>
                  </a:cxn>
                  <a:cxn ang="0">
                    <a:pos x="1441" y="730"/>
                  </a:cxn>
                  <a:cxn ang="0">
                    <a:pos x="1131" y="582"/>
                  </a:cxn>
                  <a:cxn ang="0">
                    <a:pos x="858" y="565"/>
                  </a:cxn>
                  <a:cxn ang="0">
                    <a:pos x="688" y="690"/>
                  </a:cxn>
                  <a:cxn ang="0">
                    <a:pos x="564" y="495"/>
                  </a:cxn>
                  <a:cxn ang="0">
                    <a:pos x="340" y="343"/>
                  </a:cxn>
                  <a:cxn ang="0">
                    <a:pos x="355" y="154"/>
                  </a:cxn>
                  <a:cxn ang="0">
                    <a:pos x="160" y="82"/>
                  </a:cxn>
                  <a:cxn ang="0">
                    <a:pos x="0" y="181"/>
                  </a:cxn>
                  <a:cxn ang="0">
                    <a:pos x="192" y="579"/>
                  </a:cxn>
                  <a:cxn ang="0">
                    <a:pos x="376" y="909"/>
                  </a:cxn>
                  <a:cxn ang="0">
                    <a:pos x="597" y="1089"/>
                  </a:cxn>
                  <a:cxn ang="0">
                    <a:pos x="685" y="1315"/>
                  </a:cxn>
                  <a:cxn ang="0">
                    <a:pos x="909" y="1548"/>
                  </a:cxn>
                  <a:cxn ang="0">
                    <a:pos x="921" y="1758"/>
                  </a:cxn>
                  <a:cxn ang="0">
                    <a:pos x="1032" y="1929"/>
                  </a:cxn>
                </a:cxnLst>
                <a:rect l="0" t="0" r="r" b="b"/>
                <a:pathLst>
                  <a:path w="2796" h="1929">
                    <a:moveTo>
                      <a:pt x="1032" y="1929"/>
                    </a:moveTo>
                    <a:lnTo>
                      <a:pt x="1210" y="1651"/>
                    </a:lnTo>
                    <a:lnTo>
                      <a:pt x="1375" y="1626"/>
                    </a:lnTo>
                    <a:lnTo>
                      <a:pt x="1446" y="1456"/>
                    </a:lnTo>
                    <a:lnTo>
                      <a:pt x="1495" y="1300"/>
                    </a:lnTo>
                    <a:lnTo>
                      <a:pt x="1704" y="1183"/>
                    </a:lnTo>
                    <a:lnTo>
                      <a:pt x="1755" y="1023"/>
                    </a:lnTo>
                    <a:lnTo>
                      <a:pt x="1984" y="1005"/>
                    </a:lnTo>
                    <a:lnTo>
                      <a:pt x="2319" y="1428"/>
                    </a:lnTo>
                    <a:lnTo>
                      <a:pt x="2542" y="1455"/>
                    </a:lnTo>
                    <a:lnTo>
                      <a:pt x="2692" y="1543"/>
                    </a:lnTo>
                    <a:lnTo>
                      <a:pt x="2796" y="1465"/>
                    </a:lnTo>
                    <a:lnTo>
                      <a:pt x="2715" y="1341"/>
                    </a:lnTo>
                    <a:lnTo>
                      <a:pt x="2737" y="1170"/>
                    </a:lnTo>
                    <a:lnTo>
                      <a:pt x="2532" y="1042"/>
                    </a:lnTo>
                    <a:lnTo>
                      <a:pt x="2301" y="1033"/>
                    </a:lnTo>
                    <a:lnTo>
                      <a:pt x="2200" y="859"/>
                    </a:lnTo>
                    <a:lnTo>
                      <a:pt x="2125" y="682"/>
                    </a:lnTo>
                    <a:lnTo>
                      <a:pt x="2145" y="513"/>
                    </a:lnTo>
                    <a:lnTo>
                      <a:pt x="2044" y="420"/>
                    </a:lnTo>
                    <a:lnTo>
                      <a:pt x="1996" y="217"/>
                    </a:lnTo>
                    <a:lnTo>
                      <a:pt x="1906" y="0"/>
                    </a:lnTo>
                    <a:lnTo>
                      <a:pt x="1713" y="12"/>
                    </a:lnTo>
                    <a:lnTo>
                      <a:pt x="1704" y="142"/>
                    </a:lnTo>
                    <a:lnTo>
                      <a:pt x="1845" y="429"/>
                    </a:lnTo>
                    <a:lnTo>
                      <a:pt x="1716" y="625"/>
                    </a:lnTo>
                    <a:lnTo>
                      <a:pt x="1542" y="615"/>
                    </a:lnTo>
                    <a:lnTo>
                      <a:pt x="1441" y="730"/>
                    </a:lnTo>
                    <a:lnTo>
                      <a:pt x="1131" y="582"/>
                    </a:lnTo>
                    <a:lnTo>
                      <a:pt x="858" y="565"/>
                    </a:lnTo>
                    <a:lnTo>
                      <a:pt x="688" y="690"/>
                    </a:lnTo>
                    <a:lnTo>
                      <a:pt x="564" y="495"/>
                    </a:lnTo>
                    <a:lnTo>
                      <a:pt x="340" y="343"/>
                    </a:lnTo>
                    <a:lnTo>
                      <a:pt x="355" y="154"/>
                    </a:lnTo>
                    <a:lnTo>
                      <a:pt x="160" y="82"/>
                    </a:lnTo>
                    <a:lnTo>
                      <a:pt x="0" y="181"/>
                    </a:lnTo>
                    <a:lnTo>
                      <a:pt x="192" y="579"/>
                    </a:lnTo>
                    <a:lnTo>
                      <a:pt x="376" y="909"/>
                    </a:lnTo>
                    <a:lnTo>
                      <a:pt x="597" y="1089"/>
                    </a:lnTo>
                    <a:lnTo>
                      <a:pt x="685" y="1315"/>
                    </a:lnTo>
                    <a:lnTo>
                      <a:pt x="909" y="1548"/>
                    </a:lnTo>
                    <a:lnTo>
                      <a:pt x="921" y="1758"/>
                    </a:lnTo>
                    <a:lnTo>
                      <a:pt x="1032" y="1929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36" name="Freeform 135">
                <a:extLst>
                  <a:ext uri="{FF2B5EF4-FFF2-40B4-BE49-F238E27FC236}">
                    <a16:creationId xmlns:a16="http://schemas.microsoft.com/office/drawing/2014/main" id="{055CD86E-87A1-08BC-4ADB-E7D0B97A4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622" y="2880369"/>
                <a:ext cx="367388" cy="417310"/>
              </a:xfrm>
              <a:custGeom>
                <a:avLst/>
                <a:gdLst/>
                <a:ahLst/>
                <a:cxnLst>
                  <a:cxn ang="0">
                    <a:pos x="0" y="736"/>
                  </a:cxn>
                  <a:cxn ang="0">
                    <a:pos x="211" y="345"/>
                  </a:cxn>
                  <a:cxn ang="0">
                    <a:pos x="405" y="241"/>
                  </a:cxn>
                  <a:cxn ang="0">
                    <a:pos x="645" y="243"/>
                  </a:cxn>
                  <a:cxn ang="0">
                    <a:pos x="619" y="76"/>
                  </a:cxn>
                  <a:cxn ang="0">
                    <a:pos x="699" y="0"/>
                  </a:cxn>
                  <a:cxn ang="0">
                    <a:pos x="801" y="48"/>
                  </a:cxn>
                  <a:cxn ang="0">
                    <a:pos x="873" y="163"/>
                  </a:cxn>
                  <a:cxn ang="0">
                    <a:pos x="961" y="255"/>
                  </a:cxn>
                  <a:cxn ang="0">
                    <a:pos x="1179" y="259"/>
                  </a:cxn>
                  <a:cxn ang="0">
                    <a:pos x="1314" y="450"/>
                  </a:cxn>
                  <a:cxn ang="0">
                    <a:pos x="1305" y="600"/>
                  </a:cxn>
                  <a:cxn ang="0">
                    <a:pos x="1150" y="711"/>
                  </a:cxn>
                  <a:cxn ang="0">
                    <a:pos x="1197" y="873"/>
                  </a:cxn>
                  <a:cxn ang="0">
                    <a:pos x="1282" y="1003"/>
                  </a:cxn>
                  <a:cxn ang="0">
                    <a:pos x="1374" y="1039"/>
                  </a:cxn>
                  <a:cxn ang="0">
                    <a:pos x="1272" y="1252"/>
                  </a:cxn>
                  <a:cxn ang="0">
                    <a:pos x="1258" y="1461"/>
                  </a:cxn>
                  <a:cxn ang="0">
                    <a:pos x="1059" y="1386"/>
                  </a:cxn>
                  <a:cxn ang="0">
                    <a:pos x="903" y="1486"/>
                  </a:cxn>
                  <a:cxn ang="0">
                    <a:pos x="534" y="1024"/>
                  </a:cxn>
                  <a:cxn ang="0">
                    <a:pos x="0" y="736"/>
                  </a:cxn>
                </a:cxnLst>
                <a:rect l="0" t="0" r="r" b="b"/>
                <a:pathLst>
                  <a:path w="1374" h="1486">
                    <a:moveTo>
                      <a:pt x="0" y="736"/>
                    </a:moveTo>
                    <a:lnTo>
                      <a:pt x="211" y="345"/>
                    </a:lnTo>
                    <a:lnTo>
                      <a:pt x="405" y="241"/>
                    </a:lnTo>
                    <a:lnTo>
                      <a:pt x="645" y="243"/>
                    </a:lnTo>
                    <a:lnTo>
                      <a:pt x="619" y="76"/>
                    </a:lnTo>
                    <a:lnTo>
                      <a:pt x="699" y="0"/>
                    </a:lnTo>
                    <a:lnTo>
                      <a:pt x="801" y="48"/>
                    </a:lnTo>
                    <a:lnTo>
                      <a:pt x="873" y="163"/>
                    </a:lnTo>
                    <a:lnTo>
                      <a:pt x="961" y="255"/>
                    </a:lnTo>
                    <a:lnTo>
                      <a:pt x="1179" y="259"/>
                    </a:lnTo>
                    <a:lnTo>
                      <a:pt x="1314" y="450"/>
                    </a:lnTo>
                    <a:lnTo>
                      <a:pt x="1305" y="600"/>
                    </a:lnTo>
                    <a:lnTo>
                      <a:pt x="1150" y="711"/>
                    </a:lnTo>
                    <a:lnTo>
                      <a:pt x="1197" y="873"/>
                    </a:lnTo>
                    <a:lnTo>
                      <a:pt x="1282" y="1003"/>
                    </a:lnTo>
                    <a:lnTo>
                      <a:pt x="1374" y="1039"/>
                    </a:lnTo>
                    <a:lnTo>
                      <a:pt x="1272" y="1252"/>
                    </a:lnTo>
                    <a:lnTo>
                      <a:pt x="1258" y="1461"/>
                    </a:lnTo>
                    <a:lnTo>
                      <a:pt x="1059" y="1386"/>
                    </a:lnTo>
                    <a:lnTo>
                      <a:pt x="903" y="1486"/>
                    </a:lnTo>
                    <a:lnTo>
                      <a:pt x="534" y="1024"/>
                    </a:lnTo>
                    <a:lnTo>
                      <a:pt x="0" y="73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37" name="Freeform 136">
                <a:extLst>
                  <a:ext uri="{FF2B5EF4-FFF2-40B4-BE49-F238E27FC236}">
                    <a16:creationId xmlns:a16="http://schemas.microsoft.com/office/drawing/2014/main" id="{584EE6A5-2852-DE57-62E1-8770279DB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64" y="4564600"/>
                <a:ext cx="47458" cy="7413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0"/>
                  </a:cxn>
                  <a:cxn ang="0">
                    <a:pos x="83" y="1"/>
                  </a:cxn>
                  <a:cxn ang="0">
                    <a:pos x="102" y="35"/>
                  </a:cxn>
                  <a:cxn ang="0">
                    <a:pos x="80" y="78"/>
                  </a:cxn>
                  <a:cxn ang="0">
                    <a:pos x="67" y="133"/>
                  </a:cxn>
                  <a:cxn ang="0">
                    <a:pos x="114" y="151"/>
                  </a:cxn>
                  <a:cxn ang="0">
                    <a:pos x="111" y="196"/>
                  </a:cxn>
                  <a:cxn ang="0">
                    <a:pos x="178" y="222"/>
                  </a:cxn>
                  <a:cxn ang="0">
                    <a:pos x="123" y="259"/>
                  </a:cxn>
                  <a:cxn ang="0">
                    <a:pos x="85" y="267"/>
                  </a:cxn>
                  <a:cxn ang="0">
                    <a:pos x="55" y="175"/>
                  </a:cxn>
                  <a:cxn ang="0">
                    <a:pos x="18" y="59"/>
                  </a:cxn>
                  <a:cxn ang="0">
                    <a:pos x="0" y="4"/>
                  </a:cxn>
                </a:cxnLst>
                <a:rect l="0" t="0" r="r" b="b"/>
                <a:pathLst>
                  <a:path w="178" h="267">
                    <a:moveTo>
                      <a:pt x="0" y="4"/>
                    </a:moveTo>
                    <a:lnTo>
                      <a:pt x="52" y="0"/>
                    </a:lnTo>
                    <a:lnTo>
                      <a:pt x="83" y="1"/>
                    </a:lnTo>
                    <a:lnTo>
                      <a:pt x="102" y="35"/>
                    </a:lnTo>
                    <a:lnTo>
                      <a:pt x="80" y="78"/>
                    </a:lnTo>
                    <a:lnTo>
                      <a:pt x="67" y="133"/>
                    </a:lnTo>
                    <a:lnTo>
                      <a:pt x="114" y="151"/>
                    </a:lnTo>
                    <a:lnTo>
                      <a:pt x="111" y="196"/>
                    </a:lnTo>
                    <a:lnTo>
                      <a:pt x="178" y="222"/>
                    </a:lnTo>
                    <a:lnTo>
                      <a:pt x="123" y="259"/>
                    </a:lnTo>
                    <a:lnTo>
                      <a:pt x="85" y="267"/>
                    </a:lnTo>
                    <a:lnTo>
                      <a:pt x="55" y="175"/>
                    </a:lnTo>
                    <a:lnTo>
                      <a:pt x="18" y="59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38" name="Freeform 137">
                <a:extLst>
                  <a:ext uri="{FF2B5EF4-FFF2-40B4-BE49-F238E27FC236}">
                    <a16:creationId xmlns:a16="http://schemas.microsoft.com/office/drawing/2014/main" id="{B288D286-B967-7B46-B9B3-E8EFEDA17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228" y="4512124"/>
                <a:ext cx="133372" cy="215735"/>
              </a:xfrm>
              <a:custGeom>
                <a:avLst/>
                <a:gdLst/>
                <a:ahLst/>
                <a:cxnLst>
                  <a:cxn ang="0">
                    <a:pos x="33" y="89"/>
                  </a:cxn>
                  <a:cxn ang="0">
                    <a:pos x="88" y="55"/>
                  </a:cxn>
                  <a:cxn ang="0">
                    <a:pos x="122" y="0"/>
                  </a:cxn>
                  <a:cxn ang="0">
                    <a:pos x="184" y="34"/>
                  </a:cxn>
                  <a:cxn ang="0">
                    <a:pos x="177" y="83"/>
                  </a:cxn>
                  <a:cxn ang="0">
                    <a:pos x="219" y="124"/>
                  </a:cxn>
                  <a:cxn ang="0">
                    <a:pos x="274" y="117"/>
                  </a:cxn>
                  <a:cxn ang="0">
                    <a:pos x="336" y="131"/>
                  </a:cxn>
                  <a:cxn ang="0">
                    <a:pos x="315" y="193"/>
                  </a:cxn>
                  <a:cxn ang="0">
                    <a:pos x="246" y="220"/>
                  </a:cxn>
                  <a:cxn ang="0">
                    <a:pos x="260" y="275"/>
                  </a:cxn>
                  <a:cxn ang="0">
                    <a:pos x="281" y="310"/>
                  </a:cxn>
                  <a:cxn ang="0">
                    <a:pos x="356" y="289"/>
                  </a:cxn>
                  <a:cxn ang="0">
                    <a:pos x="432" y="255"/>
                  </a:cxn>
                  <a:cxn ang="0">
                    <a:pos x="460" y="337"/>
                  </a:cxn>
                  <a:cxn ang="0">
                    <a:pos x="418" y="379"/>
                  </a:cxn>
                  <a:cxn ang="0">
                    <a:pos x="487" y="434"/>
                  </a:cxn>
                  <a:cxn ang="0">
                    <a:pos x="432" y="434"/>
                  </a:cxn>
                  <a:cxn ang="0">
                    <a:pos x="467" y="503"/>
                  </a:cxn>
                  <a:cxn ang="0">
                    <a:pos x="501" y="558"/>
                  </a:cxn>
                  <a:cxn ang="0">
                    <a:pos x="453" y="654"/>
                  </a:cxn>
                  <a:cxn ang="0">
                    <a:pos x="398" y="737"/>
                  </a:cxn>
                  <a:cxn ang="0">
                    <a:pos x="356" y="771"/>
                  </a:cxn>
                  <a:cxn ang="0">
                    <a:pos x="309" y="670"/>
                  </a:cxn>
                  <a:cxn ang="0">
                    <a:pos x="184" y="559"/>
                  </a:cxn>
                  <a:cxn ang="0">
                    <a:pos x="109" y="498"/>
                  </a:cxn>
                  <a:cxn ang="0">
                    <a:pos x="130" y="448"/>
                  </a:cxn>
                  <a:cxn ang="0">
                    <a:pos x="121" y="385"/>
                  </a:cxn>
                  <a:cxn ang="0">
                    <a:pos x="78" y="322"/>
                  </a:cxn>
                  <a:cxn ang="0">
                    <a:pos x="112" y="223"/>
                  </a:cxn>
                  <a:cxn ang="0">
                    <a:pos x="51" y="189"/>
                  </a:cxn>
                  <a:cxn ang="0">
                    <a:pos x="0" y="163"/>
                  </a:cxn>
                  <a:cxn ang="0">
                    <a:pos x="54" y="158"/>
                  </a:cxn>
                </a:cxnLst>
                <a:rect l="0" t="0" r="r" b="b"/>
                <a:pathLst>
                  <a:path w="501" h="771">
                    <a:moveTo>
                      <a:pt x="47" y="131"/>
                    </a:moveTo>
                    <a:lnTo>
                      <a:pt x="33" y="89"/>
                    </a:lnTo>
                    <a:lnTo>
                      <a:pt x="60" y="69"/>
                    </a:lnTo>
                    <a:lnTo>
                      <a:pt x="88" y="55"/>
                    </a:lnTo>
                    <a:lnTo>
                      <a:pt x="88" y="34"/>
                    </a:lnTo>
                    <a:lnTo>
                      <a:pt x="122" y="0"/>
                    </a:lnTo>
                    <a:lnTo>
                      <a:pt x="171" y="0"/>
                    </a:lnTo>
                    <a:lnTo>
                      <a:pt x="184" y="34"/>
                    </a:lnTo>
                    <a:lnTo>
                      <a:pt x="157" y="69"/>
                    </a:lnTo>
                    <a:lnTo>
                      <a:pt x="177" y="83"/>
                    </a:lnTo>
                    <a:lnTo>
                      <a:pt x="205" y="76"/>
                    </a:lnTo>
                    <a:lnTo>
                      <a:pt x="219" y="124"/>
                    </a:lnTo>
                    <a:lnTo>
                      <a:pt x="239" y="138"/>
                    </a:lnTo>
                    <a:lnTo>
                      <a:pt x="274" y="117"/>
                    </a:lnTo>
                    <a:lnTo>
                      <a:pt x="301" y="138"/>
                    </a:lnTo>
                    <a:lnTo>
                      <a:pt x="336" y="131"/>
                    </a:lnTo>
                    <a:lnTo>
                      <a:pt x="350" y="151"/>
                    </a:lnTo>
                    <a:lnTo>
                      <a:pt x="315" y="193"/>
                    </a:lnTo>
                    <a:lnTo>
                      <a:pt x="267" y="193"/>
                    </a:lnTo>
                    <a:lnTo>
                      <a:pt x="246" y="220"/>
                    </a:lnTo>
                    <a:lnTo>
                      <a:pt x="260" y="241"/>
                    </a:lnTo>
                    <a:lnTo>
                      <a:pt x="260" y="275"/>
                    </a:lnTo>
                    <a:lnTo>
                      <a:pt x="246" y="303"/>
                    </a:lnTo>
                    <a:lnTo>
                      <a:pt x="281" y="310"/>
                    </a:lnTo>
                    <a:lnTo>
                      <a:pt x="329" y="296"/>
                    </a:lnTo>
                    <a:lnTo>
                      <a:pt x="356" y="289"/>
                    </a:lnTo>
                    <a:lnTo>
                      <a:pt x="384" y="268"/>
                    </a:lnTo>
                    <a:lnTo>
                      <a:pt x="432" y="255"/>
                    </a:lnTo>
                    <a:lnTo>
                      <a:pt x="480" y="310"/>
                    </a:lnTo>
                    <a:lnTo>
                      <a:pt x="460" y="337"/>
                    </a:lnTo>
                    <a:lnTo>
                      <a:pt x="425" y="351"/>
                    </a:lnTo>
                    <a:lnTo>
                      <a:pt x="418" y="379"/>
                    </a:lnTo>
                    <a:lnTo>
                      <a:pt x="446" y="386"/>
                    </a:lnTo>
                    <a:lnTo>
                      <a:pt x="487" y="434"/>
                    </a:lnTo>
                    <a:lnTo>
                      <a:pt x="460" y="427"/>
                    </a:lnTo>
                    <a:lnTo>
                      <a:pt x="432" y="434"/>
                    </a:lnTo>
                    <a:lnTo>
                      <a:pt x="453" y="468"/>
                    </a:lnTo>
                    <a:lnTo>
                      <a:pt x="467" y="503"/>
                    </a:lnTo>
                    <a:lnTo>
                      <a:pt x="487" y="516"/>
                    </a:lnTo>
                    <a:lnTo>
                      <a:pt x="501" y="558"/>
                    </a:lnTo>
                    <a:lnTo>
                      <a:pt x="467" y="620"/>
                    </a:lnTo>
                    <a:lnTo>
                      <a:pt x="453" y="654"/>
                    </a:lnTo>
                    <a:lnTo>
                      <a:pt x="405" y="695"/>
                    </a:lnTo>
                    <a:lnTo>
                      <a:pt x="398" y="737"/>
                    </a:lnTo>
                    <a:lnTo>
                      <a:pt x="377" y="771"/>
                    </a:lnTo>
                    <a:lnTo>
                      <a:pt x="356" y="771"/>
                    </a:lnTo>
                    <a:lnTo>
                      <a:pt x="327" y="714"/>
                    </a:lnTo>
                    <a:lnTo>
                      <a:pt x="309" y="670"/>
                    </a:lnTo>
                    <a:lnTo>
                      <a:pt x="235" y="606"/>
                    </a:lnTo>
                    <a:lnTo>
                      <a:pt x="184" y="559"/>
                    </a:lnTo>
                    <a:lnTo>
                      <a:pt x="141" y="522"/>
                    </a:lnTo>
                    <a:lnTo>
                      <a:pt x="109" y="498"/>
                    </a:lnTo>
                    <a:lnTo>
                      <a:pt x="96" y="451"/>
                    </a:lnTo>
                    <a:lnTo>
                      <a:pt x="130" y="448"/>
                    </a:lnTo>
                    <a:lnTo>
                      <a:pt x="187" y="408"/>
                    </a:lnTo>
                    <a:lnTo>
                      <a:pt x="121" y="385"/>
                    </a:lnTo>
                    <a:lnTo>
                      <a:pt x="123" y="337"/>
                    </a:lnTo>
                    <a:lnTo>
                      <a:pt x="78" y="322"/>
                    </a:lnTo>
                    <a:lnTo>
                      <a:pt x="88" y="265"/>
                    </a:lnTo>
                    <a:lnTo>
                      <a:pt x="112" y="223"/>
                    </a:lnTo>
                    <a:lnTo>
                      <a:pt x="94" y="189"/>
                    </a:lnTo>
                    <a:lnTo>
                      <a:pt x="51" y="189"/>
                    </a:lnTo>
                    <a:lnTo>
                      <a:pt x="12" y="193"/>
                    </a:lnTo>
                    <a:lnTo>
                      <a:pt x="0" y="163"/>
                    </a:lnTo>
                    <a:lnTo>
                      <a:pt x="26" y="151"/>
                    </a:lnTo>
                    <a:lnTo>
                      <a:pt x="54" y="158"/>
                    </a:lnTo>
                    <a:lnTo>
                      <a:pt x="47" y="13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91" name="Elipse 90">
            <a:extLst>
              <a:ext uri="{FF2B5EF4-FFF2-40B4-BE49-F238E27FC236}">
                <a16:creationId xmlns:a16="http://schemas.microsoft.com/office/drawing/2014/main" id="{ECEBBF67-CEDB-84FF-1BDD-ABC7564DAF77}"/>
              </a:ext>
            </a:extLst>
          </p:cNvPr>
          <p:cNvSpPr/>
          <p:nvPr/>
        </p:nvSpPr>
        <p:spPr>
          <a:xfrm rot="19962621">
            <a:off x="8323725" y="2293652"/>
            <a:ext cx="816814" cy="3642303"/>
          </a:xfrm>
          <a:prstGeom prst="ellipse">
            <a:avLst/>
          </a:prstGeom>
          <a:solidFill>
            <a:srgbClr val="A6E7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A2E43BC1-DCD9-DC7E-720F-9204C4D34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211" y="2569688"/>
            <a:ext cx="582057" cy="58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Plan de intervención para prevenir y enfrentar </a:t>
            </a:r>
            <a:r>
              <a:rPr lang="es-ES" sz="2400" b="1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el Fenómeno El Niño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198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518 puntos críticos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03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>
            <a:extLst>
              <a:ext uri="{FF2B5EF4-FFF2-40B4-BE49-F238E27FC236}">
                <a16:creationId xmlns:a16="http://schemas.microsoft.com/office/drawing/2014/main" id="{3D9FA2EE-E3F6-064A-EFC7-2E70D392433B}"/>
              </a:ext>
            </a:extLst>
          </p:cNvPr>
          <p:cNvGrpSpPr/>
          <p:nvPr/>
        </p:nvGrpSpPr>
        <p:grpSpPr>
          <a:xfrm>
            <a:off x="8944777" y="1828681"/>
            <a:ext cx="3211667" cy="4753855"/>
            <a:chOff x="7827662" y="1929002"/>
            <a:chExt cx="3226797" cy="4709787"/>
          </a:xfrm>
        </p:grpSpPr>
        <p:grpSp>
          <p:nvGrpSpPr>
            <p:cNvPr id="93" name="组合 150">
              <a:extLst>
                <a:ext uri="{FF2B5EF4-FFF2-40B4-BE49-F238E27FC236}">
                  <a16:creationId xmlns:a16="http://schemas.microsoft.com/office/drawing/2014/main" id="{6F3B8E46-69D6-D3F3-617C-F5732B1113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7662" y="1935326"/>
              <a:ext cx="3220815" cy="4703463"/>
              <a:chOff x="936625" y="1374775"/>
              <a:chExt cx="3209926" cy="4932363"/>
            </a:xfrm>
            <a:effectLst/>
          </p:grpSpPr>
          <p:sp>
            <p:nvSpPr>
              <p:cNvPr id="148" name="Freeform 112">
                <a:extLst>
                  <a:ext uri="{FF2B5EF4-FFF2-40B4-BE49-F238E27FC236}">
                    <a16:creationId xmlns:a16="http://schemas.microsoft.com/office/drawing/2014/main" id="{7E269027-14DB-1A6E-0578-FFF8D9914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929" y="3527574"/>
                <a:ext cx="477850" cy="736331"/>
              </a:xfrm>
              <a:custGeom>
                <a:avLst/>
                <a:gdLst/>
                <a:ahLst/>
                <a:cxnLst>
                  <a:cxn ang="0">
                    <a:pos x="0" y="742"/>
                  </a:cxn>
                  <a:cxn ang="0">
                    <a:pos x="272" y="1305"/>
                  </a:cxn>
                  <a:cxn ang="0">
                    <a:pos x="319" y="1492"/>
                  </a:cxn>
                  <a:cxn ang="0">
                    <a:pos x="583" y="1971"/>
                  </a:cxn>
                  <a:cxn ang="0">
                    <a:pos x="724" y="1938"/>
                  </a:cxn>
                  <a:cxn ang="0">
                    <a:pos x="818" y="1986"/>
                  </a:cxn>
                  <a:cxn ang="0">
                    <a:pos x="831" y="2095"/>
                  </a:cxn>
                  <a:cxn ang="0">
                    <a:pos x="949" y="2107"/>
                  </a:cxn>
                  <a:cxn ang="0">
                    <a:pos x="1168" y="1922"/>
                  </a:cxn>
                  <a:cxn ang="0">
                    <a:pos x="1216" y="1792"/>
                  </a:cxn>
                  <a:cxn ang="0">
                    <a:pos x="1323" y="1748"/>
                  </a:cxn>
                  <a:cxn ang="0">
                    <a:pos x="1335" y="1628"/>
                  </a:cxn>
                  <a:cxn ang="0">
                    <a:pos x="1276" y="1564"/>
                  </a:cxn>
                  <a:cxn ang="0">
                    <a:pos x="1276" y="1473"/>
                  </a:cxn>
                  <a:cxn ang="0">
                    <a:pos x="1209" y="1425"/>
                  </a:cxn>
                  <a:cxn ang="0">
                    <a:pos x="1216" y="1329"/>
                  </a:cxn>
                  <a:cxn ang="0">
                    <a:pos x="1299" y="1241"/>
                  </a:cxn>
                  <a:cxn ang="0">
                    <a:pos x="1327" y="1026"/>
                  </a:cxn>
                  <a:cxn ang="0">
                    <a:pos x="1433" y="910"/>
                  </a:cxn>
                  <a:cxn ang="0">
                    <a:pos x="1370" y="822"/>
                  </a:cxn>
                  <a:cxn ang="0">
                    <a:pos x="1228" y="730"/>
                  </a:cxn>
                  <a:cxn ang="0">
                    <a:pos x="1102" y="587"/>
                  </a:cxn>
                  <a:cxn ang="0">
                    <a:pos x="1028" y="335"/>
                  </a:cxn>
                  <a:cxn ang="0">
                    <a:pos x="760" y="0"/>
                  </a:cxn>
                  <a:cxn ang="0">
                    <a:pos x="579" y="12"/>
                  </a:cxn>
                  <a:cxn ang="0">
                    <a:pos x="534" y="142"/>
                  </a:cxn>
                  <a:cxn ang="0">
                    <a:pos x="370" y="239"/>
                  </a:cxn>
                  <a:cxn ang="0">
                    <a:pos x="335" y="347"/>
                  </a:cxn>
                  <a:cxn ang="0">
                    <a:pos x="272" y="499"/>
                  </a:cxn>
                  <a:cxn ang="0">
                    <a:pos x="142" y="515"/>
                  </a:cxn>
                  <a:cxn ang="0">
                    <a:pos x="0" y="742"/>
                  </a:cxn>
                </a:cxnLst>
                <a:rect l="0" t="0" r="r" b="b"/>
                <a:pathLst>
                  <a:path w="1433" h="2107">
                    <a:moveTo>
                      <a:pt x="0" y="742"/>
                    </a:moveTo>
                    <a:lnTo>
                      <a:pt x="272" y="1305"/>
                    </a:lnTo>
                    <a:lnTo>
                      <a:pt x="319" y="1492"/>
                    </a:lnTo>
                    <a:lnTo>
                      <a:pt x="583" y="1971"/>
                    </a:lnTo>
                    <a:lnTo>
                      <a:pt x="724" y="1938"/>
                    </a:lnTo>
                    <a:lnTo>
                      <a:pt x="818" y="1986"/>
                    </a:lnTo>
                    <a:lnTo>
                      <a:pt x="831" y="2095"/>
                    </a:lnTo>
                    <a:lnTo>
                      <a:pt x="949" y="2107"/>
                    </a:lnTo>
                    <a:lnTo>
                      <a:pt x="1168" y="1922"/>
                    </a:lnTo>
                    <a:lnTo>
                      <a:pt x="1216" y="1792"/>
                    </a:lnTo>
                    <a:lnTo>
                      <a:pt x="1323" y="1748"/>
                    </a:lnTo>
                    <a:lnTo>
                      <a:pt x="1335" y="1628"/>
                    </a:lnTo>
                    <a:lnTo>
                      <a:pt x="1276" y="1564"/>
                    </a:lnTo>
                    <a:lnTo>
                      <a:pt x="1276" y="1473"/>
                    </a:lnTo>
                    <a:lnTo>
                      <a:pt x="1209" y="1425"/>
                    </a:lnTo>
                    <a:lnTo>
                      <a:pt x="1216" y="1329"/>
                    </a:lnTo>
                    <a:lnTo>
                      <a:pt x="1299" y="1241"/>
                    </a:lnTo>
                    <a:lnTo>
                      <a:pt x="1327" y="1026"/>
                    </a:lnTo>
                    <a:lnTo>
                      <a:pt x="1433" y="910"/>
                    </a:lnTo>
                    <a:lnTo>
                      <a:pt x="1370" y="822"/>
                    </a:lnTo>
                    <a:lnTo>
                      <a:pt x="1228" y="730"/>
                    </a:lnTo>
                    <a:lnTo>
                      <a:pt x="1102" y="587"/>
                    </a:lnTo>
                    <a:lnTo>
                      <a:pt x="1028" y="335"/>
                    </a:lnTo>
                    <a:lnTo>
                      <a:pt x="760" y="0"/>
                    </a:lnTo>
                    <a:lnTo>
                      <a:pt x="579" y="12"/>
                    </a:lnTo>
                    <a:lnTo>
                      <a:pt x="534" y="142"/>
                    </a:lnTo>
                    <a:lnTo>
                      <a:pt x="370" y="239"/>
                    </a:lnTo>
                    <a:lnTo>
                      <a:pt x="335" y="347"/>
                    </a:lnTo>
                    <a:lnTo>
                      <a:pt x="272" y="499"/>
                    </a:lnTo>
                    <a:lnTo>
                      <a:pt x="142" y="515"/>
                    </a:lnTo>
                    <a:lnTo>
                      <a:pt x="0" y="742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9" name="Freeform 113">
                <a:extLst>
                  <a:ext uri="{FF2B5EF4-FFF2-40B4-BE49-F238E27FC236}">
                    <a16:creationId xmlns:a16="http://schemas.microsoft.com/office/drawing/2014/main" id="{E5A0E765-A5E0-4836-29F0-CBC9284B0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770" y="3634192"/>
                <a:ext cx="702865" cy="54558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90" y="347"/>
                  </a:cxn>
                  <a:cxn ang="0">
                    <a:pos x="248" y="529"/>
                  </a:cxn>
                  <a:cxn ang="0">
                    <a:pos x="429" y="644"/>
                  </a:cxn>
                  <a:cxn ang="0">
                    <a:pos x="508" y="753"/>
                  </a:cxn>
                  <a:cxn ang="0">
                    <a:pos x="374" y="899"/>
                  </a:cxn>
                  <a:cxn ang="0">
                    <a:pos x="338" y="1168"/>
                  </a:cxn>
                  <a:cxn ang="0">
                    <a:pos x="233" y="1280"/>
                  </a:cxn>
                  <a:cxn ang="0">
                    <a:pos x="225" y="1398"/>
                  </a:cxn>
                  <a:cxn ang="0">
                    <a:pos x="308" y="1460"/>
                  </a:cxn>
                  <a:cxn ang="0">
                    <a:pos x="308" y="1570"/>
                  </a:cxn>
                  <a:cxn ang="0">
                    <a:pos x="384" y="1653"/>
                  </a:cxn>
                  <a:cxn ang="0">
                    <a:pos x="369" y="1802"/>
                  </a:cxn>
                  <a:cxn ang="0">
                    <a:pos x="580" y="1951"/>
                  </a:cxn>
                  <a:cxn ang="0">
                    <a:pos x="643" y="1853"/>
                  </a:cxn>
                  <a:cxn ang="0">
                    <a:pos x="770" y="1773"/>
                  </a:cxn>
                  <a:cxn ang="0">
                    <a:pos x="930" y="1786"/>
                  </a:cxn>
                  <a:cxn ang="0">
                    <a:pos x="1072" y="1878"/>
                  </a:cxn>
                  <a:cxn ang="0">
                    <a:pos x="1382" y="1901"/>
                  </a:cxn>
                  <a:cxn ang="0">
                    <a:pos x="1496" y="1787"/>
                  </a:cxn>
                  <a:cxn ang="0">
                    <a:pos x="1422" y="1683"/>
                  </a:cxn>
                  <a:cxn ang="0">
                    <a:pos x="1402" y="1588"/>
                  </a:cxn>
                  <a:cxn ang="0">
                    <a:pos x="1419" y="1483"/>
                  </a:cxn>
                  <a:cxn ang="0">
                    <a:pos x="1537" y="1393"/>
                  </a:cxn>
                  <a:cxn ang="0">
                    <a:pos x="1764" y="1405"/>
                  </a:cxn>
                  <a:cxn ang="0">
                    <a:pos x="1977" y="1363"/>
                  </a:cxn>
                  <a:cxn ang="0">
                    <a:pos x="2141" y="1275"/>
                  </a:cxn>
                  <a:cxn ang="0">
                    <a:pos x="2420" y="1263"/>
                  </a:cxn>
                  <a:cxn ang="0">
                    <a:pos x="2634" y="1160"/>
                  </a:cxn>
                  <a:cxn ang="0">
                    <a:pos x="2587" y="1024"/>
                  </a:cxn>
                  <a:cxn ang="0">
                    <a:pos x="2435" y="884"/>
                  </a:cxn>
                  <a:cxn ang="0">
                    <a:pos x="2494" y="720"/>
                  </a:cxn>
                  <a:cxn ang="0">
                    <a:pos x="2631" y="165"/>
                  </a:cxn>
                  <a:cxn ang="0">
                    <a:pos x="2509" y="150"/>
                  </a:cxn>
                  <a:cxn ang="0">
                    <a:pos x="2365" y="210"/>
                  </a:cxn>
                  <a:cxn ang="0">
                    <a:pos x="2159" y="344"/>
                  </a:cxn>
                  <a:cxn ang="0">
                    <a:pos x="2036" y="514"/>
                  </a:cxn>
                  <a:cxn ang="0">
                    <a:pos x="1938" y="680"/>
                  </a:cxn>
                  <a:cxn ang="0">
                    <a:pos x="1820" y="783"/>
                  </a:cxn>
                  <a:cxn ang="0">
                    <a:pos x="1643" y="853"/>
                  </a:cxn>
                  <a:cxn ang="0">
                    <a:pos x="1481" y="793"/>
                  </a:cxn>
                  <a:cxn ang="0">
                    <a:pos x="1372" y="660"/>
                  </a:cxn>
                  <a:cxn ang="0">
                    <a:pos x="1377" y="349"/>
                  </a:cxn>
                  <a:cxn ang="0">
                    <a:pos x="1240" y="210"/>
                  </a:cxn>
                  <a:cxn ang="0">
                    <a:pos x="1156" y="284"/>
                  </a:cxn>
                  <a:cxn ang="0">
                    <a:pos x="1082" y="215"/>
                  </a:cxn>
                  <a:cxn ang="0">
                    <a:pos x="993" y="0"/>
                  </a:cxn>
                  <a:cxn ang="0">
                    <a:pos x="905" y="6"/>
                  </a:cxn>
                  <a:cxn ang="0">
                    <a:pos x="902" y="176"/>
                  </a:cxn>
                  <a:cxn ang="0">
                    <a:pos x="679" y="165"/>
                  </a:cxn>
                  <a:cxn ang="0">
                    <a:pos x="478" y="81"/>
                  </a:cxn>
                  <a:cxn ang="0">
                    <a:pos x="370" y="154"/>
                  </a:cxn>
                  <a:cxn ang="0">
                    <a:pos x="218" y="66"/>
                  </a:cxn>
                  <a:cxn ang="0">
                    <a:pos x="0" y="38"/>
                  </a:cxn>
                </a:cxnLst>
                <a:rect l="0" t="0" r="r" b="b"/>
                <a:pathLst>
                  <a:path w="2634" h="1951">
                    <a:moveTo>
                      <a:pt x="0" y="38"/>
                    </a:moveTo>
                    <a:lnTo>
                      <a:pt x="90" y="347"/>
                    </a:lnTo>
                    <a:lnTo>
                      <a:pt x="248" y="529"/>
                    </a:lnTo>
                    <a:lnTo>
                      <a:pt x="429" y="644"/>
                    </a:lnTo>
                    <a:lnTo>
                      <a:pt x="508" y="753"/>
                    </a:lnTo>
                    <a:lnTo>
                      <a:pt x="374" y="899"/>
                    </a:lnTo>
                    <a:lnTo>
                      <a:pt x="338" y="1168"/>
                    </a:lnTo>
                    <a:lnTo>
                      <a:pt x="233" y="1280"/>
                    </a:lnTo>
                    <a:lnTo>
                      <a:pt x="225" y="1398"/>
                    </a:lnTo>
                    <a:lnTo>
                      <a:pt x="308" y="1460"/>
                    </a:lnTo>
                    <a:lnTo>
                      <a:pt x="308" y="1570"/>
                    </a:lnTo>
                    <a:lnTo>
                      <a:pt x="384" y="1653"/>
                    </a:lnTo>
                    <a:lnTo>
                      <a:pt x="369" y="1802"/>
                    </a:lnTo>
                    <a:lnTo>
                      <a:pt x="580" y="1951"/>
                    </a:lnTo>
                    <a:lnTo>
                      <a:pt x="643" y="1853"/>
                    </a:lnTo>
                    <a:lnTo>
                      <a:pt x="770" y="1773"/>
                    </a:lnTo>
                    <a:lnTo>
                      <a:pt x="930" y="1786"/>
                    </a:lnTo>
                    <a:lnTo>
                      <a:pt x="1072" y="1878"/>
                    </a:lnTo>
                    <a:lnTo>
                      <a:pt x="1382" y="1901"/>
                    </a:lnTo>
                    <a:lnTo>
                      <a:pt x="1496" y="1787"/>
                    </a:lnTo>
                    <a:lnTo>
                      <a:pt x="1422" y="1683"/>
                    </a:lnTo>
                    <a:lnTo>
                      <a:pt x="1402" y="1588"/>
                    </a:lnTo>
                    <a:lnTo>
                      <a:pt x="1419" y="1483"/>
                    </a:lnTo>
                    <a:lnTo>
                      <a:pt x="1537" y="1393"/>
                    </a:lnTo>
                    <a:lnTo>
                      <a:pt x="1764" y="1405"/>
                    </a:lnTo>
                    <a:lnTo>
                      <a:pt x="1977" y="1363"/>
                    </a:lnTo>
                    <a:lnTo>
                      <a:pt x="2141" y="1275"/>
                    </a:lnTo>
                    <a:lnTo>
                      <a:pt x="2420" y="1263"/>
                    </a:lnTo>
                    <a:lnTo>
                      <a:pt x="2634" y="1160"/>
                    </a:lnTo>
                    <a:lnTo>
                      <a:pt x="2587" y="1024"/>
                    </a:lnTo>
                    <a:lnTo>
                      <a:pt x="2435" y="884"/>
                    </a:lnTo>
                    <a:lnTo>
                      <a:pt x="2494" y="720"/>
                    </a:lnTo>
                    <a:lnTo>
                      <a:pt x="2631" y="165"/>
                    </a:lnTo>
                    <a:lnTo>
                      <a:pt x="2509" y="150"/>
                    </a:lnTo>
                    <a:lnTo>
                      <a:pt x="2365" y="210"/>
                    </a:lnTo>
                    <a:lnTo>
                      <a:pt x="2159" y="344"/>
                    </a:lnTo>
                    <a:lnTo>
                      <a:pt x="2036" y="514"/>
                    </a:lnTo>
                    <a:lnTo>
                      <a:pt x="1938" y="680"/>
                    </a:lnTo>
                    <a:lnTo>
                      <a:pt x="1820" y="783"/>
                    </a:lnTo>
                    <a:lnTo>
                      <a:pt x="1643" y="853"/>
                    </a:lnTo>
                    <a:lnTo>
                      <a:pt x="1481" y="793"/>
                    </a:lnTo>
                    <a:lnTo>
                      <a:pt x="1372" y="660"/>
                    </a:lnTo>
                    <a:lnTo>
                      <a:pt x="1377" y="349"/>
                    </a:lnTo>
                    <a:lnTo>
                      <a:pt x="1240" y="210"/>
                    </a:lnTo>
                    <a:lnTo>
                      <a:pt x="1156" y="284"/>
                    </a:lnTo>
                    <a:lnTo>
                      <a:pt x="1082" y="215"/>
                    </a:lnTo>
                    <a:lnTo>
                      <a:pt x="993" y="0"/>
                    </a:lnTo>
                    <a:lnTo>
                      <a:pt x="905" y="6"/>
                    </a:lnTo>
                    <a:lnTo>
                      <a:pt x="902" y="176"/>
                    </a:lnTo>
                    <a:lnTo>
                      <a:pt x="679" y="165"/>
                    </a:lnTo>
                    <a:lnTo>
                      <a:pt x="478" y="81"/>
                    </a:lnTo>
                    <a:lnTo>
                      <a:pt x="370" y="154"/>
                    </a:lnTo>
                    <a:lnTo>
                      <a:pt x="218" y="66"/>
                    </a:lnTo>
                    <a:lnTo>
                      <a:pt x="0" y="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0" name="Freeform 114">
                <a:extLst>
                  <a:ext uri="{FF2B5EF4-FFF2-40B4-BE49-F238E27FC236}">
                    <a16:creationId xmlns:a16="http://schemas.microsoft.com/office/drawing/2014/main" id="{B25A7BBE-E5C1-9F0F-129A-9DE1B7960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599" y="3959044"/>
                <a:ext cx="646407" cy="400650"/>
              </a:xfrm>
              <a:custGeom>
                <a:avLst/>
                <a:gdLst/>
                <a:ahLst/>
                <a:cxnLst>
                  <a:cxn ang="0">
                    <a:pos x="214" y="1427"/>
                  </a:cxn>
                  <a:cxn ang="0">
                    <a:pos x="412" y="1402"/>
                  </a:cxn>
                  <a:cxn ang="0">
                    <a:pos x="407" y="1292"/>
                  </a:cxn>
                  <a:cxn ang="0">
                    <a:pos x="569" y="1202"/>
                  </a:cxn>
                  <a:cxn ang="0">
                    <a:pos x="702" y="1173"/>
                  </a:cxn>
                  <a:cxn ang="0">
                    <a:pos x="834" y="1262"/>
                  </a:cxn>
                  <a:cxn ang="0">
                    <a:pos x="968" y="1163"/>
                  </a:cxn>
                  <a:cxn ang="0">
                    <a:pos x="1278" y="1088"/>
                  </a:cxn>
                  <a:cxn ang="0">
                    <a:pos x="1543" y="968"/>
                  </a:cxn>
                  <a:cxn ang="0">
                    <a:pos x="1680" y="1028"/>
                  </a:cxn>
                  <a:cxn ang="0">
                    <a:pos x="2035" y="1173"/>
                  </a:cxn>
                  <a:cxn ang="0">
                    <a:pos x="2163" y="1118"/>
                  </a:cxn>
                  <a:cxn ang="0">
                    <a:pos x="2287" y="968"/>
                  </a:cxn>
                  <a:cxn ang="0">
                    <a:pos x="2419" y="873"/>
                  </a:cxn>
                  <a:cxn ang="0">
                    <a:pos x="2257" y="669"/>
                  </a:cxn>
                  <a:cxn ang="0">
                    <a:pos x="2242" y="484"/>
                  </a:cxn>
                  <a:cxn ang="0">
                    <a:pos x="2163" y="339"/>
                  </a:cxn>
                  <a:cxn ang="0">
                    <a:pos x="2119" y="156"/>
                  </a:cxn>
                  <a:cxn ang="0">
                    <a:pos x="2053" y="0"/>
                  </a:cxn>
                  <a:cxn ang="0">
                    <a:pos x="1837" y="100"/>
                  </a:cxn>
                  <a:cxn ang="0">
                    <a:pos x="1559" y="111"/>
                  </a:cxn>
                  <a:cxn ang="0">
                    <a:pos x="1395" y="200"/>
                  </a:cxn>
                  <a:cxn ang="0">
                    <a:pos x="1179" y="244"/>
                  </a:cxn>
                  <a:cxn ang="0">
                    <a:pos x="953" y="230"/>
                  </a:cxn>
                  <a:cxn ang="0">
                    <a:pos x="838" y="321"/>
                  </a:cxn>
                  <a:cxn ang="0">
                    <a:pos x="819" y="424"/>
                  </a:cxn>
                  <a:cxn ang="0">
                    <a:pos x="839" y="519"/>
                  </a:cxn>
                  <a:cxn ang="0">
                    <a:pos x="915" y="627"/>
                  </a:cxn>
                  <a:cxn ang="0">
                    <a:pos x="802" y="739"/>
                  </a:cxn>
                  <a:cxn ang="0">
                    <a:pos x="492" y="715"/>
                  </a:cxn>
                  <a:cxn ang="0">
                    <a:pos x="352" y="624"/>
                  </a:cxn>
                  <a:cxn ang="0">
                    <a:pos x="190" y="610"/>
                  </a:cxn>
                  <a:cxn ang="0">
                    <a:pos x="57" y="694"/>
                  </a:cxn>
                  <a:cxn ang="0">
                    <a:pos x="0" y="790"/>
                  </a:cxn>
                  <a:cxn ang="0">
                    <a:pos x="97" y="1128"/>
                  </a:cxn>
                  <a:cxn ang="0">
                    <a:pos x="204" y="1427"/>
                  </a:cxn>
                  <a:cxn ang="0">
                    <a:pos x="214" y="1427"/>
                  </a:cxn>
                </a:cxnLst>
                <a:rect l="0" t="0" r="r" b="b"/>
                <a:pathLst>
                  <a:path w="2419" h="1427">
                    <a:moveTo>
                      <a:pt x="214" y="1427"/>
                    </a:moveTo>
                    <a:lnTo>
                      <a:pt x="412" y="1402"/>
                    </a:lnTo>
                    <a:lnTo>
                      <a:pt x="407" y="1292"/>
                    </a:lnTo>
                    <a:lnTo>
                      <a:pt x="569" y="1202"/>
                    </a:lnTo>
                    <a:lnTo>
                      <a:pt x="702" y="1173"/>
                    </a:lnTo>
                    <a:lnTo>
                      <a:pt x="834" y="1262"/>
                    </a:lnTo>
                    <a:lnTo>
                      <a:pt x="968" y="1163"/>
                    </a:lnTo>
                    <a:lnTo>
                      <a:pt x="1278" y="1088"/>
                    </a:lnTo>
                    <a:lnTo>
                      <a:pt x="1543" y="968"/>
                    </a:lnTo>
                    <a:lnTo>
                      <a:pt x="1680" y="1028"/>
                    </a:lnTo>
                    <a:lnTo>
                      <a:pt x="2035" y="1173"/>
                    </a:lnTo>
                    <a:lnTo>
                      <a:pt x="2163" y="1118"/>
                    </a:lnTo>
                    <a:lnTo>
                      <a:pt x="2287" y="968"/>
                    </a:lnTo>
                    <a:lnTo>
                      <a:pt x="2419" y="873"/>
                    </a:lnTo>
                    <a:lnTo>
                      <a:pt x="2257" y="669"/>
                    </a:lnTo>
                    <a:lnTo>
                      <a:pt x="2242" y="484"/>
                    </a:lnTo>
                    <a:lnTo>
                      <a:pt x="2163" y="339"/>
                    </a:lnTo>
                    <a:lnTo>
                      <a:pt x="2119" y="156"/>
                    </a:lnTo>
                    <a:lnTo>
                      <a:pt x="2053" y="0"/>
                    </a:lnTo>
                    <a:lnTo>
                      <a:pt x="1837" y="100"/>
                    </a:lnTo>
                    <a:lnTo>
                      <a:pt x="1559" y="111"/>
                    </a:lnTo>
                    <a:lnTo>
                      <a:pt x="1395" y="200"/>
                    </a:lnTo>
                    <a:lnTo>
                      <a:pt x="1179" y="244"/>
                    </a:lnTo>
                    <a:lnTo>
                      <a:pt x="953" y="230"/>
                    </a:lnTo>
                    <a:lnTo>
                      <a:pt x="838" y="321"/>
                    </a:lnTo>
                    <a:lnTo>
                      <a:pt x="819" y="424"/>
                    </a:lnTo>
                    <a:lnTo>
                      <a:pt x="839" y="519"/>
                    </a:lnTo>
                    <a:lnTo>
                      <a:pt x="915" y="627"/>
                    </a:lnTo>
                    <a:lnTo>
                      <a:pt x="802" y="739"/>
                    </a:lnTo>
                    <a:lnTo>
                      <a:pt x="492" y="715"/>
                    </a:lnTo>
                    <a:lnTo>
                      <a:pt x="352" y="624"/>
                    </a:lnTo>
                    <a:lnTo>
                      <a:pt x="190" y="610"/>
                    </a:lnTo>
                    <a:lnTo>
                      <a:pt x="57" y="694"/>
                    </a:lnTo>
                    <a:lnTo>
                      <a:pt x="0" y="790"/>
                    </a:lnTo>
                    <a:lnTo>
                      <a:pt x="97" y="1128"/>
                    </a:lnTo>
                    <a:lnTo>
                      <a:pt x="204" y="1427"/>
                    </a:lnTo>
                    <a:lnTo>
                      <a:pt x="214" y="1427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1" name="Freeform 115">
                <a:extLst>
                  <a:ext uri="{FF2B5EF4-FFF2-40B4-BE49-F238E27FC236}">
                    <a16:creationId xmlns:a16="http://schemas.microsoft.com/office/drawing/2014/main" id="{8B5B9872-95A0-DD9A-AEAF-B6B765470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519" y="3325999"/>
                <a:ext cx="1386093" cy="1107828"/>
              </a:xfrm>
              <a:custGeom>
                <a:avLst/>
                <a:gdLst/>
                <a:ahLst/>
                <a:cxnLst>
                  <a:cxn ang="0">
                    <a:pos x="5068" y="2531"/>
                  </a:cxn>
                  <a:cxn ang="0">
                    <a:pos x="4893" y="2808"/>
                  </a:cxn>
                  <a:cxn ang="0">
                    <a:pos x="4553" y="3247"/>
                  </a:cxn>
                  <a:cxn ang="0">
                    <a:pos x="3986" y="3512"/>
                  </a:cxn>
                  <a:cxn ang="0">
                    <a:pos x="3637" y="3502"/>
                  </a:cxn>
                  <a:cxn ang="0">
                    <a:pos x="3607" y="3841"/>
                  </a:cxn>
                  <a:cxn ang="0">
                    <a:pos x="3381" y="3961"/>
                  </a:cxn>
                  <a:cxn ang="0">
                    <a:pos x="2943" y="3871"/>
                  </a:cxn>
                  <a:cxn ang="0">
                    <a:pos x="2677" y="3891"/>
                  </a:cxn>
                  <a:cxn ang="0">
                    <a:pos x="2352" y="3412"/>
                  </a:cxn>
                  <a:cxn ang="0">
                    <a:pos x="2101" y="3362"/>
                  </a:cxn>
                  <a:cxn ang="0">
                    <a:pos x="1712" y="3572"/>
                  </a:cxn>
                  <a:cxn ang="0">
                    <a:pos x="1374" y="3437"/>
                  </a:cxn>
                  <a:cxn ang="0">
                    <a:pos x="1624" y="3237"/>
                  </a:cxn>
                  <a:cxn ang="0">
                    <a:pos x="1599" y="2932"/>
                  </a:cxn>
                  <a:cxn ang="0">
                    <a:pos x="1506" y="2604"/>
                  </a:cxn>
                  <a:cxn ang="0">
                    <a:pos x="1395" y="2259"/>
                  </a:cxn>
                  <a:cxn ang="0">
                    <a:pos x="1197" y="1988"/>
                  </a:cxn>
                  <a:cxn ang="0">
                    <a:pos x="1392" y="1268"/>
                  </a:cxn>
                  <a:cxn ang="0">
                    <a:pos x="1122" y="1317"/>
                  </a:cxn>
                  <a:cxn ang="0">
                    <a:pos x="786" y="1635"/>
                  </a:cxn>
                  <a:cxn ang="0">
                    <a:pos x="576" y="1889"/>
                  </a:cxn>
                  <a:cxn ang="0">
                    <a:pos x="240" y="1895"/>
                  </a:cxn>
                  <a:cxn ang="0">
                    <a:pos x="139" y="1452"/>
                  </a:cxn>
                  <a:cxn ang="0">
                    <a:pos x="205" y="1213"/>
                  </a:cxn>
                  <a:cxn ang="0">
                    <a:pos x="486" y="1153"/>
                  </a:cxn>
                  <a:cxn ang="0">
                    <a:pos x="459" y="998"/>
                  </a:cxn>
                  <a:cxn ang="0">
                    <a:pos x="693" y="763"/>
                  </a:cxn>
                  <a:cxn ang="0">
                    <a:pos x="1033" y="644"/>
                  </a:cxn>
                  <a:cxn ang="0">
                    <a:pos x="1313" y="524"/>
                  </a:cxn>
                  <a:cxn ang="0">
                    <a:pos x="1343" y="284"/>
                  </a:cxn>
                  <a:cxn ang="0">
                    <a:pos x="1289" y="10"/>
                  </a:cxn>
                  <a:cxn ang="0">
                    <a:pos x="1599" y="85"/>
                  </a:cxn>
                  <a:cxn ang="0">
                    <a:pos x="1926" y="193"/>
                  </a:cxn>
                  <a:cxn ang="0">
                    <a:pos x="2176" y="493"/>
                  </a:cxn>
                  <a:cxn ang="0">
                    <a:pos x="2347" y="983"/>
                  </a:cxn>
                  <a:cxn ang="0">
                    <a:pos x="2860" y="1697"/>
                  </a:cxn>
                  <a:cxn ang="0">
                    <a:pos x="2672" y="2002"/>
                  </a:cxn>
                  <a:cxn ang="0">
                    <a:pos x="3462" y="2114"/>
                  </a:cxn>
                  <a:cxn ang="0">
                    <a:pos x="3605" y="2449"/>
                  </a:cxn>
                  <a:cxn ang="0">
                    <a:pos x="4006" y="2604"/>
                  </a:cxn>
                  <a:cxn ang="0">
                    <a:pos x="4784" y="2374"/>
                  </a:cxn>
                  <a:cxn ang="0">
                    <a:pos x="5198" y="2166"/>
                  </a:cxn>
                  <a:cxn ang="0">
                    <a:pos x="5188" y="2349"/>
                  </a:cxn>
                </a:cxnLst>
                <a:rect l="0" t="0" r="r" b="b"/>
                <a:pathLst>
                  <a:path w="5198" h="3961">
                    <a:moveTo>
                      <a:pt x="5188" y="2349"/>
                    </a:moveTo>
                    <a:lnTo>
                      <a:pt x="5068" y="2531"/>
                    </a:lnTo>
                    <a:lnTo>
                      <a:pt x="4908" y="2649"/>
                    </a:lnTo>
                    <a:lnTo>
                      <a:pt x="4893" y="2808"/>
                    </a:lnTo>
                    <a:lnTo>
                      <a:pt x="4819" y="3023"/>
                    </a:lnTo>
                    <a:lnTo>
                      <a:pt x="4553" y="3247"/>
                    </a:lnTo>
                    <a:lnTo>
                      <a:pt x="4214" y="3412"/>
                    </a:lnTo>
                    <a:lnTo>
                      <a:pt x="3986" y="3512"/>
                    </a:lnTo>
                    <a:lnTo>
                      <a:pt x="3815" y="3547"/>
                    </a:lnTo>
                    <a:lnTo>
                      <a:pt x="3637" y="3502"/>
                    </a:lnTo>
                    <a:lnTo>
                      <a:pt x="3681" y="3667"/>
                    </a:lnTo>
                    <a:lnTo>
                      <a:pt x="3607" y="3841"/>
                    </a:lnTo>
                    <a:lnTo>
                      <a:pt x="3470" y="3841"/>
                    </a:lnTo>
                    <a:lnTo>
                      <a:pt x="3381" y="3961"/>
                    </a:lnTo>
                    <a:lnTo>
                      <a:pt x="3150" y="3951"/>
                    </a:lnTo>
                    <a:lnTo>
                      <a:pt x="2943" y="3871"/>
                    </a:lnTo>
                    <a:lnTo>
                      <a:pt x="2850" y="3786"/>
                    </a:lnTo>
                    <a:lnTo>
                      <a:pt x="2677" y="3891"/>
                    </a:lnTo>
                    <a:lnTo>
                      <a:pt x="2421" y="3846"/>
                    </a:lnTo>
                    <a:lnTo>
                      <a:pt x="2352" y="3412"/>
                    </a:lnTo>
                    <a:lnTo>
                      <a:pt x="2245" y="3332"/>
                    </a:lnTo>
                    <a:lnTo>
                      <a:pt x="2101" y="3362"/>
                    </a:lnTo>
                    <a:lnTo>
                      <a:pt x="1968" y="3532"/>
                    </a:lnTo>
                    <a:lnTo>
                      <a:pt x="1712" y="3572"/>
                    </a:lnTo>
                    <a:lnTo>
                      <a:pt x="1511" y="3602"/>
                    </a:lnTo>
                    <a:lnTo>
                      <a:pt x="1374" y="3437"/>
                    </a:lnTo>
                    <a:lnTo>
                      <a:pt x="1509" y="3382"/>
                    </a:lnTo>
                    <a:lnTo>
                      <a:pt x="1624" y="3237"/>
                    </a:lnTo>
                    <a:lnTo>
                      <a:pt x="1762" y="3137"/>
                    </a:lnTo>
                    <a:lnTo>
                      <a:pt x="1599" y="2932"/>
                    </a:lnTo>
                    <a:lnTo>
                      <a:pt x="1587" y="2752"/>
                    </a:lnTo>
                    <a:lnTo>
                      <a:pt x="1506" y="2604"/>
                    </a:lnTo>
                    <a:lnTo>
                      <a:pt x="1465" y="2434"/>
                    </a:lnTo>
                    <a:lnTo>
                      <a:pt x="1395" y="2259"/>
                    </a:lnTo>
                    <a:lnTo>
                      <a:pt x="1350" y="2127"/>
                    </a:lnTo>
                    <a:lnTo>
                      <a:pt x="1197" y="1988"/>
                    </a:lnTo>
                    <a:lnTo>
                      <a:pt x="1259" y="1810"/>
                    </a:lnTo>
                    <a:lnTo>
                      <a:pt x="1392" y="1268"/>
                    </a:lnTo>
                    <a:lnTo>
                      <a:pt x="1274" y="1252"/>
                    </a:lnTo>
                    <a:lnTo>
                      <a:pt x="1122" y="1317"/>
                    </a:lnTo>
                    <a:lnTo>
                      <a:pt x="919" y="1447"/>
                    </a:lnTo>
                    <a:lnTo>
                      <a:pt x="786" y="1635"/>
                    </a:lnTo>
                    <a:lnTo>
                      <a:pt x="699" y="1784"/>
                    </a:lnTo>
                    <a:lnTo>
                      <a:pt x="576" y="1889"/>
                    </a:lnTo>
                    <a:lnTo>
                      <a:pt x="401" y="1954"/>
                    </a:lnTo>
                    <a:lnTo>
                      <a:pt x="240" y="1895"/>
                    </a:lnTo>
                    <a:lnTo>
                      <a:pt x="135" y="1760"/>
                    </a:lnTo>
                    <a:lnTo>
                      <a:pt x="139" y="1452"/>
                    </a:lnTo>
                    <a:lnTo>
                      <a:pt x="0" y="1314"/>
                    </a:lnTo>
                    <a:lnTo>
                      <a:pt x="205" y="1213"/>
                    </a:lnTo>
                    <a:lnTo>
                      <a:pt x="339" y="1058"/>
                    </a:lnTo>
                    <a:lnTo>
                      <a:pt x="486" y="1153"/>
                    </a:lnTo>
                    <a:lnTo>
                      <a:pt x="580" y="1088"/>
                    </a:lnTo>
                    <a:lnTo>
                      <a:pt x="459" y="998"/>
                    </a:lnTo>
                    <a:lnTo>
                      <a:pt x="459" y="879"/>
                    </a:lnTo>
                    <a:lnTo>
                      <a:pt x="693" y="763"/>
                    </a:lnTo>
                    <a:lnTo>
                      <a:pt x="845" y="743"/>
                    </a:lnTo>
                    <a:lnTo>
                      <a:pt x="1033" y="644"/>
                    </a:lnTo>
                    <a:lnTo>
                      <a:pt x="1239" y="609"/>
                    </a:lnTo>
                    <a:lnTo>
                      <a:pt x="1313" y="524"/>
                    </a:lnTo>
                    <a:lnTo>
                      <a:pt x="1348" y="389"/>
                    </a:lnTo>
                    <a:lnTo>
                      <a:pt x="1343" y="284"/>
                    </a:lnTo>
                    <a:lnTo>
                      <a:pt x="1313" y="135"/>
                    </a:lnTo>
                    <a:lnTo>
                      <a:pt x="1289" y="10"/>
                    </a:lnTo>
                    <a:lnTo>
                      <a:pt x="1422" y="0"/>
                    </a:lnTo>
                    <a:lnTo>
                      <a:pt x="1599" y="85"/>
                    </a:lnTo>
                    <a:lnTo>
                      <a:pt x="1762" y="115"/>
                    </a:lnTo>
                    <a:lnTo>
                      <a:pt x="1926" y="193"/>
                    </a:lnTo>
                    <a:lnTo>
                      <a:pt x="1954" y="311"/>
                    </a:lnTo>
                    <a:lnTo>
                      <a:pt x="2176" y="493"/>
                    </a:lnTo>
                    <a:lnTo>
                      <a:pt x="2116" y="614"/>
                    </a:lnTo>
                    <a:lnTo>
                      <a:pt x="2347" y="983"/>
                    </a:lnTo>
                    <a:lnTo>
                      <a:pt x="2532" y="1152"/>
                    </a:lnTo>
                    <a:lnTo>
                      <a:pt x="2860" y="1697"/>
                    </a:lnTo>
                    <a:lnTo>
                      <a:pt x="2737" y="1849"/>
                    </a:lnTo>
                    <a:lnTo>
                      <a:pt x="2672" y="2002"/>
                    </a:lnTo>
                    <a:lnTo>
                      <a:pt x="3061" y="2021"/>
                    </a:lnTo>
                    <a:lnTo>
                      <a:pt x="3462" y="2114"/>
                    </a:lnTo>
                    <a:lnTo>
                      <a:pt x="3544" y="2226"/>
                    </a:lnTo>
                    <a:lnTo>
                      <a:pt x="3605" y="2449"/>
                    </a:lnTo>
                    <a:lnTo>
                      <a:pt x="3617" y="2614"/>
                    </a:lnTo>
                    <a:lnTo>
                      <a:pt x="4006" y="2604"/>
                    </a:lnTo>
                    <a:lnTo>
                      <a:pt x="4390" y="2589"/>
                    </a:lnTo>
                    <a:lnTo>
                      <a:pt x="4784" y="2374"/>
                    </a:lnTo>
                    <a:lnTo>
                      <a:pt x="5144" y="2066"/>
                    </a:lnTo>
                    <a:lnTo>
                      <a:pt x="5198" y="2166"/>
                    </a:lnTo>
                    <a:lnTo>
                      <a:pt x="5144" y="2259"/>
                    </a:lnTo>
                    <a:lnTo>
                      <a:pt x="5188" y="234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2" name="Freeform 116">
                <a:extLst>
                  <a:ext uri="{FF2B5EF4-FFF2-40B4-BE49-F238E27FC236}">
                    <a16:creationId xmlns:a16="http://schemas.microsoft.com/office/drawing/2014/main" id="{E34775BF-2B29-4364-2157-AC7A44C8A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033" y="4138961"/>
                <a:ext cx="629224" cy="813795"/>
              </a:xfrm>
              <a:custGeom>
                <a:avLst/>
                <a:gdLst/>
                <a:ahLst/>
                <a:cxnLst>
                  <a:cxn ang="0">
                    <a:pos x="0" y="279"/>
                  </a:cxn>
                  <a:cxn ang="0">
                    <a:pos x="280" y="778"/>
                  </a:cxn>
                  <a:cxn ang="0">
                    <a:pos x="290" y="1001"/>
                  </a:cxn>
                  <a:cxn ang="0">
                    <a:pos x="511" y="1136"/>
                  </a:cxn>
                  <a:cxn ang="0">
                    <a:pos x="734" y="1490"/>
                  </a:cxn>
                  <a:cxn ang="0">
                    <a:pos x="841" y="1825"/>
                  </a:cxn>
                  <a:cxn ang="0">
                    <a:pos x="1044" y="2005"/>
                  </a:cxn>
                  <a:cxn ang="0">
                    <a:pos x="1132" y="2199"/>
                  </a:cxn>
                  <a:cxn ang="0">
                    <a:pos x="1328" y="2454"/>
                  </a:cxn>
                  <a:cxn ang="0">
                    <a:pos x="1412" y="2693"/>
                  </a:cxn>
                  <a:cxn ang="0">
                    <a:pos x="1595" y="2913"/>
                  </a:cxn>
                  <a:cxn ang="0">
                    <a:pos x="1737" y="2693"/>
                  </a:cxn>
                  <a:cxn ang="0">
                    <a:pos x="1928" y="2589"/>
                  </a:cxn>
                  <a:cxn ang="0">
                    <a:pos x="2046" y="2593"/>
                  </a:cxn>
                  <a:cxn ang="0">
                    <a:pos x="2230" y="2494"/>
                  </a:cxn>
                  <a:cxn ang="0">
                    <a:pos x="2357" y="2304"/>
                  </a:cxn>
                  <a:cxn ang="0">
                    <a:pos x="2226" y="2200"/>
                  </a:cxn>
                  <a:cxn ang="0">
                    <a:pos x="2258" y="2059"/>
                  </a:cxn>
                  <a:cxn ang="0">
                    <a:pos x="2168" y="1898"/>
                  </a:cxn>
                  <a:cxn ang="0">
                    <a:pos x="2195" y="1745"/>
                  </a:cxn>
                  <a:cxn ang="0">
                    <a:pos x="1978" y="1640"/>
                  </a:cxn>
                  <a:cxn ang="0">
                    <a:pos x="1783" y="1618"/>
                  </a:cxn>
                  <a:cxn ang="0">
                    <a:pos x="1653" y="1431"/>
                  </a:cxn>
                  <a:cxn ang="0">
                    <a:pos x="1496" y="1175"/>
                  </a:cxn>
                  <a:cxn ang="0">
                    <a:pos x="1346" y="785"/>
                  </a:cxn>
                  <a:cxn ang="0">
                    <a:pos x="1235" y="493"/>
                  </a:cxn>
                  <a:cxn ang="0">
                    <a:pos x="1137" y="149"/>
                  </a:cxn>
                  <a:cxn ang="0">
                    <a:pos x="926" y="0"/>
                  </a:cxn>
                  <a:cxn ang="0">
                    <a:pos x="789" y="58"/>
                  </a:cxn>
                  <a:cxn ang="0">
                    <a:pos x="729" y="220"/>
                  </a:cxn>
                  <a:cxn ang="0">
                    <a:pos x="456" y="450"/>
                  </a:cxn>
                  <a:cxn ang="0">
                    <a:pos x="310" y="433"/>
                  </a:cxn>
                  <a:cxn ang="0">
                    <a:pos x="296" y="297"/>
                  </a:cxn>
                  <a:cxn ang="0">
                    <a:pos x="177" y="239"/>
                  </a:cxn>
                  <a:cxn ang="0">
                    <a:pos x="0" y="279"/>
                  </a:cxn>
                </a:cxnLst>
                <a:rect l="0" t="0" r="r" b="b"/>
                <a:pathLst>
                  <a:path w="2357" h="2913">
                    <a:moveTo>
                      <a:pt x="0" y="279"/>
                    </a:moveTo>
                    <a:lnTo>
                      <a:pt x="280" y="778"/>
                    </a:lnTo>
                    <a:lnTo>
                      <a:pt x="290" y="1001"/>
                    </a:lnTo>
                    <a:lnTo>
                      <a:pt x="511" y="1136"/>
                    </a:lnTo>
                    <a:lnTo>
                      <a:pt x="734" y="1490"/>
                    </a:lnTo>
                    <a:lnTo>
                      <a:pt x="841" y="1825"/>
                    </a:lnTo>
                    <a:lnTo>
                      <a:pt x="1044" y="2005"/>
                    </a:lnTo>
                    <a:lnTo>
                      <a:pt x="1132" y="2199"/>
                    </a:lnTo>
                    <a:lnTo>
                      <a:pt x="1328" y="2454"/>
                    </a:lnTo>
                    <a:lnTo>
                      <a:pt x="1412" y="2693"/>
                    </a:lnTo>
                    <a:lnTo>
                      <a:pt x="1595" y="2913"/>
                    </a:lnTo>
                    <a:lnTo>
                      <a:pt x="1737" y="2693"/>
                    </a:lnTo>
                    <a:lnTo>
                      <a:pt x="1928" y="2589"/>
                    </a:lnTo>
                    <a:lnTo>
                      <a:pt x="2046" y="2593"/>
                    </a:lnTo>
                    <a:lnTo>
                      <a:pt x="2230" y="2494"/>
                    </a:lnTo>
                    <a:lnTo>
                      <a:pt x="2357" y="2304"/>
                    </a:lnTo>
                    <a:lnTo>
                      <a:pt x="2226" y="2200"/>
                    </a:lnTo>
                    <a:lnTo>
                      <a:pt x="2258" y="2059"/>
                    </a:lnTo>
                    <a:lnTo>
                      <a:pt x="2168" y="1898"/>
                    </a:lnTo>
                    <a:lnTo>
                      <a:pt x="2195" y="1745"/>
                    </a:lnTo>
                    <a:lnTo>
                      <a:pt x="1978" y="1640"/>
                    </a:lnTo>
                    <a:lnTo>
                      <a:pt x="1783" y="1618"/>
                    </a:lnTo>
                    <a:lnTo>
                      <a:pt x="1653" y="1431"/>
                    </a:lnTo>
                    <a:lnTo>
                      <a:pt x="1496" y="1175"/>
                    </a:lnTo>
                    <a:lnTo>
                      <a:pt x="1346" y="785"/>
                    </a:lnTo>
                    <a:lnTo>
                      <a:pt x="1235" y="493"/>
                    </a:lnTo>
                    <a:lnTo>
                      <a:pt x="1137" y="149"/>
                    </a:lnTo>
                    <a:lnTo>
                      <a:pt x="926" y="0"/>
                    </a:lnTo>
                    <a:lnTo>
                      <a:pt x="789" y="58"/>
                    </a:lnTo>
                    <a:lnTo>
                      <a:pt x="729" y="220"/>
                    </a:lnTo>
                    <a:lnTo>
                      <a:pt x="456" y="450"/>
                    </a:lnTo>
                    <a:lnTo>
                      <a:pt x="310" y="433"/>
                    </a:lnTo>
                    <a:lnTo>
                      <a:pt x="296" y="297"/>
                    </a:lnTo>
                    <a:lnTo>
                      <a:pt x="177" y="239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3" name="Freeform 117">
                <a:extLst>
                  <a:ext uri="{FF2B5EF4-FFF2-40B4-BE49-F238E27FC236}">
                    <a16:creationId xmlns:a16="http://schemas.microsoft.com/office/drawing/2014/main" id="{9F05976C-8B42-40A0-E568-CDD142E7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875" y="4230586"/>
                <a:ext cx="767506" cy="553081"/>
              </a:xfrm>
              <a:custGeom>
                <a:avLst/>
                <a:gdLst/>
                <a:ahLst/>
                <a:cxnLst>
                  <a:cxn ang="0">
                    <a:pos x="808" y="1581"/>
                  </a:cxn>
                  <a:cxn ang="0">
                    <a:pos x="890" y="1408"/>
                  </a:cxn>
                  <a:cxn ang="0">
                    <a:pos x="1012" y="1325"/>
                  </a:cxn>
                  <a:cxn ang="0">
                    <a:pos x="1102" y="1181"/>
                  </a:cxn>
                  <a:cxn ang="0">
                    <a:pos x="1043" y="1053"/>
                  </a:cxn>
                  <a:cxn ang="0">
                    <a:pos x="1114" y="1037"/>
                  </a:cxn>
                  <a:cxn ang="0">
                    <a:pos x="1236" y="1073"/>
                  </a:cxn>
                  <a:cxn ang="0">
                    <a:pos x="1461" y="1049"/>
                  </a:cxn>
                  <a:cxn ang="0">
                    <a:pos x="1576" y="1127"/>
                  </a:cxn>
                  <a:cxn ang="0">
                    <a:pos x="1669" y="1229"/>
                  </a:cxn>
                  <a:cxn ang="0">
                    <a:pos x="1803" y="1265"/>
                  </a:cxn>
                  <a:cxn ang="0">
                    <a:pos x="1945" y="1253"/>
                  </a:cxn>
                  <a:cxn ang="0">
                    <a:pos x="2087" y="1241"/>
                  </a:cxn>
                  <a:cxn ang="0">
                    <a:pos x="2181" y="1161"/>
                  </a:cxn>
                  <a:cxn ang="0">
                    <a:pos x="2240" y="982"/>
                  </a:cxn>
                  <a:cxn ang="0">
                    <a:pos x="2307" y="838"/>
                  </a:cxn>
                  <a:cxn ang="0">
                    <a:pos x="2252" y="778"/>
                  </a:cxn>
                  <a:cxn ang="0">
                    <a:pos x="2153" y="742"/>
                  </a:cxn>
                  <a:cxn ang="0">
                    <a:pos x="2252" y="670"/>
                  </a:cxn>
                  <a:cxn ang="0">
                    <a:pos x="2296" y="495"/>
                  </a:cxn>
                  <a:cxn ang="0">
                    <a:pos x="2238" y="143"/>
                  </a:cxn>
                  <a:cxn ang="0">
                    <a:pos x="2154" y="77"/>
                  </a:cxn>
                  <a:cxn ang="0">
                    <a:pos x="2040" y="101"/>
                  </a:cxn>
                  <a:cxn ang="0">
                    <a:pos x="1936" y="239"/>
                  </a:cxn>
                  <a:cxn ang="0">
                    <a:pos x="1570" y="295"/>
                  </a:cxn>
                  <a:cxn ang="0">
                    <a:pos x="1461" y="164"/>
                  </a:cxn>
                  <a:cxn ang="0">
                    <a:pos x="1067" y="0"/>
                  </a:cxn>
                  <a:cxn ang="0">
                    <a:pos x="858" y="95"/>
                  </a:cxn>
                  <a:cxn ang="0">
                    <a:pos x="606" y="156"/>
                  </a:cxn>
                  <a:cxn ang="0">
                    <a:pos x="498" y="235"/>
                  </a:cxn>
                  <a:cxn ang="0">
                    <a:pos x="394" y="163"/>
                  </a:cxn>
                  <a:cxn ang="0">
                    <a:pos x="291" y="188"/>
                  </a:cxn>
                  <a:cxn ang="0">
                    <a:pos x="156" y="259"/>
                  </a:cxn>
                  <a:cxn ang="0">
                    <a:pos x="162" y="349"/>
                  </a:cxn>
                  <a:cxn ang="0">
                    <a:pos x="0" y="369"/>
                  </a:cxn>
                  <a:cxn ang="0">
                    <a:pos x="114" y="670"/>
                  </a:cxn>
                  <a:cxn ang="0">
                    <a:pos x="228" y="858"/>
                  </a:cxn>
                  <a:cxn ang="0">
                    <a:pos x="346" y="1029"/>
                  </a:cxn>
                  <a:cxn ang="0">
                    <a:pos x="500" y="1049"/>
                  </a:cxn>
                  <a:cxn ang="0">
                    <a:pos x="676" y="1131"/>
                  </a:cxn>
                  <a:cxn ang="0">
                    <a:pos x="658" y="1253"/>
                  </a:cxn>
                  <a:cxn ang="0">
                    <a:pos x="726" y="1383"/>
                  </a:cxn>
                  <a:cxn ang="0">
                    <a:pos x="704" y="1499"/>
                  </a:cxn>
                  <a:cxn ang="0">
                    <a:pos x="808" y="1581"/>
                  </a:cxn>
                </a:cxnLst>
                <a:rect l="0" t="0" r="r" b="b"/>
                <a:pathLst>
                  <a:path w="2307" h="1581">
                    <a:moveTo>
                      <a:pt x="808" y="1581"/>
                    </a:moveTo>
                    <a:lnTo>
                      <a:pt x="890" y="1408"/>
                    </a:lnTo>
                    <a:lnTo>
                      <a:pt x="1012" y="1325"/>
                    </a:lnTo>
                    <a:lnTo>
                      <a:pt x="1102" y="1181"/>
                    </a:lnTo>
                    <a:lnTo>
                      <a:pt x="1043" y="1053"/>
                    </a:lnTo>
                    <a:lnTo>
                      <a:pt x="1114" y="1037"/>
                    </a:lnTo>
                    <a:lnTo>
                      <a:pt x="1236" y="1073"/>
                    </a:lnTo>
                    <a:lnTo>
                      <a:pt x="1461" y="1049"/>
                    </a:lnTo>
                    <a:lnTo>
                      <a:pt x="1576" y="1127"/>
                    </a:lnTo>
                    <a:lnTo>
                      <a:pt x="1669" y="1229"/>
                    </a:lnTo>
                    <a:lnTo>
                      <a:pt x="1803" y="1265"/>
                    </a:lnTo>
                    <a:lnTo>
                      <a:pt x="1945" y="1253"/>
                    </a:lnTo>
                    <a:lnTo>
                      <a:pt x="2087" y="1241"/>
                    </a:lnTo>
                    <a:lnTo>
                      <a:pt x="2181" y="1161"/>
                    </a:lnTo>
                    <a:lnTo>
                      <a:pt x="2240" y="982"/>
                    </a:lnTo>
                    <a:lnTo>
                      <a:pt x="2307" y="838"/>
                    </a:lnTo>
                    <a:lnTo>
                      <a:pt x="2252" y="778"/>
                    </a:lnTo>
                    <a:lnTo>
                      <a:pt x="2153" y="742"/>
                    </a:lnTo>
                    <a:lnTo>
                      <a:pt x="2252" y="670"/>
                    </a:lnTo>
                    <a:lnTo>
                      <a:pt x="2296" y="495"/>
                    </a:lnTo>
                    <a:lnTo>
                      <a:pt x="2238" y="143"/>
                    </a:lnTo>
                    <a:lnTo>
                      <a:pt x="2154" y="77"/>
                    </a:lnTo>
                    <a:lnTo>
                      <a:pt x="2040" y="101"/>
                    </a:lnTo>
                    <a:lnTo>
                      <a:pt x="1936" y="239"/>
                    </a:lnTo>
                    <a:lnTo>
                      <a:pt x="1570" y="295"/>
                    </a:lnTo>
                    <a:lnTo>
                      <a:pt x="1461" y="164"/>
                    </a:lnTo>
                    <a:lnTo>
                      <a:pt x="1067" y="0"/>
                    </a:lnTo>
                    <a:lnTo>
                      <a:pt x="858" y="95"/>
                    </a:lnTo>
                    <a:lnTo>
                      <a:pt x="606" y="156"/>
                    </a:lnTo>
                    <a:lnTo>
                      <a:pt x="498" y="235"/>
                    </a:lnTo>
                    <a:lnTo>
                      <a:pt x="394" y="163"/>
                    </a:lnTo>
                    <a:lnTo>
                      <a:pt x="291" y="188"/>
                    </a:lnTo>
                    <a:lnTo>
                      <a:pt x="156" y="259"/>
                    </a:lnTo>
                    <a:lnTo>
                      <a:pt x="162" y="349"/>
                    </a:lnTo>
                    <a:lnTo>
                      <a:pt x="0" y="369"/>
                    </a:lnTo>
                    <a:lnTo>
                      <a:pt x="114" y="670"/>
                    </a:lnTo>
                    <a:lnTo>
                      <a:pt x="228" y="858"/>
                    </a:lnTo>
                    <a:lnTo>
                      <a:pt x="346" y="1029"/>
                    </a:lnTo>
                    <a:lnTo>
                      <a:pt x="500" y="1049"/>
                    </a:lnTo>
                    <a:lnTo>
                      <a:pt x="676" y="1131"/>
                    </a:lnTo>
                    <a:lnTo>
                      <a:pt x="658" y="1253"/>
                    </a:lnTo>
                    <a:lnTo>
                      <a:pt x="726" y="1383"/>
                    </a:lnTo>
                    <a:lnTo>
                      <a:pt x="704" y="1499"/>
                    </a:lnTo>
                    <a:lnTo>
                      <a:pt x="808" y="1581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4" name="Freeform 118">
                <a:extLst>
                  <a:ext uri="{FF2B5EF4-FFF2-40B4-BE49-F238E27FC236}">
                    <a16:creationId xmlns:a16="http://schemas.microsoft.com/office/drawing/2014/main" id="{2B55D6B4-30EF-3CB7-0D75-BBC280095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605" y="4862797"/>
                <a:ext cx="438575" cy="655534"/>
              </a:xfrm>
              <a:custGeom>
                <a:avLst/>
                <a:gdLst/>
                <a:ahLst/>
                <a:cxnLst>
                  <a:cxn ang="0">
                    <a:pos x="1020" y="1876"/>
                  </a:cxn>
                  <a:cxn ang="0">
                    <a:pos x="1122" y="1712"/>
                  </a:cxn>
                  <a:cxn ang="0">
                    <a:pos x="1291" y="1617"/>
                  </a:cxn>
                  <a:cxn ang="0">
                    <a:pos x="1316" y="1492"/>
                  </a:cxn>
                  <a:cxn ang="0">
                    <a:pos x="1256" y="1329"/>
                  </a:cxn>
                  <a:cxn ang="0">
                    <a:pos x="1180" y="1242"/>
                  </a:cxn>
                  <a:cxn ang="0">
                    <a:pos x="1043" y="1241"/>
                  </a:cxn>
                  <a:cxn ang="0">
                    <a:pos x="988" y="1188"/>
                  </a:cxn>
                  <a:cxn ang="0">
                    <a:pos x="962" y="1094"/>
                  </a:cxn>
                  <a:cxn ang="0">
                    <a:pos x="1014" y="1008"/>
                  </a:cxn>
                  <a:cxn ang="0">
                    <a:pos x="1008" y="894"/>
                  </a:cxn>
                  <a:cxn ang="0">
                    <a:pos x="862" y="778"/>
                  </a:cxn>
                  <a:cxn ang="0">
                    <a:pos x="732" y="738"/>
                  </a:cxn>
                  <a:cxn ang="0">
                    <a:pos x="665" y="667"/>
                  </a:cxn>
                  <a:cxn ang="0">
                    <a:pos x="673" y="379"/>
                  </a:cxn>
                  <a:cxn ang="0">
                    <a:pos x="535" y="271"/>
                  </a:cxn>
                  <a:cxn ang="0">
                    <a:pos x="547" y="144"/>
                  </a:cxn>
                  <a:cxn ang="0">
                    <a:pos x="464" y="2"/>
                  </a:cxn>
                  <a:cxn ang="0">
                    <a:pos x="366" y="0"/>
                  </a:cxn>
                  <a:cxn ang="0">
                    <a:pos x="212" y="82"/>
                  </a:cxn>
                  <a:cxn ang="0">
                    <a:pos x="100" y="260"/>
                  </a:cxn>
                  <a:cxn ang="0">
                    <a:pos x="193" y="379"/>
                  </a:cxn>
                  <a:cxn ang="0">
                    <a:pos x="142" y="659"/>
                  </a:cxn>
                  <a:cxn ang="0">
                    <a:pos x="47" y="655"/>
                  </a:cxn>
                  <a:cxn ang="0">
                    <a:pos x="0" y="718"/>
                  </a:cxn>
                  <a:cxn ang="0">
                    <a:pos x="110" y="742"/>
                  </a:cxn>
                  <a:cxn ang="0">
                    <a:pos x="118" y="886"/>
                  </a:cxn>
                  <a:cxn ang="0">
                    <a:pos x="287" y="1102"/>
                  </a:cxn>
                  <a:cxn ang="0">
                    <a:pos x="394" y="1293"/>
                  </a:cxn>
                  <a:cxn ang="0">
                    <a:pos x="618" y="1469"/>
                  </a:cxn>
                  <a:cxn ang="0">
                    <a:pos x="831" y="1700"/>
                  </a:cxn>
                  <a:cxn ang="0">
                    <a:pos x="909" y="1712"/>
                  </a:cxn>
                  <a:cxn ang="0">
                    <a:pos x="909" y="1804"/>
                  </a:cxn>
                  <a:cxn ang="0">
                    <a:pos x="1020" y="1876"/>
                  </a:cxn>
                </a:cxnLst>
                <a:rect l="0" t="0" r="r" b="b"/>
                <a:pathLst>
                  <a:path w="1316" h="1876">
                    <a:moveTo>
                      <a:pt x="1020" y="1876"/>
                    </a:moveTo>
                    <a:lnTo>
                      <a:pt x="1122" y="1712"/>
                    </a:lnTo>
                    <a:lnTo>
                      <a:pt x="1291" y="1617"/>
                    </a:lnTo>
                    <a:lnTo>
                      <a:pt x="1316" y="1492"/>
                    </a:lnTo>
                    <a:lnTo>
                      <a:pt x="1256" y="1329"/>
                    </a:lnTo>
                    <a:lnTo>
                      <a:pt x="1180" y="1242"/>
                    </a:lnTo>
                    <a:lnTo>
                      <a:pt x="1043" y="1241"/>
                    </a:lnTo>
                    <a:lnTo>
                      <a:pt x="988" y="1188"/>
                    </a:lnTo>
                    <a:lnTo>
                      <a:pt x="962" y="1094"/>
                    </a:lnTo>
                    <a:lnTo>
                      <a:pt x="1014" y="1008"/>
                    </a:lnTo>
                    <a:lnTo>
                      <a:pt x="1008" y="894"/>
                    </a:lnTo>
                    <a:lnTo>
                      <a:pt x="862" y="778"/>
                    </a:lnTo>
                    <a:lnTo>
                      <a:pt x="732" y="738"/>
                    </a:lnTo>
                    <a:lnTo>
                      <a:pt x="665" y="667"/>
                    </a:lnTo>
                    <a:lnTo>
                      <a:pt x="673" y="379"/>
                    </a:lnTo>
                    <a:lnTo>
                      <a:pt x="535" y="271"/>
                    </a:lnTo>
                    <a:lnTo>
                      <a:pt x="547" y="144"/>
                    </a:lnTo>
                    <a:lnTo>
                      <a:pt x="464" y="2"/>
                    </a:lnTo>
                    <a:lnTo>
                      <a:pt x="366" y="0"/>
                    </a:lnTo>
                    <a:lnTo>
                      <a:pt x="212" y="82"/>
                    </a:lnTo>
                    <a:lnTo>
                      <a:pt x="100" y="260"/>
                    </a:lnTo>
                    <a:lnTo>
                      <a:pt x="193" y="379"/>
                    </a:lnTo>
                    <a:lnTo>
                      <a:pt x="142" y="659"/>
                    </a:lnTo>
                    <a:lnTo>
                      <a:pt x="47" y="655"/>
                    </a:lnTo>
                    <a:lnTo>
                      <a:pt x="0" y="718"/>
                    </a:lnTo>
                    <a:lnTo>
                      <a:pt x="110" y="742"/>
                    </a:lnTo>
                    <a:lnTo>
                      <a:pt x="118" y="886"/>
                    </a:lnTo>
                    <a:lnTo>
                      <a:pt x="287" y="1102"/>
                    </a:lnTo>
                    <a:lnTo>
                      <a:pt x="394" y="1293"/>
                    </a:lnTo>
                    <a:lnTo>
                      <a:pt x="618" y="1469"/>
                    </a:lnTo>
                    <a:lnTo>
                      <a:pt x="831" y="1700"/>
                    </a:lnTo>
                    <a:lnTo>
                      <a:pt x="909" y="1712"/>
                    </a:lnTo>
                    <a:lnTo>
                      <a:pt x="909" y="1804"/>
                    </a:lnTo>
                    <a:lnTo>
                      <a:pt x="1020" y="1876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5" name="Freeform 119">
                <a:extLst>
                  <a:ext uri="{FF2B5EF4-FFF2-40B4-BE49-F238E27FC236}">
                    <a16:creationId xmlns:a16="http://schemas.microsoft.com/office/drawing/2014/main" id="{BAFB8E94-9800-F614-841C-DBC9517DE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433" y="4592921"/>
                <a:ext cx="369024" cy="583900"/>
              </a:xfrm>
              <a:custGeom>
                <a:avLst/>
                <a:gdLst/>
                <a:ahLst/>
                <a:cxnLst>
                  <a:cxn ang="0">
                    <a:pos x="1011" y="88"/>
                  </a:cxn>
                  <a:cxn ang="0">
                    <a:pos x="942" y="196"/>
                  </a:cxn>
                  <a:cxn ang="0">
                    <a:pos x="920" y="299"/>
                  </a:cxn>
                  <a:cxn ang="0">
                    <a:pos x="1105" y="603"/>
                  </a:cxn>
                  <a:cxn ang="0">
                    <a:pos x="1086" y="746"/>
                  </a:cxn>
                  <a:cxn ang="0">
                    <a:pos x="1026" y="854"/>
                  </a:cxn>
                  <a:cxn ang="0">
                    <a:pos x="936" y="916"/>
                  </a:cxn>
                  <a:cxn ang="0">
                    <a:pos x="837" y="1042"/>
                  </a:cxn>
                  <a:cxn ang="0">
                    <a:pos x="744" y="1030"/>
                  </a:cxn>
                  <a:cxn ang="0">
                    <a:pos x="668" y="1092"/>
                  </a:cxn>
                  <a:cxn ang="0">
                    <a:pos x="740" y="1170"/>
                  </a:cxn>
                  <a:cxn ang="0">
                    <a:pos x="774" y="1285"/>
                  </a:cxn>
                  <a:cxn ang="0">
                    <a:pos x="812" y="1422"/>
                  </a:cxn>
                  <a:cxn ang="0">
                    <a:pos x="790" y="1558"/>
                  </a:cxn>
                  <a:cxn ang="0">
                    <a:pos x="644" y="1592"/>
                  </a:cxn>
                  <a:cxn ang="0">
                    <a:pos x="544" y="1666"/>
                  </a:cxn>
                  <a:cxn ang="0">
                    <a:pos x="402" y="1550"/>
                  </a:cxn>
                  <a:cxn ang="0">
                    <a:pos x="268" y="1508"/>
                  </a:cxn>
                  <a:cxn ang="0">
                    <a:pos x="200" y="1437"/>
                  </a:cxn>
                  <a:cxn ang="0">
                    <a:pos x="206" y="1148"/>
                  </a:cxn>
                  <a:cxn ang="0">
                    <a:pos x="70" y="1042"/>
                  </a:cxn>
                  <a:cxn ang="0">
                    <a:pos x="82" y="914"/>
                  </a:cxn>
                  <a:cxn ang="0">
                    <a:pos x="0" y="772"/>
                  </a:cxn>
                  <a:cxn ang="0">
                    <a:pos x="137" y="698"/>
                  </a:cxn>
                  <a:cxn ang="0">
                    <a:pos x="244" y="544"/>
                  </a:cxn>
                  <a:cxn ang="0">
                    <a:pos x="322" y="376"/>
                  </a:cxn>
                  <a:cxn ang="0">
                    <a:pos x="446" y="292"/>
                  </a:cxn>
                  <a:cxn ang="0">
                    <a:pos x="538" y="144"/>
                  </a:cxn>
                  <a:cxn ang="0">
                    <a:pos x="480" y="18"/>
                  </a:cxn>
                  <a:cxn ang="0">
                    <a:pos x="548" y="0"/>
                  </a:cxn>
                  <a:cxn ang="0">
                    <a:pos x="672" y="36"/>
                  </a:cxn>
                  <a:cxn ang="0">
                    <a:pos x="896" y="12"/>
                  </a:cxn>
                  <a:cxn ang="0">
                    <a:pos x="1011" y="88"/>
                  </a:cxn>
                </a:cxnLst>
                <a:rect l="0" t="0" r="r" b="b"/>
                <a:pathLst>
                  <a:path w="1105" h="1666">
                    <a:moveTo>
                      <a:pt x="1011" y="88"/>
                    </a:moveTo>
                    <a:lnTo>
                      <a:pt x="942" y="196"/>
                    </a:lnTo>
                    <a:lnTo>
                      <a:pt x="920" y="299"/>
                    </a:lnTo>
                    <a:lnTo>
                      <a:pt x="1105" y="603"/>
                    </a:lnTo>
                    <a:lnTo>
                      <a:pt x="1086" y="746"/>
                    </a:lnTo>
                    <a:lnTo>
                      <a:pt x="1026" y="854"/>
                    </a:lnTo>
                    <a:lnTo>
                      <a:pt x="936" y="916"/>
                    </a:lnTo>
                    <a:lnTo>
                      <a:pt x="837" y="1042"/>
                    </a:lnTo>
                    <a:lnTo>
                      <a:pt x="744" y="1030"/>
                    </a:lnTo>
                    <a:lnTo>
                      <a:pt x="668" y="1092"/>
                    </a:lnTo>
                    <a:lnTo>
                      <a:pt x="740" y="1170"/>
                    </a:lnTo>
                    <a:lnTo>
                      <a:pt x="774" y="1285"/>
                    </a:lnTo>
                    <a:lnTo>
                      <a:pt x="812" y="1422"/>
                    </a:lnTo>
                    <a:lnTo>
                      <a:pt x="790" y="1558"/>
                    </a:lnTo>
                    <a:lnTo>
                      <a:pt x="644" y="1592"/>
                    </a:lnTo>
                    <a:lnTo>
                      <a:pt x="544" y="1666"/>
                    </a:lnTo>
                    <a:lnTo>
                      <a:pt x="402" y="1550"/>
                    </a:lnTo>
                    <a:lnTo>
                      <a:pt x="268" y="1508"/>
                    </a:lnTo>
                    <a:lnTo>
                      <a:pt x="200" y="1437"/>
                    </a:lnTo>
                    <a:lnTo>
                      <a:pt x="206" y="1148"/>
                    </a:lnTo>
                    <a:lnTo>
                      <a:pt x="70" y="1042"/>
                    </a:lnTo>
                    <a:lnTo>
                      <a:pt x="82" y="914"/>
                    </a:lnTo>
                    <a:lnTo>
                      <a:pt x="0" y="772"/>
                    </a:lnTo>
                    <a:lnTo>
                      <a:pt x="137" y="698"/>
                    </a:lnTo>
                    <a:lnTo>
                      <a:pt x="244" y="544"/>
                    </a:lnTo>
                    <a:lnTo>
                      <a:pt x="322" y="376"/>
                    </a:lnTo>
                    <a:lnTo>
                      <a:pt x="446" y="292"/>
                    </a:lnTo>
                    <a:lnTo>
                      <a:pt x="538" y="144"/>
                    </a:lnTo>
                    <a:lnTo>
                      <a:pt x="480" y="18"/>
                    </a:lnTo>
                    <a:lnTo>
                      <a:pt x="548" y="0"/>
                    </a:lnTo>
                    <a:lnTo>
                      <a:pt x="672" y="36"/>
                    </a:lnTo>
                    <a:lnTo>
                      <a:pt x="896" y="12"/>
                    </a:lnTo>
                    <a:lnTo>
                      <a:pt x="1011" y="8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6" name="Freeform 120">
                <a:extLst>
                  <a:ext uri="{FF2B5EF4-FFF2-40B4-BE49-F238E27FC236}">
                    <a16:creationId xmlns:a16="http://schemas.microsoft.com/office/drawing/2014/main" id="{999275A8-56B7-1834-F96E-FA7C3D044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8535" y="4626239"/>
                <a:ext cx="558037" cy="944569"/>
              </a:xfrm>
              <a:custGeom>
                <a:avLst/>
                <a:gdLst/>
                <a:ahLst/>
                <a:cxnLst>
                  <a:cxn ang="0">
                    <a:pos x="957" y="285"/>
                  </a:cxn>
                  <a:cxn ang="0">
                    <a:pos x="1224" y="728"/>
                  </a:cxn>
                  <a:cxn ang="0">
                    <a:pos x="1445" y="998"/>
                  </a:cxn>
                  <a:cxn ang="0">
                    <a:pos x="1271" y="1018"/>
                  </a:cxn>
                  <a:cxn ang="0">
                    <a:pos x="1001" y="824"/>
                  </a:cxn>
                  <a:cxn ang="0">
                    <a:pos x="975" y="1006"/>
                  </a:cxn>
                  <a:cxn ang="0">
                    <a:pos x="1059" y="1219"/>
                  </a:cxn>
                  <a:cxn ang="0">
                    <a:pos x="1079" y="1448"/>
                  </a:cxn>
                  <a:cxn ang="0">
                    <a:pos x="1190" y="1679"/>
                  </a:cxn>
                  <a:cxn ang="0">
                    <a:pos x="1201" y="1912"/>
                  </a:cxn>
                  <a:cxn ang="0">
                    <a:pos x="1228" y="2101"/>
                  </a:cxn>
                  <a:cxn ang="0">
                    <a:pos x="1479" y="1957"/>
                  </a:cxn>
                  <a:cxn ang="0">
                    <a:pos x="1673" y="2032"/>
                  </a:cxn>
                  <a:cxn ang="0">
                    <a:pos x="1523" y="2388"/>
                  </a:cxn>
                  <a:cxn ang="0">
                    <a:pos x="1394" y="2531"/>
                  </a:cxn>
                  <a:cxn ang="0">
                    <a:pos x="964" y="2579"/>
                  </a:cxn>
                  <a:cxn ang="0">
                    <a:pos x="799" y="2703"/>
                  </a:cxn>
                  <a:cxn ang="0">
                    <a:pos x="661" y="2627"/>
                  </a:cxn>
                  <a:cxn ang="0">
                    <a:pos x="496" y="2388"/>
                  </a:cxn>
                  <a:cxn ang="0">
                    <a:pos x="329" y="2298"/>
                  </a:cxn>
                  <a:cxn ang="0">
                    <a:pos x="297" y="2014"/>
                  </a:cxn>
                  <a:cxn ang="0">
                    <a:pos x="83" y="1921"/>
                  </a:cxn>
                  <a:cxn ang="0">
                    <a:pos x="0" y="1777"/>
                  </a:cxn>
                  <a:cxn ang="0">
                    <a:pos x="49" y="1574"/>
                  </a:cxn>
                  <a:cxn ang="0">
                    <a:pos x="295" y="1470"/>
                  </a:cxn>
                  <a:cxn ang="0">
                    <a:pos x="248" y="1083"/>
                  </a:cxn>
                  <a:cxn ang="0">
                    <a:pos x="248" y="940"/>
                  </a:cxn>
                  <a:cxn ang="0">
                    <a:pos x="441" y="826"/>
                  </a:cxn>
                  <a:cxn ang="0">
                    <a:pos x="593" y="650"/>
                  </a:cxn>
                  <a:cxn ang="0">
                    <a:pos x="425" y="213"/>
                  </a:cxn>
                  <a:cxn ang="0">
                    <a:pos x="517" y="0"/>
                  </a:cxn>
                  <a:cxn ang="0">
                    <a:pos x="737" y="138"/>
                  </a:cxn>
                </a:cxnLst>
                <a:rect l="0" t="0" r="r" b="b"/>
                <a:pathLst>
                  <a:path w="1673" h="2703">
                    <a:moveTo>
                      <a:pt x="882" y="126"/>
                    </a:moveTo>
                    <a:lnTo>
                      <a:pt x="957" y="285"/>
                    </a:lnTo>
                    <a:lnTo>
                      <a:pt x="1122" y="497"/>
                    </a:lnTo>
                    <a:lnTo>
                      <a:pt x="1224" y="728"/>
                    </a:lnTo>
                    <a:lnTo>
                      <a:pt x="1311" y="880"/>
                    </a:lnTo>
                    <a:lnTo>
                      <a:pt x="1445" y="998"/>
                    </a:lnTo>
                    <a:lnTo>
                      <a:pt x="1382" y="1027"/>
                    </a:lnTo>
                    <a:lnTo>
                      <a:pt x="1271" y="1018"/>
                    </a:lnTo>
                    <a:lnTo>
                      <a:pt x="1153" y="952"/>
                    </a:lnTo>
                    <a:lnTo>
                      <a:pt x="1001" y="824"/>
                    </a:lnTo>
                    <a:lnTo>
                      <a:pt x="921" y="920"/>
                    </a:lnTo>
                    <a:lnTo>
                      <a:pt x="975" y="1006"/>
                    </a:lnTo>
                    <a:lnTo>
                      <a:pt x="981" y="1130"/>
                    </a:lnTo>
                    <a:lnTo>
                      <a:pt x="1059" y="1219"/>
                    </a:lnTo>
                    <a:lnTo>
                      <a:pt x="1023" y="1351"/>
                    </a:lnTo>
                    <a:lnTo>
                      <a:pt x="1079" y="1448"/>
                    </a:lnTo>
                    <a:lnTo>
                      <a:pt x="1157" y="1542"/>
                    </a:lnTo>
                    <a:lnTo>
                      <a:pt x="1190" y="1679"/>
                    </a:lnTo>
                    <a:lnTo>
                      <a:pt x="1129" y="1862"/>
                    </a:lnTo>
                    <a:lnTo>
                      <a:pt x="1201" y="1912"/>
                    </a:lnTo>
                    <a:lnTo>
                      <a:pt x="1157" y="1997"/>
                    </a:lnTo>
                    <a:lnTo>
                      <a:pt x="1228" y="2101"/>
                    </a:lnTo>
                    <a:lnTo>
                      <a:pt x="1320" y="2014"/>
                    </a:lnTo>
                    <a:lnTo>
                      <a:pt x="1479" y="1957"/>
                    </a:lnTo>
                    <a:lnTo>
                      <a:pt x="1607" y="1948"/>
                    </a:lnTo>
                    <a:lnTo>
                      <a:pt x="1673" y="2032"/>
                    </a:lnTo>
                    <a:lnTo>
                      <a:pt x="1559" y="2113"/>
                    </a:lnTo>
                    <a:lnTo>
                      <a:pt x="1523" y="2388"/>
                    </a:lnTo>
                    <a:lnTo>
                      <a:pt x="1437" y="2452"/>
                    </a:lnTo>
                    <a:lnTo>
                      <a:pt x="1394" y="2531"/>
                    </a:lnTo>
                    <a:lnTo>
                      <a:pt x="1181" y="2531"/>
                    </a:lnTo>
                    <a:lnTo>
                      <a:pt x="964" y="2579"/>
                    </a:lnTo>
                    <a:lnTo>
                      <a:pt x="898" y="2699"/>
                    </a:lnTo>
                    <a:lnTo>
                      <a:pt x="799" y="2703"/>
                    </a:lnTo>
                    <a:lnTo>
                      <a:pt x="775" y="2631"/>
                    </a:lnTo>
                    <a:lnTo>
                      <a:pt x="661" y="2627"/>
                    </a:lnTo>
                    <a:lnTo>
                      <a:pt x="567" y="2543"/>
                    </a:lnTo>
                    <a:lnTo>
                      <a:pt x="496" y="2388"/>
                    </a:lnTo>
                    <a:lnTo>
                      <a:pt x="390" y="2376"/>
                    </a:lnTo>
                    <a:lnTo>
                      <a:pt x="329" y="2298"/>
                    </a:lnTo>
                    <a:lnTo>
                      <a:pt x="355" y="2168"/>
                    </a:lnTo>
                    <a:lnTo>
                      <a:pt x="297" y="2014"/>
                    </a:lnTo>
                    <a:lnTo>
                      <a:pt x="220" y="1921"/>
                    </a:lnTo>
                    <a:lnTo>
                      <a:pt x="83" y="1921"/>
                    </a:lnTo>
                    <a:lnTo>
                      <a:pt x="31" y="1873"/>
                    </a:lnTo>
                    <a:lnTo>
                      <a:pt x="0" y="1777"/>
                    </a:lnTo>
                    <a:lnTo>
                      <a:pt x="54" y="1684"/>
                    </a:lnTo>
                    <a:lnTo>
                      <a:pt x="49" y="1574"/>
                    </a:lnTo>
                    <a:lnTo>
                      <a:pt x="149" y="1502"/>
                    </a:lnTo>
                    <a:lnTo>
                      <a:pt x="295" y="1470"/>
                    </a:lnTo>
                    <a:lnTo>
                      <a:pt x="319" y="1335"/>
                    </a:lnTo>
                    <a:lnTo>
                      <a:pt x="248" y="1083"/>
                    </a:lnTo>
                    <a:lnTo>
                      <a:pt x="173" y="1003"/>
                    </a:lnTo>
                    <a:lnTo>
                      <a:pt x="248" y="940"/>
                    </a:lnTo>
                    <a:lnTo>
                      <a:pt x="342" y="953"/>
                    </a:lnTo>
                    <a:lnTo>
                      <a:pt x="441" y="826"/>
                    </a:lnTo>
                    <a:lnTo>
                      <a:pt x="531" y="764"/>
                    </a:lnTo>
                    <a:lnTo>
                      <a:pt x="593" y="650"/>
                    </a:lnTo>
                    <a:lnTo>
                      <a:pt x="610" y="513"/>
                    </a:lnTo>
                    <a:lnTo>
                      <a:pt x="425" y="213"/>
                    </a:lnTo>
                    <a:lnTo>
                      <a:pt x="445" y="106"/>
                    </a:lnTo>
                    <a:lnTo>
                      <a:pt x="517" y="0"/>
                    </a:lnTo>
                    <a:lnTo>
                      <a:pt x="611" y="102"/>
                    </a:lnTo>
                    <a:lnTo>
                      <a:pt x="737" y="138"/>
                    </a:lnTo>
                    <a:lnTo>
                      <a:pt x="882" y="12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7" name="Freeform 121">
                <a:extLst>
                  <a:ext uri="{FF2B5EF4-FFF2-40B4-BE49-F238E27FC236}">
                    <a16:creationId xmlns:a16="http://schemas.microsoft.com/office/drawing/2014/main" id="{2D367E57-E525-C22E-B7BB-A42C2F87C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192" y="4913608"/>
                <a:ext cx="459031" cy="445630"/>
              </a:xfrm>
              <a:custGeom>
                <a:avLst/>
                <a:gdLst/>
                <a:ahLst/>
                <a:cxnLst>
                  <a:cxn ang="0">
                    <a:pos x="528" y="174"/>
                  </a:cxn>
                  <a:cxn ang="0">
                    <a:pos x="859" y="168"/>
                  </a:cxn>
                  <a:cxn ang="0">
                    <a:pos x="953" y="275"/>
                  </a:cxn>
                  <a:cxn ang="0">
                    <a:pos x="1202" y="323"/>
                  </a:cxn>
                  <a:cxn ang="0">
                    <a:pos x="1320" y="443"/>
                  </a:cxn>
                  <a:cxn ang="0">
                    <a:pos x="1379" y="595"/>
                  </a:cxn>
                  <a:cxn ang="0">
                    <a:pos x="1347" y="694"/>
                  </a:cxn>
                  <a:cxn ang="0">
                    <a:pos x="1300" y="870"/>
                  </a:cxn>
                  <a:cxn ang="0">
                    <a:pos x="1131" y="958"/>
                  </a:cxn>
                  <a:cxn ang="0">
                    <a:pos x="1048" y="1042"/>
                  </a:cxn>
                  <a:cxn ang="0">
                    <a:pos x="1046" y="1156"/>
                  </a:cxn>
                  <a:cxn ang="0">
                    <a:pos x="953" y="1149"/>
                  </a:cxn>
                  <a:cxn ang="0">
                    <a:pos x="894" y="1109"/>
                  </a:cxn>
                  <a:cxn ang="0">
                    <a:pos x="812" y="1137"/>
                  </a:cxn>
                  <a:cxn ang="0">
                    <a:pos x="750" y="1206"/>
                  </a:cxn>
                  <a:cxn ang="0">
                    <a:pos x="686" y="1124"/>
                  </a:cxn>
                  <a:cxn ang="0">
                    <a:pos x="556" y="1133"/>
                  </a:cxn>
                  <a:cxn ang="0">
                    <a:pos x="400" y="1190"/>
                  </a:cxn>
                  <a:cxn ang="0">
                    <a:pos x="306" y="1276"/>
                  </a:cxn>
                  <a:cxn ang="0">
                    <a:pos x="236" y="1173"/>
                  </a:cxn>
                  <a:cxn ang="0">
                    <a:pos x="280" y="1089"/>
                  </a:cxn>
                  <a:cxn ang="0">
                    <a:pos x="209" y="1038"/>
                  </a:cxn>
                  <a:cxn ang="0">
                    <a:pos x="268" y="858"/>
                  </a:cxn>
                  <a:cxn ang="0">
                    <a:pos x="236" y="718"/>
                  </a:cxn>
                  <a:cxn ang="0">
                    <a:pos x="154" y="619"/>
                  </a:cxn>
                  <a:cxn ang="0">
                    <a:pos x="102" y="527"/>
                  </a:cxn>
                  <a:cxn ang="0">
                    <a:pos x="138" y="395"/>
                  </a:cxn>
                  <a:cxn ang="0">
                    <a:pos x="59" y="307"/>
                  </a:cxn>
                  <a:cxn ang="0">
                    <a:pos x="55" y="188"/>
                  </a:cxn>
                  <a:cxn ang="0">
                    <a:pos x="0" y="96"/>
                  </a:cxn>
                  <a:cxn ang="0">
                    <a:pos x="79" y="0"/>
                  </a:cxn>
                  <a:cxn ang="0">
                    <a:pos x="232" y="128"/>
                  </a:cxn>
                  <a:cxn ang="0">
                    <a:pos x="343" y="192"/>
                  </a:cxn>
                  <a:cxn ang="0">
                    <a:pos x="457" y="204"/>
                  </a:cxn>
                  <a:cxn ang="0">
                    <a:pos x="528" y="174"/>
                  </a:cxn>
                </a:cxnLst>
                <a:rect l="0" t="0" r="r" b="b"/>
                <a:pathLst>
                  <a:path w="1379" h="1276">
                    <a:moveTo>
                      <a:pt x="528" y="174"/>
                    </a:moveTo>
                    <a:lnTo>
                      <a:pt x="859" y="168"/>
                    </a:lnTo>
                    <a:lnTo>
                      <a:pt x="953" y="275"/>
                    </a:lnTo>
                    <a:lnTo>
                      <a:pt x="1202" y="323"/>
                    </a:lnTo>
                    <a:lnTo>
                      <a:pt x="1320" y="443"/>
                    </a:lnTo>
                    <a:lnTo>
                      <a:pt x="1379" y="595"/>
                    </a:lnTo>
                    <a:lnTo>
                      <a:pt x="1347" y="694"/>
                    </a:lnTo>
                    <a:lnTo>
                      <a:pt x="1300" y="870"/>
                    </a:lnTo>
                    <a:lnTo>
                      <a:pt x="1131" y="958"/>
                    </a:lnTo>
                    <a:lnTo>
                      <a:pt x="1048" y="1042"/>
                    </a:lnTo>
                    <a:lnTo>
                      <a:pt x="1046" y="1156"/>
                    </a:lnTo>
                    <a:lnTo>
                      <a:pt x="953" y="1149"/>
                    </a:lnTo>
                    <a:lnTo>
                      <a:pt x="894" y="1109"/>
                    </a:lnTo>
                    <a:lnTo>
                      <a:pt x="812" y="1137"/>
                    </a:lnTo>
                    <a:lnTo>
                      <a:pt x="750" y="1206"/>
                    </a:lnTo>
                    <a:lnTo>
                      <a:pt x="686" y="1124"/>
                    </a:lnTo>
                    <a:lnTo>
                      <a:pt x="556" y="1133"/>
                    </a:lnTo>
                    <a:lnTo>
                      <a:pt x="400" y="1190"/>
                    </a:lnTo>
                    <a:lnTo>
                      <a:pt x="306" y="1276"/>
                    </a:lnTo>
                    <a:lnTo>
                      <a:pt x="236" y="1173"/>
                    </a:lnTo>
                    <a:lnTo>
                      <a:pt x="280" y="1089"/>
                    </a:lnTo>
                    <a:lnTo>
                      <a:pt x="209" y="1038"/>
                    </a:lnTo>
                    <a:lnTo>
                      <a:pt x="268" y="858"/>
                    </a:lnTo>
                    <a:lnTo>
                      <a:pt x="236" y="718"/>
                    </a:lnTo>
                    <a:lnTo>
                      <a:pt x="154" y="619"/>
                    </a:lnTo>
                    <a:lnTo>
                      <a:pt x="102" y="527"/>
                    </a:lnTo>
                    <a:lnTo>
                      <a:pt x="138" y="395"/>
                    </a:lnTo>
                    <a:lnTo>
                      <a:pt x="59" y="307"/>
                    </a:lnTo>
                    <a:lnTo>
                      <a:pt x="55" y="188"/>
                    </a:lnTo>
                    <a:lnTo>
                      <a:pt x="0" y="96"/>
                    </a:lnTo>
                    <a:lnTo>
                      <a:pt x="79" y="0"/>
                    </a:lnTo>
                    <a:lnTo>
                      <a:pt x="232" y="128"/>
                    </a:lnTo>
                    <a:lnTo>
                      <a:pt x="343" y="192"/>
                    </a:lnTo>
                    <a:lnTo>
                      <a:pt x="457" y="204"/>
                    </a:lnTo>
                    <a:lnTo>
                      <a:pt x="528" y="17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8" name="Freeform 122">
                <a:extLst>
                  <a:ext uri="{FF2B5EF4-FFF2-40B4-BE49-F238E27FC236}">
                    <a16:creationId xmlns:a16="http://schemas.microsoft.com/office/drawing/2014/main" id="{C4A1BF22-8576-0929-8B71-E38D0A9E3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100" y="4384682"/>
                <a:ext cx="906606" cy="1105329"/>
              </a:xfrm>
              <a:custGeom>
                <a:avLst/>
                <a:gdLst/>
                <a:ahLst/>
                <a:cxnLst>
                  <a:cxn ang="0">
                    <a:pos x="2595" y="3848"/>
                  </a:cxn>
                  <a:cxn ang="0">
                    <a:pos x="2447" y="3708"/>
                  </a:cxn>
                  <a:cxn ang="0">
                    <a:pos x="2112" y="3713"/>
                  </a:cxn>
                  <a:cxn ang="0">
                    <a:pos x="1980" y="3549"/>
                  </a:cxn>
                  <a:cxn ang="0">
                    <a:pos x="1787" y="3274"/>
                  </a:cxn>
                  <a:cxn ang="0">
                    <a:pos x="1517" y="3459"/>
                  </a:cxn>
                  <a:cxn ang="0">
                    <a:pos x="1355" y="3334"/>
                  </a:cxn>
                  <a:cxn ang="0">
                    <a:pos x="1462" y="3080"/>
                  </a:cxn>
                  <a:cxn ang="0">
                    <a:pos x="1717" y="2798"/>
                  </a:cxn>
                  <a:cxn ang="0">
                    <a:pos x="1697" y="2440"/>
                  </a:cxn>
                  <a:cxn ang="0">
                    <a:pos x="1236" y="2229"/>
                  </a:cxn>
                  <a:cxn ang="0">
                    <a:pos x="700" y="2105"/>
                  </a:cxn>
                  <a:cxn ang="0">
                    <a:pos x="415" y="1753"/>
                  </a:cxn>
                  <a:cxn ang="0">
                    <a:pos x="87" y="1215"/>
                  </a:cxn>
                  <a:cxn ang="0">
                    <a:pos x="185" y="998"/>
                  </a:cxn>
                  <a:cxn ang="0">
                    <a:pos x="365" y="691"/>
                  </a:cxn>
                  <a:cxn ang="0">
                    <a:pos x="385" y="425"/>
                  </a:cxn>
                  <a:cxn ang="0">
                    <a:pos x="385" y="290"/>
                  </a:cxn>
                  <a:cxn ang="0">
                    <a:pos x="697" y="105"/>
                  </a:cxn>
                  <a:cxn ang="0">
                    <a:pos x="962" y="85"/>
                  </a:cxn>
                  <a:cxn ang="0">
                    <a:pos x="1400" y="178"/>
                  </a:cxn>
                  <a:cxn ang="0">
                    <a:pos x="1620" y="58"/>
                  </a:cxn>
                  <a:cxn ang="0">
                    <a:pos x="1522" y="296"/>
                  </a:cxn>
                  <a:cxn ang="0">
                    <a:pos x="1507" y="780"/>
                  </a:cxn>
                  <a:cxn ang="0">
                    <a:pos x="1741" y="1002"/>
                  </a:cxn>
                  <a:cxn ang="0">
                    <a:pos x="1937" y="1468"/>
                  </a:cxn>
                  <a:cxn ang="0">
                    <a:pos x="2242" y="1544"/>
                  </a:cxn>
                  <a:cxn ang="0">
                    <a:pos x="2653" y="1694"/>
                  </a:cxn>
                  <a:cxn ang="0">
                    <a:pos x="3016" y="1841"/>
                  </a:cxn>
                  <a:cxn ang="0">
                    <a:pos x="3205" y="1695"/>
                  </a:cxn>
                  <a:cxn ang="0">
                    <a:pos x="3397" y="1724"/>
                  </a:cxn>
                  <a:cxn ang="0">
                    <a:pos x="3272" y="2048"/>
                  </a:cxn>
                  <a:cxn ang="0">
                    <a:pos x="3117" y="2336"/>
                  </a:cxn>
                  <a:cxn ang="0">
                    <a:pos x="2895" y="2765"/>
                  </a:cxn>
                  <a:cxn ang="0">
                    <a:pos x="2750" y="3075"/>
                  </a:cxn>
                  <a:cxn ang="0">
                    <a:pos x="2652" y="3368"/>
                  </a:cxn>
                  <a:cxn ang="0">
                    <a:pos x="2742" y="3843"/>
                  </a:cxn>
                </a:cxnLst>
                <a:rect l="0" t="0" r="r" b="b"/>
                <a:pathLst>
                  <a:path w="3397" h="3945">
                    <a:moveTo>
                      <a:pt x="2657" y="3945"/>
                    </a:moveTo>
                    <a:lnTo>
                      <a:pt x="2595" y="3848"/>
                    </a:lnTo>
                    <a:lnTo>
                      <a:pt x="2595" y="3723"/>
                    </a:lnTo>
                    <a:lnTo>
                      <a:pt x="2447" y="3708"/>
                    </a:lnTo>
                    <a:lnTo>
                      <a:pt x="2330" y="3639"/>
                    </a:lnTo>
                    <a:lnTo>
                      <a:pt x="2112" y="3713"/>
                    </a:lnTo>
                    <a:lnTo>
                      <a:pt x="1960" y="3708"/>
                    </a:lnTo>
                    <a:lnTo>
                      <a:pt x="1980" y="3549"/>
                    </a:lnTo>
                    <a:lnTo>
                      <a:pt x="1921" y="3369"/>
                    </a:lnTo>
                    <a:lnTo>
                      <a:pt x="1787" y="3274"/>
                    </a:lnTo>
                    <a:lnTo>
                      <a:pt x="1670" y="3414"/>
                    </a:lnTo>
                    <a:lnTo>
                      <a:pt x="1517" y="3459"/>
                    </a:lnTo>
                    <a:lnTo>
                      <a:pt x="1370" y="3414"/>
                    </a:lnTo>
                    <a:lnTo>
                      <a:pt x="1355" y="3334"/>
                    </a:lnTo>
                    <a:lnTo>
                      <a:pt x="1357" y="3185"/>
                    </a:lnTo>
                    <a:lnTo>
                      <a:pt x="1462" y="3080"/>
                    </a:lnTo>
                    <a:lnTo>
                      <a:pt x="1672" y="2975"/>
                    </a:lnTo>
                    <a:lnTo>
                      <a:pt x="1717" y="2798"/>
                    </a:lnTo>
                    <a:lnTo>
                      <a:pt x="1770" y="2628"/>
                    </a:lnTo>
                    <a:lnTo>
                      <a:pt x="1697" y="2440"/>
                    </a:lnTo>
                    <a:lnTo>
                      <a:pt x="1546" y="2291"/>
                    </a:lnTo>
                    <a:lnTo>
                      <a:pt x="1236" y="2229"/>
                    </a:lnTo>
                    <a:lnTo>
                      <a:pt x="1120" y="2095"/>
                    </a:lnTo>
                    <a:lnTo>
                      <a:pt x="700" y="2105"/>
                    </a:lnTo>
                    <a:lnTo>
                      <a:pt x="537" y="1963"/>
                    </a:lnTo>
                    <a:lnTo>
                      <a:pt x="415" y="1753"/>
                    </a:lnTo>
                    <a:lnTo>
                      <a:pt x="295" y="1478"/>
                    </a:lnTo>
                    <a:lnTo>
                      <a:pt x="87" y="1215"/>
                    </a:lnTo>
                    <a:lnTo>
                      <a:pt x="0" y="1015"/>
                    </a:lnTo>
                    <a:lnTo>
                      <a:pt x="185" y="998"/>
                    </a:lnTo>
                    <a:lnTo>
                      <a:pt x="295" y="903"/>
                    </a:lnTo>
                    <a:lnTo>
                      <a:pt x="365" y="691"/>
                    </a:lnTo>
                    <a:lnTo>
                      <a:pt x="455" y="498"/>
                    </a:lnTo>
                    <a:lnTo>
                      <a:pt x="385" y="425"/>
                    </a:lnTo>
                    <a:lnTo>
                      <a:pt x="262" y="375"/>
                    </a:lnTo>
                    <a:lnTo>
                      <a:pt x="385" y="290"/>
                    </a:lnTo>
                    <a:lnTo>
                      <a:pt x="442" y="63"/>
                    </a:lnTo>
                    <a:lnTo>
                      <a:pt x="697" y="105"/>
                    </a:lnTo>
                    <a:lnTo>
                      <a:pt x="865" y="0"/>
                    </a:lnTo>
                    <a:lnTo>
                      <a:pt x="962" y="85"/>
                    </a:lnTo>
                    <a:lnTo>
                      <a:pt x="1177" y="168"/>
                    </a:lnTo>
                    <a:lnTo>
                      <a:pt x="1400" y="178"/>
                    </a:lnTo>
                    <a:lnTo>
                      <a:pt x="1487" y="58"/>
                    </a:lnTo>
                    <a:lnTo>
                      <a:pt x="1620" y="58"/>
                    </a:lnTo>
                    <a:lnTo>
                      <a:pt x="1625" y="183"/>
                    </a:lnTo>
                    <a:lnTo>
                      <a:pt x="1522" y="296"/>
                    </a:lnTo>
                    <a:lnTo>
                      <a:pt x="1404" y="646"/>
                    </a:lnTo>
                    <a:lnTo>
                      <a:pt x="1507" y="780"/>
                    </a:lnTo>
                    <a:lnTo>
                      <a:pt x="1606" y="850"/>
                    </a:lnTo>
                    <a:lnTo>
                      <a:pt x="1741" y="1002"/>
                    </a:lnTo>
                    <a:lnTo>
                      <a:pt x="1890" y="1077"/>
                    </a:lnTo>
                    <a:lnTo>
                      <a:pt x="1937" y="1468"/>
                    </a:lnTo>
                    <a:lnTo>
                      <a:pt x="2097" y="1539"/>
                    </a:lnTo>
                    <a:lnTo>
                      <a:pt x="2242" y="1544"/>
                    </a:lnTo>
                    <a:lnTo>
                      <a:pt x="2416" y="1659"/>
                    </a:lnTo>
                    <a:lnTo>
                      <a:pt x="2653" y="1694"/>
                    </a:lnTo>
                    <a:lnTo>
                      <a:pt x="2823" y="1806"/>
                    </a:lnTo>
                    <a:lnTo>
                      <a:pt x="3016" y="1841"/>
                    </a:lnTo>
                    <a:lnTo>
                      <a:pt x="3199" y="1833"/>
                    </a:lnTo>
                    <a:lnTo>
                      <a:pt x="3205" y="1695"/>
                    </a:lnTo>
                    <a:lnTo>
                      <a:pt x="3308" y="1689"/>
                    </a:lnTo>
                    <a:lnTo>
                      <a:pt x="3397" y="1724"/>
                    </a:lnTo>
                    <a:lnTo>
                      <a:pt x="3288" y="1881"/>
                    </a:lnTo>
                    <a:lnTo>
                      <a:pt x="3272" y="2048"/>
                    </a:lnTo>
                    <a:lnTo>
                      <a:pt x="3170" y="2170"/>
                    </a:lnTo>
                    <a:lnTo>
                      <a:pt x="3117" y="2336"/>
                    </a:lnTo>
                    <a:lnTo>
                      <a:pt x="2925" y="2480"/>
                    </a:lnTo>
                    <a:lnTo>
                      <a:pt x="2895" y="2765"/>
                    </a:lnTo>
                    <a:lnTo>
                      <a:pt x="2925" y="2973"/>
                    </a:lnTo>
                    <a:lnTo>
                      <a:pt x="2750" y="3075"/>
                    </a:lnTo>
                    <a:lnTo>
                      <a:pt x="2757" y="3234"/>
                    </a:lnTo>
                    <a:lnTo>
                      <a:pt x="2652" y="3368"/>
                    </a:lnTo>
                    <a:lnTo>
                      <a:pt x="2777" y="3514"/>
                    </a:lnTo>
                    <a:lnTo>
                      <a:pt x="2742" y="3843"/>
                    </a:lnTo>
                    <a:lnTo>
                      <a:pt x="2657" y="394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59" name="Freeform 123">
                <a:extLst>
                  <a:ext uri="{FF2B5EF4-FFF2-40B4-BE49-F238E27FC236}">
                    <a16:creationId xmlns:a16="http://schemas.microsoft.com/office/drawing/2014/main" id="{CB4A81D9-B560-E3DA-C641-2A885D871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7852" y="4035675"/>
                <a:ext cx="928699" cy="918747"/>
              </a:xfrm>
              <a:custGeom>
                <a:avLst/>
                <a:gdLst/>
                <a:ahLst/>
                <a:cxnLst>
                  <a:cxn ang="0">
                    <a:pos x="3169" y="3014"/>
                  </a:cxn>
                  <a:cxn ang="0">
                    <a:pos x="2583" y="3289"/>
                  </a:cxn>
                  <a:cxn ang="0">
                    <a:pos x="1993" y="2977"/>
                  </a:cxn>
                  <a:cxn ang="0">
                    <a:pos x="1905" y="2942"/>
                  </a:cxn>
                  <a:cxn ang="0">
                    <a:pos x="1800" y="2947"/>
                  </a:cxn>
                  <a:cxn ang="0">
                    <a:pos x="1795" y="3089"/>
                  </a:cxn>
                  <a:cxn ang="0">
                    <a:pos x="1609" y="3094"/>
                  </a:cxn>
                  <a:cxn ang="0">
                    <a:pos x="1420" y="3062"/>
                  </a:cxn>
                  <a:cxn ang="0">
                    <a:pos x="1250" y="2947"/>
                  </a:cxn>
                  <a:cxn ang="0">
                    <a:pos x="1010" y="2914"/>
                  </a:cxn>
                  <a:cxn ang="0">
                    <a:pos x="840" y="2797"/>
                  </a:cxn>
                  <a:cxn ang="0">
                    <a:pos x="693" y="2794"/>
                  </a:cxn>
                  <a:cxn ang="0">
                    <a:pos x="535" y="2722"/>
                  </a:cxn>
                  <a:cxn ang="0">
                    <a:pos x="485" y="2329"/>
                  </a:cxn>
                  <a:cxn ang="0">
                    <a:pos x="335" y="2254"/>
                  </a:cxn>
                  <a:cxn ang="0">
                    <a:pos x="203" y="2102"/>
                  </a:cxn>
                  <a:cxn ang="0">
                    <a:pos x="103" y="2032"/>
                  </a:cxn>
                  <a:cxn ang="0">
                    <a:pos x="0" y="1894"/>
                  </a:cxn>
                  <a:cxn ang="0">
                    <a:pos x="113" y="1553"/>
                  </a:cxn>
                  <a:cxn ang="0">
                    <a:pos x="220" y="1433"/>
                  </a:cxn>
                  <a:cxn ang="0">
                    <a:pos x="215" y="1314"/>
                  </a:cxn>
                  <a:cxn ang="0">
                    <a:pos x="293" y="1134"/>
                  </a:cxn>
                  <a:cxn ang="0">
                    <a:pos x="253" y="969"/>
                  </a:cxn>
                  <a:cxn ang="0">
                    <a:pos x="428" y="1014"/>
                  </a:cxn>
                  <a:cxn ang="0">
                    <a:pos x="604" y="979"/>
                  </a:cxn>
                  <a:cxn ang="0">
                    <a:pos x="825" y="879"/>
                  </a:cxn>
                  <a:cxn ang="0">
                    <a:pos x="1165" y="716"/>
                  </a:cxn>
                  <a:cxn ang="0">
                    <a:pos x="1430" y="494"/>
                  </a:cxn>
                  <a:cxn ang="0">
                    <a:pos x="1505" y="281"/>
                  </a:cxn>
                  <a:cxn ang="0">
                    <a:pos x="1520" y="117"/>
                  </a:cxn>
                  <a:cxn ang="0">
                    <a:pos x="1681" y="0"/>
                  </a:cxn>
                  <a:cxn ang="0">
                    <a:pos x="1678" y="1039"/>
                  </a:cxn>
                  <a:cxn ang="0">
                    <a:pos x="1810" y="979"/>
                  </a:cxn>
                  <a:cxn ang="0">
                    <a:pos x="2051" y="1104"/>
                  </a:cxn>
                  <a:cxn ang="0">
                    <a:pos x="2229" y="984"/>
                  </a:cxn>
                  <a:cxn ang="0">
                    <a:pos x="2430" y="964"/>
                  </a:cxn>
                  <a:cxn ang="0">
                    <a:pos x="2656" y="999"/>
                  </a:cxn>
                  <a:cxn ang="0">
                    <a:pos x="2981" y="1473"/>
                  </a:cxn>
                  <a:cxn ang="0">
                    <a:pos x="3480" y="2482"/>
                  </a:cxn>
                  <a:cxn ang="0">
                    <a:pos x="3484" y="2645"/>
                  </a:cxn>
                  <a:cxn ang="0">
                    <a:pos x="3351" y="2745"/>
                  </a:cxn>
                  <a:cxn ang="0">
                    <a:pos x="3243" y="2802"/>
                  </a:cxn>
                  <a:cxn ang="0">
                    <a:pos x="3235" y="2987"/>
                  </a:cxn>
                  <a:cxn ang="0">
                    <a:pos x="3169" y="3014"/>
                  </a:cxn>
                </a:cxnLst>
                <a:rect l="0" t="0" r="r" b="b"/>
                <a:pathLst>
                  <a:path w="3484" h="3289">
                    <a:moveTo>
                      <a:pt x="3169" y="3014"/>
                    </a:moveTo>
                    <a:lnTo>
                      <a:pt x="2583" y="3289"/>
                    </a:lnTo>
                    <a:lnTo>
                      <a:pt x="1993" y="2977"/>
                    </a:lnTo>
                    <a:lnTo>
                      <a:pt x="1905" y="2942"/>
                    </a:lnTo>
                    <a:lnTo>
                      <a:pt x="1800" y="2947"/>
                    </a:lnTo>
                    <a:lnTo>
                      <a:pt x="1795" y="3089"/>
                    </a:lnTo>
                    <a:lnTo>
                      <a:pt x="1609" y="3094"/>
                    </a:lnTo>
                    <a:lnTo>
                      <a:pt x="1420" y="3062"/>
                    </a:lnTo>
                    <a:lnTo>
                      <a:pt x="1250" y="2947"/>
                    </a:lnTo>
                    <a:lnTo>
                      <a:pt x="1010" y="2914"/>
                    </a:lnTo>
                    <a:lnTo>
                      <a:pt x="840" y="2797"/>
                    </a:lnTo>
                    <a:lnTo>
                      <a:pt x="693" y="2794"/>
                    </a:lnTo>
                    <a:lnTo>
                      <a:pt x="535" y="2722"/>
                    </a:lnTo>
                    <a:lnTo>
                      <a:pt x="485" y="2329"/>
                    </a:lnTo>
                    <a:lnTo>
                      <a:pt x="335" y="2254"/>
                    </a:lnTo>
                    <a:lnTo>
                      <a:pt x="203" y="2102"/>
                    </a:lnTo>
                    <a:lnTo>
                      <a:pt x="103" y="2032"/>
                    </a:lnTo>
                    <a:lnTo>
                      <a:pt x="0" y="1894"/>
                    </a:lnTo>
                    <a:lnTo>
                      <a:pt x="113" y="1553"/>
                    </a:lnTo>
                    <a:lnTo>
                      <a:pt x="220" y="1433"/>
                    </a:lnTo>
                    <a:lnTo>
                      <a:pt x="215" y="1314"/>
                    </a:lnTo>
                    <a:lnTo>
                      <a:pt x="293" y="1134"/>
                    </a:lnTo>
                    <a:lnTo>
                      <a:pt x="253" y="969"/>
                    </a:lnTo>
                    <a:lnTo>
                      <a:pt x="428" y="1014"/>
                    </a:lnTo>
                    <a:lnTo>
                      <a:pt x="604" y="979"/>
                    </a:lnTo>
                    <a:lnTo>
                      <a:pt x="825" y="879"/>
                    </a:lnTo>
                    <a:lnTo>
                      <a:pt x="1165" y="716"/>
                    </a:lnTo>
                    <a:lnTo>
                      <a:pt x="1430" y="494"/>
                    </a:lnTo>
                    <a:lnTo>
                      <a:pt x="1505" y="281"/>
                    </a:lnTo>
                    <a:lnTo>
                      <a:pt x="1520" y="117"/>
                    </a:lnTo>
                    <a:lnTo>
                      <a:pt x="1681" y="0"/>
                    </a:lnTo>
                    <a:lnTo>
                      <a:pt x="1678" y="1039"/>
                    </a:lnTo>
                    <a:lnTo>
                      <a:pt x="1810" y="979"/>
                    </a:lnTo>
                    <a:lnTo>
                      <a:pt x="2051" y="1104"/>
                    </a:lnTo>
                    <a:lnTo>
                      <a:pt x="2229" y="984"/>
                    </a:lnTo>
                    <a:lnTo>
                      <a:pt x="2430" y="964"/>
                    </a:lnTo>
                    <a:lnTo>
                      <a:pt x="2656" y="999"/>
                    </a:lnTo>
                    <a:lnTo>
                      <a:pt x="2981" y="1473"/>
                    </a:lnTo>
                    <a:lnTo>
                      <a:pt x="3480" y="2482"/>
                    </a:lnTo>
                    <a:lnTo>
                      <a:pt x="3484" y="2645"/>
                    </a:lnTo>
                    <a:lnTo>
                      <a:pt x="3351" y="2745"/>
                    </a:lnTo>
                    <a:lnTo>
                      <a:pt x="3243" y="2802"/>
                    </a:lnTo>
                    <a:lnTo>
                      <a:pt x="3235" y="2987"/>
                    </a:lnTo>
                    <a:lnTo>
                      <a:pt x="3169" y="301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0" name="Freeform 124">
                <a:extLst>
                  <a:ext uri="{FF2B5EF4-FFF2-40B4-BE49-F238E27FC236}">
                    <a16:creationId xmlns:a16="http://schemas.microsoft.com/office/drawing/2014/main" id="{43645E18-867C-5C17-B4EB-8169E0A87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8173" y="5300931"/>
                <a:ext cx="1041615" cy="715507"/>
              </a:xfrm>
              <a:custGeom>
                <a:avLst/>
                <a:gdLst/>
                <a:ahLst/>
                <a:cxnLst>
                  <a:cxn ang="0">
                    <a:pos x="0" y="778"/>
                  </a:cxn>
                  <a:cxn ang="0">
                    <a:pos x="983" y="1347"/>
                  </a:cxn>
                  <a:cxn ang="0">
                    <a:pos x="1254" y="1557"/>
                  </a:cxn>
                  <a:cxn ang="0">
                    <a:pos x="1549" y="1602"/>
                  </a:cxn>
                  <a:cxn ang="0">
                    <a:pos x="1905" y="1767"/>
                  </a:cxn>
                  <a:cxn ang="0">
                    <a:pos x="2141" y="1936"/>
                  </a:cxn>
                  <a:cxn ang="0">
                    <a:pos x="2609" y="2096"/>
                  </a:cxn>
                  <a:cxn ang="0">
                    <a:pos x="2726" y="2291"/>
                  </a:cxn>
                  <a:cxn ang="0">
                    <a:pos x="2894" y="2335"/>
                  </a:cxn>
                  <a:cxn ang="0">
                    <a:pos x="3071" y="2460"/>
                  </a:cxn>
                  <a:cxn ang="0">
                    <a:pos x="3362" y="2560"/>
                  </a:cxn>
                  <a:cxn ang="0">
                    <a:pos x="3425" y="2355"/>
                  </a:cxn>
                  <a:cxn ang="0">
                    <a:pos x="3367" y="2186"/>
                  </a:cxn>
                  <a:cxn ang="0">
                    <a:pos x="3524" y="1816"/>
                  </a:cxn>
                  <a:cxn ang="0">
                    <a:pos x="3662" y="1767"/>
                  </a:cxn>
                  <a:cxn ang="0">
                    <a:pos x="3804" y="1772"/>
                  </a:cxn>
                  <a:cxn ang="0">
                    <a:pos x="3824" y="1617"/>
                  </a:cxn>
                  <a:cxn ang="0">
                    <a:pos x="3908" y="1502"/>
                  </a:cxn>
                  <a:cxn ang="0">
                    <a:pos x="3893" y="1258"/>
                  </a:cxn>
                  <a:cxn ang="0">
                    <a:pos x="3834" y="1123"/>
                  </a:cxn>
                  <a:cxn ang="0">
                    <a:pos x="3834" y="963"/>
                  </a:cxn>
                  <a:cxn ang="0">
                    <a:pos x="3735" y="808"/>
                  </a:cxn>
                  <a:cxn ang="0">
                    <a:pos x="3690" y="669"/>
                  </a:cxn>
                  <a:cxn ang="0">
                    <a:pos x="3630" y="582"/>
                  </a:cxn>
                  <a:cxn ang="0">
                    <a:pos x="3625" y="446"/>
                  </a:cxn>
                  <a:cxn ang="0">
                    <a:pos x="3479" y="434"/>
                  </a:cxn>
                  <a:cxn ang="0">
                    <a:pos x="3362" y="364"/>
                  </a:cxn>
                  <a:cxn ang="0">
                    <a:pos x="3143" y="439"/>
                  </a:cxn>
                  <a:cxn ang="0">
                    <a:pos x="2993" y="431"/>
                  </a:cxn>
                  <a:cxn ang="0">
                    <a:pos x="3010" y="271"/>
                  </a:cxn>
                  <a:cxn ang="0">
                    <a:pos x="2953" y="90"/>
                  </a:cxn>
                  <a:cxn ang="0">
                    <a:pos x="2818" y="1"/>
                  </a:cxn>
                  <a:cxn ang="0">
                    <a:pos x="2707" y="136"/>
                  </a:cxn>
                  <a:cxn ang="0">
                    <a:pos x="2547" y="186"/>
                  </a:cxn>
                  <a:cxn ang="0">
                    <a:pos x="2400" y="141"/>
                  </a:cxn>
                  <a:cxn ang="0">
                    <a:pos x="2386" y="60"/>
                  </a:cxn>
                  <a:cxn ang="0">
                    <a:pos x="2269" y="50"/>
                  </a:cxn>
                  <a:cxn ang="0">
                    <a:pos x="2195" y="0"/>
                  </a:cxn>
                  <a:cxn ang="0">
                    <a:pos x="2092" y="36"/>
                  </a:cxn>
                  <a:cxn ang="0">
                    <a:pos x="2017" y="121"/>
                  </a:cxn>
                  <a:cxn ang="0">
                    <a:pos x="1877" y="221"/>
                  </a:cxn>
                  <a:cxn ang="0">
                    <a:pos x="1827" y="572"/>
                  </a:cxn>
                  <a:cxn ang="0">
                    <a:pos x="1722" y="649"/>
                  </a:cxn>
                  <a:cxn ang="0">
                    <a:pos x="1668" y="747"/>
                  </a:cxn>
                  <a:cxn ang="0">
                    <a:pos x="1403" y="748"/>
                  </a:cxn>
                  <a:cxn ang="0">
                    <a:pos x="1129" y="808"/>
                  </a:cxn>
                  <a:cxn ang="0">
                    <a:pos x="1049" y="960"/>
                  </a:cxn>
                  <a:cxn ang="0">
                    <a:pos x="923" y="962"/>
                  </a:cxn>
                  <a:cxn ang="0">
                    <a:pos x="896" y="872"/>
                  </a:cxn>
                  <a:cxn ang="0">
                    <a:pos x="753" y="870"/>
                  </a:cxn>
                  <a:cxn ang="0">
                    <a:pos x="633" y="759"/>
                  </a:cxn>
                  <a:cxn ang="0">
                    <a:pos x="548" y="570"/>
                  </a:cxn>
                  <a:cxn ang="0">
                    <a:pos x="411" y="553"/>
                  </a:cxn>
                  <a:cxn ang="0">
                    <a:pos x="338" y="455"/>
                  </a:cxn>
                  <a:cxn ang="0">
                    <a:pos x="126" y="574"/>
                  </a:cxn>
                  <a:cxn ang="0">
                    <a:pos x="0" y="778"/>
                  </a:cxn>
                </a:cxnLst>
                <a:rect l="0" t="0" r="r" b="b"/>
                <a:pathLst>
                  <a:path w="3908" h="2560">
                    <a:moveTo>
                      <a:pt x="0" y="778"/>
                    </a:moveTo>
                    <a:lnTo>
                      <a:pt x="983" y="1347"/>
                    </a:lnTo>
                    <a:lnTo>
                      <a:pt x="1254" y="1557"/>
                    </a:lnTo>
                    <a:lnTo>
                      <a:pt x="1549" y="1602"/>
                    </a:lnTo>
                    <a:lnTo>
                      <a:pt x="1905" y="1767"/>
                    </a:lnTo>
                    <a:lnTo>
                      <a:pt x="2141" y="1936"/>
                    </a:lnTo>
                    <a:lnTo>
                      <a:pt x="2609" y="2096"/>
                    </a:lnTo>
                    <a:lnTo>
                      <a:pt x="2726" y="2291"/>
                    </a:lnTo>
                    <a:lnTo>
                      <a:pt x="2894" y="2335"/>
                    </a:lnTo>
                    <a:lnTo>
                      <a:pt x="3071" y="2460"/>
                    </a:lnTo>
                    <a:lnTo>
                      <a:pt x="3362" y="2560"/>
                    </a:lnTo>
                    <a:lnTo>
                      <a:pt x="3425" y="2355"/>
                    </a:lnTo>
                    <a:lnTo>
                      <a:pt x="3367" y="2186"/>
                    </a:lnTo>
                    <a:lnTo>
                      <a:pt x="3524" y="1816"/>
                    </a:lnTo>
                    <a:lnTo>
                      <a:pt x="3662" y="1767"/>
                    </a:lnTo>
                    <a:lnTo>
                      <a:pt x="3804" y="1772"/>
                    </a:lnTo>
                    <a:lnTo>
                      <a:pt x="3824" y="1617"/>
                    </a:lnTo>
                    <a:lnTo>
                      <a:pt x="3908" y="1502"/>
                    </a:lnTo>
                    <a:lnTo>
                      <a:pt x="3893" y="1258"/>
                    </a:lnTo>
                    <a:lnTo>
                      <a:pt x="3834" y="1123"/>
                    </a:lnTo>
                    <a:lnTo>
                      <a:pt x="3834" y="963"/>
                    </a:lnTo>
                    <a:lnTo>
                      <a:pt x="3735" y="808"/>
                    </a:lnTo>
                    <a:lnTo>
                      <a:pt x="3690" y="669"/>
                    </a:lnTo>
                    <a:lnTo>
                      <a:pt x="3630" y="582"/>
                    </a:lnTo>
                    <a:lnTo>
                      <a:pt x="3625" y="446"/>
                    </a:lnTo>
                    <a:lnTo>
                      <a:pt x="3479" y="434"/>
                    </a:lnTo>
                    <a:lnTo>
                      <a:pt x="3362" y="364"/>
                    </a:lnTo>
                    <a:lnTo>
                      <a:pt x="3143" y="439"/>
                    </a:lnTo>
                    <a:lnTo>
                      <a:pt x="2993" y="431"/>
                    </a:lnTo>
                    <a:lnTo>
                      <a:pt x="3010" y="271"/>
                    </a:lnTo>
                    <a:lnTo>
                      <a:pt x="2953" y="90"/>
                    </a:lnTo>
                    <a:lnTo>
                      <a:pt x="2818" y="1"/>
                    </a:lnTo>
                    <a:lnTo>
                      <a:pt x="2707" y="136"/>
                    </a:lnTo>
                    <a:lnTo>
                      <a:pt x="2547" y="186"/>
                    </a:lnTo>
                    <a:lnTo>
                      <a:pt x="2400" y="141"/>
                    </a:lnTo>
                    <a:lnTo>
                      <a:pt x="2386" y="60"/>
                    </a:lnTo>
                    <a:lnTo>
                      <a:pt x="2269" y="50"/>
                    </a:lnTo>
                    <a:lnTo>
                      <a:pt x="2195" y="0"/>
                    </a:lnTo>
                    <a:lnTo>
                      <a:pt x="2092" y="36"/>
                    </a:lnTo>
                    <a:lnTo>
                      <a:pt x="2017" y="121"/>
                    </a:lnTo>
                    <a:lnTo>
                      <a:pt x="1877" y="221"/>
                    </a:lnTo>
                    <a:lnTo>
                      <a:pt x="1827" y="572"/>
                    </a:lnTo>
                    <a:lnTo>
                      <a:pt x="1722" y="649"/>
                    </a:lnTo>
                    <a:lnTo>
                      <a:pt x="1668" y="747"/>
                    </a:lnTo>
                    <a:lnTo>
                      <a:pt x="1403" y="748"/>
                    </a:lnTo>
                    <a:lnTo>
                      <a:pt x="1129" y="808"/>
                    </a:lnTo>
                    <a:lnTo>
                      <a:pt x="1049" y="960"/>
                    </a:lnTo>
                    <a:lnTo>
                      <a:pt x="923" y="962"/>
                    </a:lnTo>
                    <a:lnTo>
                      <a:pt x="896" y="872"/>
                    </a:lnTo>
                    <a:lnTo>
                      <a:pt x="753" y="870"/>
                    </a:lnTo>
                    <a:lnTo>
                      <a:pt x="633" y="759"/>
                    </a:lnTo>
                    <a:lnTo>
                      <a:pt x="548" y="570"/>
                    </a:lnTo>
                    <a:lnTo>
                      <a:pt x="411" y="553"/>
                    </a:lnTo>
                    <a:lnTo>
                      <a:pt x="338" y="455"/>
                    </a:lnTo>
                    <a:lnTo>
                      <a:pt x="126" y="574"/>
                    </a:lnTo>
                    <a:lnTo>
                      <a:pt x="0" y="77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1" name="Freeform 125">
                <a:extLst>
                  <a:ext uri="{FF2B5EF4-FFF2-40B4-BE49-F238E27FC236}">
                    <a16:creationId xmlns:a16="http://schemas.microsoft.com/office/drawing/2014/main" id="{CF78F43F-875E-9E26-9713-2A4B60CC2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693" y="4867795"/>
                <a:ext cx="558037" cy="1145311"/>
              </a:xfrm>
              <a:custGeom>
                <a:avLst/>
                <a:gdLst/>
                <a:ahLst/>
                <a:cxnLst>
                  <a:cxn ang="0">
                    <a:pos x="1064" y="3280"/>
                  </a:cxn>
                  <a:cxn ang="0">
                    <a:pos x="897" y="3280"/>
                  </a:cxn>
                  <a:cxn ang="0">
                    <a:pos x="748" y="3100"/>
                  </a:cxn>
                  <a:cxn ang="0">
                    <a:pos x="662" y="2993"/>
                  </a:cxn>
                  <a:cxn ang="0">
                    <a:pos x="756" y="2825"/>
                  </a:cxn>
                  <a:cxn ang="0">
                    <a:pos x="571" y="2644"/>
                  </a:cxn>
                  <a:cxn ang="0">
                    <a:pos x="561" y="2456"/>
                  </a:cxn>
                  <a:cxn ang="0">
                    <a:pos x="414" y="2294"/>
                  </a:cxn>
                  <a:cxn ang="0">
                    <a:pos x="284" y="2346"/>
                  </a:cxn>
                  <a:cxn ang="0">
                    <a:pos x="165" y="2247"/>
                  </a:cxn>
                  <a:cxn ang="0">
                    <a:pos x="119" y="2140"/>
                  </a:cxn>
                  <a:cxn ang="0">
                    <a:pos x="118" y="2011"/>
                  </a:cxn>
                  <a:cxn ang="0">
                    <a:pos x="39" y="1892"/>
                  </a:cxn>
                  <a:cxn ang="0">
                    <a:pos x="3" y="1778"/>
                  </a:cxn>
                  <a:cxn ang="0">
                    <a:pos x="71" y="1700"/>
                  </a:cxn>
                  <a:cxn ang="0">
                    <a:pos x="98" y="1433"/>
                  </a:cxn>
                  <a:cxn ang="0">
                    <a:pos x="0" y="1317"/>
                  </a:cxn>
                  <a:cxn ang="0">
                    <a:pos x="83" y="1209"/>
                  </a:cxn>
                  <a:cxn ang="0">
                    <a:pos x="75" y="1085"/>
                  </a:cxn>
                  <a:cxn ang="0">
                    <a:pos x="217" y="1002"/>
                  </a:cxn>
                  <a:cxn ang="0">
                    <a:pos x="191" y="832"/>
                  </a:cxn>
                  <a:cxn ang="0">
                    <a:pos x="217" y="607"/>
                  </a:cxn>
                  <a:cxn ang="0">
                    <a:pos x="370" y="491"/>
                  </a:cxn>
                  <a:cxn ang="0">
                    <a:pos x="414" y="355"/>
                  </a:cxn>
                  <a:cxn ang="0">
                    <a:pos x="496" y="259"/>
                  </a:cxn>
                  <a:cxn ang="0">
                    <a:pos x="508" y="128"/>
                  </a:cxn>
                  <a:cxn ang="0">
                    <a:pos x="595" y="0"/>
                  </a:cxn>
                  <a:cxn ang="0">
                    <a:pos x="1067" y="251"/>
                  </a:cxn>
                  <a:cxn ang="0">
                    <a:pos x="1587" y="8"/>
                  </a:cxn>
                  <a:cxn ang="0">
                    <a:pos x="1589" y="142"/>
                  </a:cxn>
                  <a:cxn ang="0">
                    <a:pos x="1623" y="284"/>
                  </a:cxn>
                  <a:cxn ang="0">
                    <a:pos x="1597" y="418"/>
                  </a:cxn>
                  <a:cxn ang="0">
                    <a:pos x="1513" y="522"/>
                  </a:cxn>
                  <a:cxn ang="0">
                    <a:pos x="1587" y="654"/>
                  </a:cxn>
                  <a:cxn ang="0">
                    <a:pos x="1653" y="862"/>
                  </a:cxn>
                  <a:cxn ang="0">
                    <a:pos x="1585" y="932"/>
                  </a:cxn>
                  <a:cxn ang="0">
                    <a:pos x="1572" y="1049"/>
                  </a:cxn>
                  <a:cxn ang="0">
                    <a:pos x="1406" y="1181"/>
                  </a:cxn>
                  <a:cxn ang="0">
                    <a:pos x="1375" y="1305"/>
                  </a:cxn>
                  <a:cxn ang="0">
                    <a:pos x="1289" y="1388"/>
                  </a:cxn>
                  <a:cxn ang="0">
                    <a:pos x="1291" y="1504"/>
                  </a:cxn>
                  <a:cxn ang="0">
                    <a:pos x="1339" y="1608"/>
                  </a:cxn>
                  <a:cxn ang="0">
                    <a:pos x="1421" y="1660"/>
                  </a:cxn>
                  <a:cxn ang="0">
                    <a:pos x="1387" y="1748"/>
                  </a:cxn>
                  <a:cxn ang="0">
                    <a:pos x="1293" y="1812"/>
                  </a:cxn>
                  <a:cxn ang="0">
                    <a:pos x="1253" y="2084"/>
                  </a:cxn>
                  <a:cxn ang="0">
                    <a:pos x="1335" y="2312"/>
                  </a:cxn>
                  <a:cxn ang="0">
                    <a:pos x="1435" y="2442"/>
                  </a:cxn>
                  <a:cxn ang="0">
                    <a:pos x="1576" y="2498"/>
                  </a:cxn>
                  <a:cxn ang="0">
                    <a:pos x="1678" y="2570"/>
                  </a:cxn>
                  <a:cxn ang="0">
                    <a:pos x="1559" y="2658"/>
                  </a:cxn>
                  <a:cxn ang="0">
                    <a:pos x="1505" y="2806"/>
                  </a:cxn>
                  <a:cxn ang="0">
                    <a:pos x="1469" y="2965"/>
                  </a:cxn>
                  <a:cxn ang="0">
                    <a:pos x="1373" y="2882"/>
                  </a:cxn>
                  <a:cxn ang="0">
                    <a:pos x="1280" y="3061"/>
                  </a:cxn>
                  <a:cxn ang="0">
                    <a:pos x="1133" y="3174"/>
                  </a:cxn>
                  <a:cxn ang="0">
                    <a:pos x="1064" y="3280"/>
                  </a:cxn>
                </a:cxnLst>
                <a:rect l="0" t="0" r="r" b="b"/>
                <a:pathLst>
                  <a:path w="1678" h="3280">
                    <a:moveTo>
                      <a:pt x="1064" y="3280"/>
                    </a:moveTo>
                    <a:lnTo>
                      <a:pt x="897" y="3280"/>
                    </a:lnTo>
                    <a:lnTo>
                      <a:pt x="748" y="3100"/>
                    </a:lnTo>
                    <a:lnTo>
                      <a:pt x="662" y="2993"/>
                    </a:lnTo>
                    <a:lnTo>
                      <a:pt x="756" y="2825"/>
                    </a:lnTo>
                    <a:lnTo>
                      <a:pt x="571" y="2644"/>
                    </a:lnTo>
                    <a:lnTo>
                      <a:pt x="561" y="2456"/>
                    </a:lnTo>
                    <a:lnTo>
                      <a:pt x="414" y="2294"/>
                    </a:lnTo>
                    <a:lnTo>
                      <a:pt x="284" y="2346"/>
                    </a:lnTo>
                    <a:lnTo>
                      <a:pt x="165" y="2247"/>
                    </a:lnTo>
                    <a:lnTo>
                      <a:pt x="119" y="2140"/>
                    </a:lnTo>
                    <a:lnTo>
                      <a:pt x="118" y="2011"/>
                    </a:lnTo>
                    <a:lnTo>
                      <a:pt x="39" y="1892"/>
                    </a:lnTo>
                    <a:lnTo>
                      <a:pt x="3" y="1778"/>
                    </a:lnTo>
                    <a:lnTo>
                      <a:pt x="71" y="1700"/>
                    </a:lnTo>
                    <a:lnTo>
                      <a:pt x="98" y="1433"/>
                    </a:lnTo>
                    <a:lnTo>
                      <a:pt x="0" y="1317"/>
                    </a:lnTo>
                    <a:lnTo>
                      <a:pt x="83" y="1209"/>
                    </a:lnTo>
                    <a:lnTo>
                      <a:pt x="75" y="1085"/>
                    </a:lnTo>
                    <a:lnTo>
                      <a:pt x="217" y="1002"/>
                    </a:lnTo>
                    <a:lnTo>
                      <a:pt x="191" y="832"/>
                    </a:lnTo>
                    <a:lnTo>
                      <a:pt x="217" y="607"/>
                    </a:lnTo>
                    <a:lnTo>
                      <a:pt x="370" y="491"/>
                    </a:lnTo>
                    <a:lnTo>
                      <a:pt x="414" y="355"/>
                    </a:lnTo>
                    <a:lnTo>
                      <a:pt x="496" y="259"/>
                    </a:lnTo>
                    <a:lnTo>
                      <a:pt x="508" y="128"/>
                    </a:lnTo>
                    <a:lnTo>
                      <a:pt x="595" y="0"/>
                    </a:lnTo>
                    <a:lnTo>
                      <a:pt x="1067" y="251"/>
                    </a:lnTo>
                    <a:lnTo>
                      <a:pt x="1587" y="8"/>
                    </a:lnTo>
                    <a:lnTo>
                      <a:pt x="1589" y="142"/>
                    </a:lnTo>
                    <a:lnTo>
                      <a:pt x="1623" y="284"/>
                    </a:lnTo>
                    <a:lnTo>
                      <a:pt x="1597" y="418"/>
                    </a:lnTo>
                    <a:lnTo>
                      <a:pt x="1513" y="522"/>
                    </a:lnTo>
                    <a:lnTo>
                      <a:pt x="1587" y="654"/>
                    </a:lnTo>
                    <a:lnTo>
                      <a:pt x="1653" y="862"/>
                    </a:lnTo>
                    <a:lnTo>
                      <a:pt x="1585" y="932"/>
                    </a:lnTo>
                    <a:lnTo>
                      <a:pt x="1572" y="1049"/>
                    </a:lnTo>
                    <a:lnTo>
                      <a:pt x="1406" y="1181"/>
                    </a:lnTo>
                    <a:lnTo>
                      <a:pt x="1375" y="1305"/>
                    </a:lnTo>
                    <a:lnTo>
                      <a:pt x="1289" y="1388"/>
                    </a:lnTo>
                    <a:lnTo>
                      <a:pt x="1291" y="1504"/>
                    </a:lnTo>
                    <a:lnTo>
                      <a:pt x="1339" y="1608"/>
                    </a:lnTo>
                    <a:lnTo>
                      <a:pt x="1421" y="1660"/>
                    </a:lnTo>
                    <a:lnTo>
                      <a:pt x="1387" y="1748"/>
                    </a:lnTo>
                    <a:lnTo>
                      <a:pt x="1293" y="1812"/>
                    </a:lnTo>
                    <a:lnTo>
                      <a:pt x="1253" y="2084"/>
                    </a:lnTo>
                    <a:lnTo>
                      <a:pt x="1335" y="2312"/>
                    </a:lnTo>
                    <a:lnTo>
                      <a:pt x="1435" y="2442"/>
                    </a:lnTo>
                    <a:lnTo>
                      <a:pt x="1576" y="2498"/>
                    </a:lnTo>
                    <a:lnTo>
                      <a:pt x="1678" y="2570"/>
                    </a:lnTo>
                    <a:lnTo>
                      <a:pt x="1559" y="2658"/>
                    </a:lnTo>
                    <a:lnTo>
                      <a:pt x="1505" y="2806"/>
                    </a:lnTo>
                    <a:lnTo>
                      <a:pt x="1469" y="2965"/>
                    </a:lnTo>
                    <a:lnTo>
                      <a:pt x="1373" y="2882"/>
                    </a:lnTo>
                    <a:lnTo>
                      <a:pt x="1280" y="3061"/>
                    </a:lnTo>
                    <a:lnTo>
                      <a:pt x="1133" y="3174"/>
                    </a:lnTo>
                    <a:lnTo>
                      <a:pt x="1064" y="328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2" name="Freeform 126">
                <a:extLst>
                  <a:ext uri="{FF2B5EF4-FFF2-40B4-BE49-F238E27FC236}">
                    <a16:creationId xmlns:a16="http://schemas.microsoft.com/office/drawing/2014/main" id="{BBD1FCA6-88C8-2E58-A762-3A3217F43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142" y="5654936"/>
                <a:ext cx="337931" cy="493108"/>
              </a:xfrm>
              <a:custGeom>
                <a:avLst/>
                <a:gdLst/>
                <a:ahLst/>
                <a:cxnLst>
                  <a:cxn ang="0">
                    <a:pos x="173" y="1412"/>
                  </a:cxn>
                  <a:cxn ang="0">
                    <a:pos x="98" y="1361"/>
                  </a:cxn>
                  <a:cxn ang="0">
                    <a:pos x="28" y="1222"/>
                  </a:cxn>
                  <a:cxn ang="0">
                    <a:pos x="0" y="1038"/>
                  </a:cxn>
                  <a:cxn ang="0">
                    <a:pos x="51" y="875"/>
                  </a:cxn>
                  <a:cxn ang="0">
                    <a:pos x="3" y="737"/>
                  </a:cxn>
                  <a:cxn ang="0">
                    <a:pos x="132" y="443"/>
                  </a:cxn>
                  <a:cxn ang="0">
                    <a:pos x="243" y="404"/>
                  </a:cxn>
                  <a:cxn ang="0">
                    <a:pos x="356" y="408"/>
                  </a:cxn>
                  <a:cxn ang="0">
                    <a:pos x="370" y="288"/>
                  </a:cxn>
                  <a:cxn ang="0">
                    <a:pos x="437" y="189"/>
                  </a:cxn>
                  <a:cxn ang="0">
                    <a:pos x="426" y="0"/>
                  </a:cxn>
                  <a:cxn ang="0">
                    <a:pos x="543" y="95"/>
                  </a:cxn>
                  <a:cxn ang="0">
                    <a:pos x="674" y="44"/>
                  </a:cxn>
                  <a:cxn ang="0">
                    <a:pos x="819" y="204"/>
                  </a:cxn>
                  <a:cxn ang="0">
                    <a:pos x="831" y="392"/>
                  </a:cxn>
                  <a:cxn ang="0">
                    <a:pos x="1016" y="575"/>
                  </a:cxn>
                  <a:cxn ang="0">
                    <a:pos x="923" y="742"/>
                  </a:cxn>
                  <a:cxn ang="0">
                    <a:pos x="855" y="799"/>
                  </a:cxn>
                  <a:cxn ang="0">
                    <a:pos x="819" y="679"/>
                  </a:cxn>
                  <a:cxn ang="0">
                    <a:pos x="725" y="691"/>
                  </a:cxn>
                  <a:cxn ang="0">
                    <a:pos x="701" y="767"/>
                  </a:cxn>
                  <a:cxn ang="0">
                    <a:pos x="689" y="859"/>
                  </a:cxn>
                  <a:cxn ang="0">
                    <a:pos x="547" y="1018"/>
                  </a:cxn>
                  <a:cxn ang="0">
                    <a:pos x="323" y="1350"/>
                  </a:cxn>
                  <a:cxn ang="0">
                    <a:pos x="173" y="1412"/>
                  </a:cxn>
                </a:cxnLst>
                <a:rect l="0" t="0" r="r" b="b"/>
                <a:pathLst>
                  <a:path w="1016" h="1412">
                    <a:moveTo>
                      <a:pt x="173" y="1412"/>
                    </a:moveTo>
                    <a:lnTo>
                      <a:pt x="98" y="1361"/>
                    </a:lnTo>
                    <a:lnTo>
                      <a:pt x="28" y="1222"/>
                    </a:lnTo>
                    <a:lnTo>
                      <a:pt x="0" y="1038"/>
                    </a:lnTo>
                    <a:lnTo>
                      <a:pt x="51" y="875"/>
                    </a:lnTo>
                    <a:lnTo>
                      <a:pt x="3" y="737"/>
                    </a:lnTo>
                    <a:lnTo>
                      <a:pt x="132" y="443"/>
                    </a:lnTo>
                    <a:lnTo>
                      <a:pt x="243" y="404"/>
                    </a:lnTo>
                    <a:lnTo>
                      <a:pt x="356" y="408"/>
                    </a:lnTo>
                    <a:lnTo>
                      <a:pt x="370" y="288"/>
                    </a:lnTo>
                    <a:lnTo>
                      <a:pt x="437" y="189"/>
                    </a:lnTo>
                    <a:lnTo>
                      <a:pt x="426" y="0"/>
                    </a:lnTo>
                    <a:lnTo>
                      <a:pt x="543" y="95"/>
                    </a:lnTo>
                    <a:lnTo>
                      <a:pt x="674" y="44"/>
                    </a:lnTo>
                    <a:lnTo>
                      <a:pt x="819" y="204"/>
                    </a:lnTo>
                    <a:lnTo>
                      <a:pt x="831" y="392"/>
                    </a:lnTo>
                    <a:lnTo>
                      <a:pt x="1016" y="575"/>
                    </a:lnTo>
                    <a:lnTo>
                      <a:pt x="923" y="742"/>
                    </a:lnTo>
                    <a:lnTo>
                      <a:pt x="855" y="799"/>
                    </a:lnTo>
                    <a:lnTo>
                      <a:pt x="819" y="679"/>
                    </a:lnTo>
                    <a:lnTo>
                      <a:pt x="725" y="691"/>
                    </a:lnTo>
                    <a:lnTo>
                      <a:pt x="701" y="767"/>
                    </a:lnTo>
                    <a:lnTo>
                      <a:pt x="689" y="859"/>
                    </a:lnTo>
                    <a:lnTo>
                      <a:pt x="547" y="1018"/>
                    </a:lnTo>
                    <a:lnTo>
                      <a:pt x="323" y="1350"/>
                    </a:lnTo>
                    <a:lnTo>
                      <a:pt x="173" y="1412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3" name="Freeform 127">
                <a:extLst>
                  <a:ext uri="{FF2B5EF4-FFF2-40B4-BE49-F238E27FC236}">
                    <a16:creationId xmlns:a16="http://schemas.microsoft.com/office/drawing/2014/main" id="{802F13DE-8AF2-7981-0C9B-FE1950316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055" y="5891495"/>
                <a:ext cx="415664" cy="415643"/>
              </a:xfrm>
              <a:custGeom>
                <a:avLst/>
                <a:gdLst/>
                <a:ahLst/>
                <a:cxnLst>
                  <a:cxn ang="0">
                    <a:pos x="1438" y="438"/>
                  </a:cxn>
                  <a:cxn ang="0">
                    <a:pos x="1559" y="601"/>
                  </a:cxn>
                  <a:cxn ang="0">
                    <a:pos x="1559" y="736"/>
                  </a:cxn>
                  <a:cxn ang="0">
                    <a:pos x="1438" y="777"/>
                  </a:cxn>
                  <a:cxn ang="0">
                    <a:pos x="1318" y="747"/>
                  </a:cxn>
                  <a:cxn ang="0">
                    <a:pos x="1244" y="896"/>
                  </a:cxn>
                  <a:cxn ang="0">
                    <a:pos x="1303" y="1202"/>
                  </a:cxn>
                  <a:cxn ang="0">
                    <a:pos x="1190" y="1346"/>
                  </a:cxn>
                  <a:cxn ang="0">
                    <a:pos x="1012" y="1426"/>
                  </a:cxn>
                  <a:cxn ang="0">
                    <a:pos x="761" y="1486"/>
                  </a:cxn>
                  <a:cxn ang="0">
                    <a:pos x="343" y="1212"/>
                  </a:cxn>
                  <a:cxn ang="0">
                    <a:pos x="283" y="1062"/>
                  </a:cxn>
                  <a:cxn ang="0">
                    <a:pos x="112" y="1047"/>
                  </a:cxn>
                  <a:cxn ang="0">
                    <a:pos x="0" y="918"/>
                  </a:cxn>
                  <a:cxn ang="0">
                    <a:pos x="186" y="840"/>
                  </a:cxn>
                  <a:cxn ang="0">
                    <a:pos x="472" y="417"/>
                  </a:cxn>
                  <a:cxn ang="0">
                    <a:pos x="643" y="228"/>
                  </a:cxn>
                  <a:cxn ang="0">
                    <a:pos x="657" y="117"/>
                  </a:cxn>
                  <a:cxn ang="0">
                    <a:pos x="687" y="14"/>
                  </a:cxn>
                  <a:cxn ang="0">
                    <a:pos x="803" y="0"/>
                  </a:cxn>
                  <a:cxn ang="0">
                    <a:pos x="852" y="152"/>
                  </a:cxn>
                  <a:cxn ang="0">
                    <a:pos x="934" y="78"/>
                  </a:cxn>
                  <a:cxn ang="0">
                    <a:pos x="1077" y="255"/>
                  </a:cxn>
                  <a:cxn ang="0">
                    <a:pos x="1230" y="440"/>
                  </a:cxn>
                  <a:cxn ang="0">
                    <a:pos x="1438" y="438"/>
                  </a:cxn>
                </a:cxnLst>
                <a:rect l="0" t="0" r="r" b="b"/>
                <a:pathLst>
                  <a:path w="1559" h="1486">
                    <a:moveTo>
                      <a:pt x="1438" y="438"/>
                    </a:moveTo>
                    <a:lnTo>
                      <a:pt x="1559" y="601"/>
                    </a:lnTo>
                    <a:lnTo>
                      <a:pt x="1559" y="736"/>
                    </a:lnTo>
                    <a:lnTo>
                      <a:pt x="1438" y="777"/>
                    </a:lnTo>
                    <a:lnTo>
                      <a:pt x="1318" y="747"/>
                    </a:lnTo>
                    <a:lnTo>
                      <a:pt x="1244" y="896"/>
                    </a:lnTo>
                    <a:lnTo>
                      <a:pt x="1303" y="1202"/>
                    </a:lnTo>
                    <a:lnTo>
                      <a:pt x="1190" y="1346"/>
                    </a:lnTo>
                    <a:lnTo>
                      <a:pt x="1012" y="1426"/>
                    </a:lnTo>
                    <a:lnTo>
                      <a:pt x="761" y="1486"/>
                    </a:lnTo>
                    <a:lnTo>
                      <a:pt x="343" y="1212"/>
                    </a:lnTo>
                    <a:lnTo>
                      <a:pt x="283" y="1062"/>
                    </a:lnTo>
                    <a:lnTo>
                      <a:pt x="112" y="1047"/>
                    </a:lnTo>
                    <a:lnTo>
                      <a:pt x="0" y="918"/>
                    </a:lnTo>
                    <a:lnTo>
                      <a:pt x="186" y="840"/>
                    </a:lnTo>
                    <a:lnTo>
                      <a:pt x="472" y="417"/>
                    </a:lnTo>
                    <a:lnTo>
                      <a:pt x="643" y="228"/>
                    </a:lnTo>
                    <a:lnTo>
                      <a:pt x="657" y="117"/>
                    </a:lnTo>
                    <a:lnTo>
                      <a:pt x="687" y="14"/>
                    </a:lnTo>
                    <a:lnTo>
                      <a:pt x="803" y="0"/>
                    </a:lnTo>
                    <a:lnTo>
                      <a:pt x="852" y="152"/>
                    </a:lnTo>
                    <a:lnTo>
                      <a:pt x="934" y="78"/>
                    </a:lnTo>
                    <a:lnTo>
                      <a:pt x="1077" y="255"/>
                    </a:lnTo>
                    <a:lnTo>
                      <a:pt x="1230" y="440"/>
                    </a:lnTo>
                    <a:lnTo>
                      <a:pt x="1438" y="4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4" name="Freeform 128">
                <a:extLst>
                  <a:ext uri="{FF2B5EF4-FFF2-40B4-BE49-F238E27FC236}">
                    <a16:creationId xmlns:a16="http://schemas.microsoft.com/office/drawing/2014/main" id="{35C31F70-3BB3-FD58-5867-11571133D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097" y="2592167"/>
                <a:ext cx="423846" cy="857942"/>
              </a:xfrm>
              <a:custGeom>
                <a:avLst/>
                <a:gdLst/>
                <a:ahLst/>
                <a:cxnLst>
                  <a:cxn ang="0">
                    <a:pos x="187" y="409"/>
                  </a:cxn>
                  <a:cxn ang="0">
                    <a:pos x="51" y="544"/>
                  </a:cxn>
                  <a:cxn ang="0">
                    <a:pos x="37" y="689"/>
                  </a:cxn>
                  <a:cxn ang="0">
                    <a:pos x="76" y="842"/>
                  </a:cxn>
                  <a:cxn ang="0">
                    <a:pos x="17" y="1092"/>
                  </a:cxn>
                  <a:cxn ang="0">
                    <a:pos x="29" y="1292"/>
                  </a:cxn>
                  <a:cxn ang="0">
                    <a:pos x="163" y="1482"/>
                  </a:cxn>
                  <a:cxn ang="0">
                    <a:pos x="154" y="1633"/>
                  </a:cxn>
                  <a:cxn ang="0">
                    <a:pos x="0" y="1741"/>
                  </a:cxn>
                  <a:cxn ang="0">
                    <a:pos x="45" y="1906"/>
                  </a:cxn>
                  <a:cxn ang="0">
                    <a:pos x="134" y="2035"/>
                  </a:cxn>
                  <a:cxn ang="0">
                    <a:pos x="223" y="2070"/>
                  </a:cxn>
                  <a:cxn ang="0">
                    <a:pos x="120" y="2280"/>
                  </a:cxn>
                  <a:cxn ang="0">
                    <a:pos x="91" y="2683"/>
                  </a:cxn>
                  <a:cxn ang="0">
                    <a:pos x="313" y="2830"/>
                  </a:cxn>
                  <a:cxn ang="0">
                    <a:pos x="434" y="3027"/>
                  </a:cxn>
                  <a:cxn ang="0">
                    <a:pos x="606" y="2902"/>
                  </a:cxn>
                  <a:cxn ang="0">
                    <a:pos x="878" y="2919"/>
                  </a:cxn>
                  <a:cxn ang="0">
                    <a:pos x="1187" y="3067"/>
                  </a:cxn>
                  <a:cxn ang="0">
                    <a:pos x="1288" y="2955"/>
                  </a:cxn>
                  <a:cxn ang="0">
                    <a:pos x="1462" y="2962"/>
                  </a:cxn>
                  <a:cxn ang="0">
                    <a:pos x="1594" y="2770"/>
                  </a:cxn>
                  <a:cxn ang="0">
                    <a:pos x="1452" y="2480"/>
                  </a:cxn>
                  <a:cxn ang="0">
                    <a:pos x="1462" y="2348"/>
                  </a:cxn>
                  <a:cxn ang="0">
                    <a:pos x="1314" y="2005"/>
                  </a:cxn>
                  <a:cxn ang="0">
                    <a:pos x="1034" y="1681"/>
                  </a:cxn>
                  <a:cxn ang="0">
                    <a:pos x="847" y="1441"/>
                  </a:cxn>
                  <a:cxn ang="0">
                    <a:pos x="621" y="1202"/>
                  </a:cxn>
                  <a:cxn ang="0">
                    <a:pos x="724" y="1032"/>
                  </a:cxn>
                  <a:cxn ang="0">
                    <a:pos x="783" y="812"/>
                  </a:cxn>
                  <a:cxn ang="0">
                    <a:pos x="759" y="499"/>
                  </a:cxn>
                  <a:cxn ang="0">
                    <a:pos x="813" y="319"/>
                  </a:cxn>
                  <a:cxn ang="0">
                    <a:pos x="681" y="0"/>
                  </a:cxn>
                  <a:cxn ang="0">
                    <a:pos x="508" y="120"/>
                  </a:cxn>
                  <a:cxn ang="0">
                    <a:pos x="448" y="299"/>
                  </a:cxn>
                  <a:cxn ang="0">
                    <a:pos x="342" y="419"/>
                  </a:cxn>
                  <a:cxn ang="0">
                    <a:pos x="187" y="409"/>
                  </a:cxn>
                </a:cxnLst>
                <a:rect l="0" t="0" r="r" b="b"/>
                <a:pathLst>
                  <a:path w="1594" h="3067">
                    <a:moveTo>
                      <a:pt x="187" y="409"/>
                    </a:moveTo>
                    <a:lnTo>
                      <a:pt x="51" y="544"/>
                    </a:lnTo>
                    <a:lnTo>
                      <a:pt x="37" y="689"/>
                    </a:lnTo>
                    <a:lnTo>
                      <a:pt x="76" y="842"/>
                    </a:lnTo>
                    <a:lnTo>
                      <a:pt x="17" y="1092"/>
                    </a:lnTo>
                    <a:lnTo>
                      <a:pt x="29" y="1292"/>
                    </a:lnTo>
                    <a:lnTo>
                      <a:pt x="163" y="1482"/>
                    </a:lnTo>
                    <a:lnTo>
                      <a:pt x="154" y="1633"/>
                    </a:lnTo>
                    <a:lnTo>
                      <a:pt x="0" y="1741"/>
                    </a:lnTo>
                    <a:lnTo>
                      <a:pt x="45" y="1906"/>
                    </a:lnTo>
                    <a:lnTo>
                      <a:pt x="134" y="2035"/>
                    </a:lnTo>
                    <a:lnTo>
                      <a:pt x="223" y="2070"/>
                    </a:lnTo>
                    <a:lnTo>
                      <a:pt x="120" y="2280"/>
                    </a:lnTo>
                    <a:lnTo>
                      <a:pt x="91" y="2683"/>
                    </a:lnTo>
                    <a:lnTo>
                      <a:pt x="313" y="2830"/>
                    </a:lnTo>
                    <a:lnTo>
                      <a:pt x="434" y="3027"/>
                    </a:lnTo>
                    <a:lnTo>
                      <a:pt x="606" y="2902"/>
                    </a:lnTo>
                    <a:lnTo>
                      <a:pt x="878" y="2919"/>
                    </a:lnTo>
                    <a:lnTo>
                      <a:pt x="1187" y="3067"/>
                    </a:lnTo>
                    <a:lnTo>
                      <a:pt x="1288" y="2955"/>
                    </a:lnTo>
                    <a:lnTo>
                      <a:pt x="1462" y="2962"/>
                    </a:lnTo>
                    <a:lnTo>
                      <a:pt x="1594" y="2770"/>
                    </a:lnTo>
                    <a:lnTo>
                      <a:pt x="1452" y="2480"/>
                    </a:lnTo>
                    <a:lnTo>
                      <a:pt x="1462" y="2348"/>
                    </a:lnTo>
                    <a:lnTo>
                      <a:pt x="1314" y="2005"/>
                    </a:lnTo>
                    <a:lnTo>
                      <a:pt x="1034" y="1681"/>
                    </a:lnTo>
                    <a:lnTo>
                      <a:pt x="847" y="1441"/>
                    </a:lnTo>
                    <a:lnTo>
                      <a:pt x="621" y="1202"/>
                    </a:lnTo>
                    <a:lnTo>
                      <a:pt x="724" y="1032"/>
                    </a:lnTo>
                    <a:lnTo>
                      <a:pt x="783" y="812"/>
                    </a:lnTo>
                    <a:lnTo>
                      <a:pt x="759" y="499"/>
                    </a:lnTo>
                    <a:lnTo>
                      <a:pt x="813" y="319"/>
                    </a:lnTo>
                    <a:lnTo>
                      <a:pt x="681" y="0"/>
                    </a:lnTo>
                    <a:lnTo>
                      <a:pt x="508" y="120"/>
                    </a:lnTo>
                    <a:lnTo>
                      <a:pt x="448" y="299"/>
                    </a:lnTo>
                    <a:lnTo>
                      <a:pt x="342" y="419"/>
                    </a:lnTo>
                    <a:lnTo>
                      <a:pt x="187" y="40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5" name="Freeform 129">
                <a:extLst>
                  <a:ext uri="{FF2B5EF4-FFF2-40B4-BE49-F238E27FC236}">
                    <a16:creationId xmlns:a16="http://schemas.microsoft.com/office/drawing/2014/main" id="{4E2A1443-4515-4000-E4DB-F3B106E3A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216" y="2797907"/>
                <a:ext cx="588312" cy="917081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8" y="150"/>
                  </a:cxn>
                  <a:cxn ang="0">
                    <a:pos x="121" y="548"/>
                  </a:cxn>
                  <a:cxn ang="0">
                    <a:pos x="226" y="641"/>
                  </a:cxn>
                  <a:cxn ang="0">
                    <a:pos x="451" y="720"/>
                  </a:cxn>
                  <a:cxn ang="0">
                    <a:pos x="594" y="961"/>
                  </a:cxn>
                  <a:cxn ang="0">
                    <a:pos x="291" y="1214"/>
                  </a:cxn>
                  <a:cxn ang="0">
                    <a:pos x="73" y="1237"/>
                  </a:cxn>
                  <a:cxn ang="0">
                    <a:pos x="0" y="1470"/>
                  </a:cxn>
                  <a:cxn ang="0">
                    <a:pos x="52" y="1602"/>
                  </a:cxn>
                  <a:cxn ang="0">
                    <a:pos x="141" y="1825"/>
                  </a:cxn>
                  <a:cxn ang="0">
                    <a:pos x="186" y="2022"/>
                  </a:cxn>
                  <a:cxn ang="0">
                    <a:pos x="288" y="2113"/>
                  </a:cxn>
                  <a:cxn ang="0">
                    <a:pos x="271" y="2288"/>
                  </a:cxn>
                  <a:cxn ang="0">
                    <a:pos x="343" y="2455"/>
                  </a:cxn>
                  <a:cxn ang="0">
                    <a:pos x="446" y="2635"/>
                  </a:cxn>
                  <a:cxn ang="0">
                    <a:pos x="675" y="2643"/>
                  </a:cxn>
                  <a:cxn ang="0">
                    <a:pos x="879" y="2768"/>
                  </a:cxn>
                  <a:cxn ang="0">
                    <a:pos x="858" y="2940"/>
                  </a:cxn>
                  <a:cxn ang="0">
                    <a:pos x="938" y="3068"/>
                  </a:cxn>
                  <a:cxn ang="0">
                    <a:pos x="1139" y="3153"/>
                  </a:cxn>
                  <a:cxn ang="0">
                    <a:pos x="1365" y="3164"/>
                  </a:cxn>
                  <a:cxn ang="0">
                    <a:pos x="1367" y="2994"/>
                  </a:cxn>
                  <a:cxn ang="0">
                    <a:pos x="1454" y="2989"/>
                  </a:cxn>
                  <a:cxn ang="0">
                    <a:pos x="1546" y="3203"/>
                  </a:cxn>
                  <a:cxn ang="0">
                    <a:pos x="1618" y="3272"/>
                  </a:cxn>
                  <a:cxn ang="0">
                    <a:pos x="1703" y="3199"/>
                  </a:cxn>
                  <a:cxn ang="0">
                    <a:pos x="1883" y="2829"/>
                  </a:cxn>
                  <a:cxn ang="0">
                    <a:pos x="1923" y="2604"/>
                  </a:cxn>
                  <a:cxn ang="0">
                    <a:pos x="1642" y="2046"/>
                  </a:cxn>
                  <a:cxn ang="0">
                    <a:pos x="1588" y="1781"/>
                  </a:cxn>
                  <a:cxn ang="0">
                    <a:pos x="1583" y="1542"/>
                  </a:cxn>
                  <a:cxn ang="0">
                    <a:pos x="1702" y="1343"/>
                  </a:cxn>
                  <a:cxn ang="0">
                    <a:pos x="1879" y="1358"/>
                  </a:cxn>
                  <a:cxn ang="0">
                    <a:pos x="2031" y="1542"/>
                  </a:cxn>
                  <a:cxn ang="0">
                    <a:pos x="2144" y="1403"/>
                  </a:cxn>
                  <a:cxn ang="0">
                    <a:pos x="2159" y="1297"/>
                  </a:cxn>
                  <a:cxn ang="0">
                    <a:pos x="2208" y="900"/>
                  </a:cxn>
                  <a:cxn ang="0">
                    <a:pos x="2047" y="790"/>
                  </a:cxn>
                  <a:cxn ang="0">
                    <a:pos x="1861" y="745"/>
                  </a:cxn>
                  <a:cxn ang="0">
                    <a:pos x="1568" y="728"/>
                  </a:cxn>
                  <a:cxn ang="0">
                    <a:pos x="1429" y="570"/>
                  </a:cxn>
                  <a:cxn ang="0">
                    <a:pos x="1307" y="539"/>
                  </a:cxn>
                  <a:cxn ang="0">
                    <a:pos x="1154" y="674"/>
                  </a:cxn>
                  <a:cxn ang="0">
                    <a:pos x="1009" y="596"/>
                  </a:cxn>
                  <a:cxn ang="0">
                    <a:pos x="941" y="420"/>
                  </a:cxn>
                  <a:cxn ang="0">
                    <a:pos x="791" y="314"/>
                  </a:cxn>
                  <a:cxn ang="0">
                    <a:pos x="569" y="329"/>
                  </a:cxn>
                  <a:cxn ang="0">
                    <a:pos x="436" y="234"/>
                  </a:cxn>
                  <a:cxn ang="0">
                    <a:pos x="343" y="120"/>
                  </a:cxn>
                  <a:cxn ang="0">
                    <a:pos x="186" y="105"/>
                  </a:cxn>
                  <a:cxn ang="0">
                    <a:pos x="67" y="0"/>
                  </a:cxn>
                </a:cxnLst>
                <a:rect l="0" t="0" r="r" b="b"/>
                <a:pathLst>
                  <a:path w="2208" h="3272">
                    <a:moveTo>
                      <a:pt x="67" y="0"/>
                    </a:moveTo>
                    <a:lnTo>
                      <a:pt x="18" y="150"/>
                    </a:lnTo>
                    <a:lnTo>
                      <a:pt x="121" y="548"/>
                    </a:lnTo>
                    <a:lnTo>
                      <a:pt x="226" y="641"/>
                    </a:lnTo>
                    <a:lnTo>
                      <a:pt x="451" y="720"/>
                    </a:lnTo>
                    <a:lnTo>
                      <a:pt x="594" y="961"/>
                    </a:lnTo>
                    <a:lnTo>
                      <a:pt x="291" y="1214"/>
                    </a:lnTo>
                    <a:lnTo>
                      <a:pt x="73" y="1237"/>
                    </a:lnTo>
                    <a:lnTo>
                      <a:pt x="0" y="1470"/>
                    </a:lnTo>
                    <a:lnTo>
                      <a:pt x="52" y="1602"/>
                    </a:lnTo>
                    <a:lnTo>
                      <a:pt x="141" y="1825"/>
                    </a:lnTo>
                    <a:lnTo>
                      <a:pt x="186" y="2022"/>
                    </a:lnTo>
                    <a:lnTo>
                      <a:pt x="288" y="2113"/>
                    </a:lnTo>
                    <a:lnTo>
                      <a:pt x="271" y="2288"/>
                    </a:lnTo>
                    <a:lnTo>
                      <a:pt x="343" y="2455"/>
                    </a:lnTo>
                    <a:lnTo>
                      <a:pt x="446" y="2635"/>
                    </a:lnTo>
                    <a:lnTo>
                      <a:pt x="675" y="2643"/>
                    </a:lnTo>
                    <a:lnTo>
                      <a:pt x="879" y="2768"/>
                    </a:lnTo>
                    <a:lnTo>
                      <a:pt x="858" y="2940"/>
                    </a:lnTo>
                    <a:lnTo>
                      <a:pt x="938" y="3068"/>
                    </a:lnTo>
                    <a:lnTo>
                      <a:pt x="1139" y="3153"/>
                    </a:lnTo>
                    <a:lnTo>
                      <a:pt x="1365" y="3164"/>
                    </a:lnTo>
                    <a:lnTo>
                      <a:pt x="1367" y="2994"/>
                    </a:lnTo>
                    <a:lnTo>
                      <a:pt x="1454" y="2989"/>
                    </a:lnTo>
                    <a:lnTo>
                      <a:pt x="1546" y="3203"/>
                    </a:lnTo>
                    <a:lnTo>
                      <a:pt x="1618" y="3272"/>
                    </a:lnTo>
                    <a:lnTo>
                      <a:pt x="1703" y="3199"/>
                    </a:lnTo>
                    <a:lnTo>
                      <a:pt x="1883" y="2829"/>
                    </a:lnTo>
                    <a:lnTo>
                      <a:pt x="1923" y="2604"/>
                    </a:lnTo>
                    <a:lnTo>
                      <a:pt x="1642" y="2046"/>
                    </a:lnTo>
                    <a:lnTo>
                      <a:pt x="1588" y="1781"/>
                    </a:lnTo>
                    <a:lnTo>
                      <a:pt x="1583" y="1542"/>
                    </a:lnTo>
                    <a:lnTo>
                      <a:pt x="1702" y="1343"/>
                    </a:lnTo>
                    <a:lnTo>
                      <a:pt x="1879" y="1358"/>
                    </a:lnTo>
                    <a:lnTo>
                      <a:pt x="2031" y="1542"/>
                    </a:lnTo>
                    <a:lnTo>
                      <a:pt x="2144" y="1403"/>
                    </a:lnTo>
                    <a:lnTo>
                      <a:pt x="2159" y="1297"/>
                    </a:lnTo>
                    <a:lnTo>
                      <a:pt x="2208" y="900"/>
                    </a:lnTo>
                    <a:lnTo>
                      <a:pt x="2047" y="790"/>
                    </a:lnTo>
                    <a:lnTo>
                      <a:pt x="1861" y="745"/>
                    </a:lnTo>
                    <a:lnTo>
                      <a:pt x="1568" y="728"/>
                    </a:lnTo>
                    <a:lnTo>
                      <a:pt x="1429" y="570"/>
                    </a:lnTo>
                    <a:lnTo>
                      <a:pt x="1307" y="539"/>
                    </a:lnTo>
                    <a:lnTo>
                      <a:pt x="1154" y="674"/>
                    </a:lnTo>
                    <a:lnTo>
                      <a:pt x="1009" y="596"/>
                    </a:lnTo>
                    <a:lnTo>
                      <a:pt x="941" y="420"/>
                    </a:lnTo>
                    <a:lnTo>
                      <a:pt x="791" y="314"/>
                    </a:lnTo>
                    <a:lnTo>
                      <a:pt x="569" y="329"/>
                    </a:lnTo>
                    <a:lnTo>
                      <a:pt x="436" y="234"/>
                    </a:lnTo>
                    <a:lnTo>
                      <a:pt x="343" y="120"/>
                    </a:lnTo>
                    <a:lnTo>
                      <a:pt x="186" y="10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6" name="Freeform 130">
                <a:extLst>
                  <a:ext uri="{FF2B5EF4-FFF2-40B4-BE49-F238E27FC236}">
                    <a16:creationId xmlns:a16="http://schemas.microsoft.com/office/drawing/2014/main" id="{D1A3CB43-882C-021A-ACBD-AC27837DD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563" y="2159865"/>
                <a:ext cx="421392" cy="1090335"/>
              </a:xfrm>
              <a:custGeom>
                <a:avLst/>
                <a:gdLst/>
                <a:ahLst/>
                <a:cxnLst>
                  <a:cxn ang="0">
                    <a:pos x="923" y="0"/>
                  </a:cxn>
                  <a:cxn ang="0">
                    <a:pos x="716" y="109"/>
                  </a:cxn>
                  <a:cxn ang="0">
                    <a:pos x="714" y="110"/>
                  </a:cxn>
                  <a:cxn ang="0">
                    <a:pos x="559" y="376"/>
                  </a:cxn>
                  <a:cxn ang="0">
                    <a:pos x="388" y="459"/>
                  </a:cxn>
                  <a:cxn ang="0">
                    <a:pos x="369" y="651"/>
                  </a:cxn>
                  <a:cxn ang="0">
                    <a:pos x="153" y="1020"/>
                  </a:cxn>
                  <a:cxn ang="0">
                    <a:pos x="59" y="1544"/>
                  </a:cxn>
                  <a:cxn ang="0">
                    <a:pos x="193" y="1863"/>
                  </a:cxn>
                  <a:cxn ang="0">
                    <a:pos x="140" y="2042"/>
                  </a:cxn>
                  <a:cxn ang="0">
                    <a:pos x="163" y="2355"/>
                  </a:cxn>
                  <a:cxn ang="0">
                    <a:pos x="104" y="2576"/>
                  </a:cxn>
                  <a:cxn ang="0">
                    <a:pos x="0" y="2740"/>
                  </a:cxn>
                  <a:cxn ang="0">
                    <a:pos x="236" y="2995"/>
                  </a:cxn>
                  <a:cxn ang="0">
                    <a:pos x="440" y="3258"/>
                  </a:cxn>
                  <a:cxn ang="0">
                    <a:pos x="693" y="3548"/>
                  </a:cxn>
                  <a:cxn ang="0">
                    <a:pos x="840" y="3890"/>
                  </a:cxn>
                  <a:cxn ang="0">
                    <a:pos x="1038" y="3878"/>
                  </a:cxn>
                  <a:cxn ang="0">
                    <a:pos x="988" y="3748"/>
                  </a:cxn>
                  <a:cxn ang="0">
                    <a:pos x="1058" y="3518"/>
                  </a:cxn>
                  <a:cxn ang="0">
                    <a:pos x="1275" y="3494"/>
                  </a:cxn>
                  <a:cxn ang="0">
                    <a:pos x="1580" y="3239"/>
                  </a:cxn>
                  <a:cxn ang="0">
                    <a:pos x="1438" y="3000"/>
                  </a:cxn>
                  <a:cxn ang="0">
                    <a:pos x="1216" y="2925"/>
                  </a:cxn>
                  <a:cxn ang="0">
                    <a:pos x="1108" y="2830"/>
                  </a:cxn>
                  <a:cxn ang="0">
                    <a:pos x="1004" y="2431"/>
                  </a:cxn>
                  <a:cxn ang="0">
                    <a:pos x="1054" y="2281"/>
                  </a:cxn>
                  <a:cxn ang="0">
                    <a:pos x="989" y="2128"/>
                  </a:cxn>
                  <a:cxn ang="0">
                    <a:pos x="975" y="1848"/>
                  </a:cxn>
                  <a:cxn ang="0">
                    <a:pos x="964" y="1673"/>
                  </a:cxn>
                  <a:cxn ang="0">
                    <a:pos x="1123" y="1364"/>
                  </a:cxn>
                  <a:cxn ang="0">
                    <a:pos x="1213" y="983"/>
                  </a:cxn>
                  <a:cxn ang="0">
                    <a:pos x="1085" y="754"/>
                  </a:cxn>
                  <a:cxn ang="0">
                    <a:pos x="1108" y="586"/>
                  </a:cxn>
                  <a:cxn ang="0">
                    <a:pos x="961" y="290"/>
                  </a:cxn>
                  <a:cxn ang="0">
                    <a:pos x="923" y="0"/>
                  </a:cxn>
                </a:cxnLst>
                <a:rect l="0" t="0" r="r" b="b"/>
                <a:pathLst>
                  <a:path w="1580" h="3890">
                    <a:moveTo>
                      <a:pt x="923" y="0"/>
                    </a:moveTo>
                    <a:lnTo>
                      <a:pt x="716" y="109"/>
                    </a:lnTo>
                    <a:lnTo>
                      <a:pt x="714" y="110"/>
                    </a:lnTo>
                    <a:lnTo>
                      <a:pt x="559" y="376"/>
                    </a:lnTo>
                    <a:lnTo>
                      <a:pt x="388" y="459"/>
                    </a:lnTo>
                    <a:lnTo>
                      <a:pt x="369" y="651"/>
                    </a:lnTo>
                    <a:lnTo>
                      <a:pt x="153" y="1020"/>
                    </a:lnTo>
                    <a:lnTo>
                      <a:pt x="59" y="1544"/>
                    </a:lnTo>
                    <a:lnTo>
                      <a:pt x="193" y="1863"/>
                    </a:lnTo>
                    <a:lnTo>
                      <a:pt x="140" y="2042"/>
                    </a:lnTo>
                    <a:lnTo>
                      <a:pt x="163" y="2355"/>
                    </a:lnTo>
                    <a:lnTo>
                      <a:pt x="104" y="2576"/>
                    </a:lnTo>
                    <a:lnTo>
                      <a:pt x="0" y="2740"/>
                    </a:lnTo>
                    <a:lnTo>
                      <a:pt x="236" y="2995"/>
                    </a:lnTo>
                    <a:lnTo>
                      <a:pt x="440" y="3258"/>
                    </a:lnTo>
                    <a:lnTo>
                      <a:pt x="693" y="3548"/>
                    </a:lnTo>
                    <a:lnTo>
                      <a:pt x="840" y="3890"/>
                    </a:lnTo>
                    <a:lnTo>
                      <a:pt x="1038" y="3878"/>
                    </a:lnTo>
                    <a:lnTo>
                      <a:pt x="988" y="3748"/>
                    </a:lnTo>
                    <a:lnTo>
                      <a:pt x="1058" y="3518"/>
                    </a:lnTo>
                    <a:lnTo>
                      <a:pt x="1275" y="3494"/>
                    </a:lnTo>
                    <a:lnTo>
                      <a:pt x="1580" y="3239"/>
                    </a:lnTo>
                    <a:lnTo>
                      <a:pt x="1438" y="3000"/>
                    </a:lnTo>
                    <a:lnTo>
                      <a:pt x="1216" y="2925"/>
                    </a:lnTo>
                    <a:lnTo>
                      <a:pt x="1108" y="2830"/>
                    </a:lnTo>
                    <a:lnTo>
                      <a:pt x="1004" y="2431"/>
                    </a:lnTo>
                    <a:lnTo>
                      <a:pt x="1054" y="2281"/>
                    </a:lnTo>
                    <a:lnTo>
                      <a:pt x="989" y="2128"/>
                    </a:lnTo>
                    <a:lnTo>
                      <a:pt x="975" y="1848"/>
                    </a:lnTo>
                    <a:lnTo>
                      <a:pt x="964" y="1673"/>
                    </a:lnTo>
                    <a:lnTo>
                      <a:pt x="1123" y="1364"/>
                    </a:lnTo>
                    <a:lnTo>
                      <a:pt x="1213" y="983"/>
                    </a:lnTo>
                    <a:lnTo>
                      <a:pt x="1085" y="754"/>
                    </a:lnTo>
                    <a:lnTo>
                      <a:pt x="1108" y="586"/>
                    </a:lnTo>
                    <a:lnTo>
                      <a:pt x="961" y="290"/>
                    </a:lnTo>
                    <a:lnTo>
                      <a:pt x="923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7" name="Freeform 131">
                <a:extLst>
                  <a:ext uri="{FF2B5EF4-FFF2-40B4-BE49-F238E27FC236}">
                    <a16:creationId xmlns:a16="http://schemas.microsoft.com/office/drawing/2014/main" id="{D7F01D8D-F40B-3EA0-5F27-288660BFC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609" y="2425577"/>
                <a:ext cx="546582" cy="661365"/>
              </a:xfrm>
              <a:custGeom>
                <a:avLst/>
                <a:gdLst/>
                <a:ahLst/>
                <a:cxnLst>
                  <a:cxn ang="0">
                    <a:pos x="300" y="41"/>
                  </a:cxn>
                  <a:cxn ang="0">
                    <a:pos x="30" y="525"/>
                  </a:cxn>
                  <a:cxn ang="0">
                    <a:pos x="0" y="793"/>
                  </a:cxn>
                  <a:cxn ang="0">
                    <a:pos x="325" y="1058"/>
                  </a:cxn>
                  <a:cxn ang="0">
                    <a:pos x="271" y="1148"/>
                  </a:cxn>
                  <a:cxn ang="0">
                    <a:pos x="148" y="1133"/>
                  </a:cxn>
                  <a:cxn ang="0">
                    <a:pos x="183" y="1301"/>
                  </a:cxn>
                  <a:cxn ang="0">
                    <a:pos x="419" y="1506"/>
                  </a:cxn>
                  <a:cxn ang="0">
                    <a:pos x="488" y="1685"/>
                  </a:cxn>
                  <a:cxn ang="0">
                    <a:pos x="448" y="1850"/>
                  </a:cxn>
                  <a:cxn ang="0">
                    <a:pos x="355" y="1895"/>
                  </a:cxn>
                  <a:cxn ang="0">
                    <a:pos x="236" y="1885"/>
                  </a:cxn>
                  <a:cxn ang="0">
                    <a:pos x="153" y="2005"/>
                  </a:cxn>
                  <a:cxn ang="0">
                    <a:pos x="193" y="2138"/>
                  </a:cxn>
                  <a:cxn ang="0">
                    <a:pos x="709" y="2363"/>
                  </a:cxn>
                  <a:cxn ang="0">
                    <a:pos x="920" y="1970"/>
                  </a:cxn>
                  <a:cxn ang="0">
                    <a:pos x="1113" y="1865"/>
                  </a:cxn>
                  <a:cxn ang="0">
                    <a:pos x="1352" y="1869"/>
                  </a:cxn>
                  <a:cxn ang="0">
                    <a:pos x="1329" y="1700"/>
                  </a:cxn>
                  <a:cxn ang="0">
                    <a:pos x="1408" y="1625"/>
                  </a:cxn>
                  <a:cxn ang="0">
                    <a:pos x="1508" y="1670"/>
                  </a:cxn>
                  <a:cxn ang="0">
                    <a:pos x="1585" y="1790"/>
                  </a:cxn>
                  <a:cxn ang="0">
                    <a:pos x="1670" y="1878"/>
                  </a:cxn>
                  <a:cxn ang="0">
                    <a:pos x="1890" y="1885"/>
                  </a:cxn>
                  <a:cxn ang="0">
                    <a:pos x="1875" y="1685"/>
                  </a:cxn>
                  <a:cxn ang="0">
                    <a:pos x="1935" y="1440"/>
                  </a:cxn>
                  <a:cxn ang="0">
                    <a:pos x="1895" y="1271"/>
                  </a:cxn>
                  <a:cxn ang="0">
                    <a:pos x="1911" y="1136"/>
                  </a:cxn>
                  <a:cxn ang="0">
                    <a:pos x="2046" y="999"/>
                  </a:cxn>
                  <a:cxn ang="0">
                    <a:pos x="1895" y="913"/>
                  </a:cxn>
                  <a:cxn ang="0">
                    <a:pos x="1764" y="751"/>
                  </a:cxn>
                  <a:cxn ang="0">
                    <a:pos x="1747" y="581"/>
                  </a:cxn>
                  <a:cxn ang="0">
                    <a:pos x="1630" y="506"/>
                  </a:cxn>
                  <a:cxn ang="0">
                    <a:pos x="1492" y="503"/>
                  </a:cxn>
                  <a:cxn ang="0">
                    <a:pos x="1138" y="355"/>
                  </a:cxn>
                  <a:cxn ang="0">
                    <a:pos x="943" y="510"/>
                  </a:cxn>
                  <a:cxn ang="0">
                    <a:pos x="828" y="466"/>
                  </a:cxn>
                  <a:cxn ang="0">
                    <a:pos x="886" y="330"/>
                  </a:cxn>
                  <a:cxn ang="0">
                    <a:pos x="813" y="264"/>
                  </a:cxn>
                  <a:cxn ang="0">
                    <a:pos x="849" y="0"/>
                  </a:cxn>
                  <a:cxn ang="0">
                    <a:pos x="635" y="61"/>
                  </a:cxn>
                  <a:cxn ang="0">
                    <a:pos x="300" y="41"/>
                  </a:cxn>
                </a:cxnLst>
                <a:rect l="0" t="0" r="r" b="b"/>
                <a:pathLst>
                  <a:path w="2046" h="2363">
                    <a:moveTo>
                      <a:pt x="300" y="41"/>
                    </a:moveTo>
                    <a:lnTo>
                      <a:pt x="30" y="525"/>
                    </a:lnTo>
                    <a:lnTo>
                      <a:pt x="0" y="793"/>
                    </a:lnTo>
                    <a:lnTo>
                      <a:pt x="325" y="1058"/>
                    </a:lnTo>
                    <a:lnTo>
                      <a:pt x="271" y="1148"/>
                    </a:lnTo>
                    <a:lnTo>
                      <a:pt x="148" y="1133"/>
                    </a:lnTo>
                    <a:lnTo>
                      <a:pt x="183" y="1301"/>
                    </a:lnTo>
                    <a:lnTo>
                      <a:pt x="419" y="1506"/>
                    </a:lnTo>
                    <a:lnTo>
                      <a:pt x="488" y="1685"/>
                    </a:lnTo>
                    <a:lnTo>
                      <a:pt x="448" y="1850"/>
                    </a:lnTo>
                    <a:lnTo>
                      <a:pt x="355" y="1895"/>
                    </a:lnTo>
                    <a:lnTo>
                      <a:pt x="236" y="1885"/>
                    </a:lnTo>
                    <a:lnTo>
                      <a:pt x="153" y="2005"/>
                    </a:lnTo>
                    <a:lnTo>
                      <a:pt x="193" y="2138"/>
                    </a:lnTo>
                    <a:lnTo>
                      <a:pt x="709" y="2363"/>
                    </a:lnTo>
                    <a:lnTo>
                      <a:pt x="920" y="1970"/>
                    </a:lnTo>
                    <a:lnTo>
                      <a:pt x="1113" y="1865"/>
                    </a:lnTo>
                    <a:lnTo>
                      <a:pt x="1352" y="1869"/>
                    </a:lnTo>
                    <a:lnTo>
                      <a:pt x="1329" y="1700"/>
                    </a:lnTo>
                    <a:lnTo>
                      <a:pt x="1408" y="1625"/>
                    </a:lnTo>
                    <a:lnTo>
                      <a:pt x="1508" y="1670"/>
                    </a:lnTo>
                    <a:lnTo>
                      <a:pt x="1585" y="1790"/>
                    </a:lnTo>
                    <a:lnTo>
                      <a:pt x="1670" y="1878"/>
                    </a:lnTo>
                    <a:lnTo>
                      <a:pt x="1890" y="1885"/>
                    </a:lnTo>
                    <a:lnTo>
                      <a:pt x="1875" y="1685"/>
                    </a:lnTo>
                    <a:lnTo>
                      <a:pt x="1935" y="1440"/>
                    </a:lnTo>
                    <a:lnTo>
                      <a:pt x="1895" y="1271"/>
                    </a:lnTo>
                    <a:lnTo>
                      <a:pt x="1911" y="1136"/>
                    </a:lnTo>
                    <a:lnTo>
                      <a:pt x="2046" y="999"/>
                    </a:lnTo>
                    <a:lnTo>
                      <a:pt x="1895" y="913"/>
                    </a:lnTo>
                    <a:lnTo>
                      <a:pt x="1764" y="751"/>
                    </a:lnTo>
                    <a:lnTo>
                      <a:pt x="1747" y="581"/>
                    </a:lnTo>
                    <a:lnTo>
                      <a:pt x="1630" y="506"/>
                    </a:lnTo>
                    <a:lnTo>
                      <a:pt x="1492" y="503"/>
                    </a:lnTo>
                    <a:lnTo>
                      <a:pt x="1138" y="355"/>
                    </a:lnTo>
                    <a:lnTo>
                      <a:pt x="943" y="510"/>
                    </a:lnTo>
                    <a:lnTo>
                      <a:pt x="828" y="466"/>
                    </a:lnTo>
                    <a:lnTo>
                      <a:pt x="886" y="330"/>
                    </a:lnTo>
                    <a:lnTo>
                      <a:pt x="813" y="264"/>
                    </a:lnTo>
                    <a:lnTo>
                      <a:pt x="849" y="0"/>
                    </a:lnTo>
                    <a:lnTo>
                      <a:pt x="635" y="61"/>
                    </a:lnTo>
                    <a:lnTo>
                      <a:pt x="300" y="41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8" name="Freeform 132">
                <a:extLst>
                  <a:ext uri="{FF2B5EF4-FFF2-40B4-BE49-F238E27FC236}">
                    <a16:creationId xmlns:a16="http://schemas.microsoft.com/office/drawing/2014/main" id="{337497F5-C717-0BC8-A4AA-635DE90BD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15" y="2290638"/>
                <a:ext cx="227470" cy="153263"/>
              </a:xfrm>
              <a:custGeom>
                <a:avLst/>
                <a:gdLst/>
                <a:ahLst/>
                <a:cxnLst>
                  <a:cxn ang="0">
                    <a:pos x="672" y="0"/>
                  </a:cxn>
                  <a:cxn ang="0">
                    <a:pos x="379" y="151"/>
                  </a:cxn>
                  <a:cxn ang="0">
                    <a:pos x="147" y="374"/>
                  </a:cxn>
                  <a:cxn ang="0">
                    <a:pos x="0" y="523"/>
                  </a:cxn>
                  <a:cxn ang="0">
                    <a:pos x="330" y="546"/>
                  </a:cxn>
                  <a:cxn ang="0">
                    <a:pos x="551" y="481"/>
                  </a:cxn>
                  <a:cxn ang="0">
                    <a:pos x="680" y="501"/>
                  </a:cxn>
                  <a:cxn ang="0">
                    <a:pos x="852" y="412"/>
                  </a:cxn>
                  <a:cxn ang="0">
                    <a:pos x="782" y="275"/>
                  </a:cxn>
                  <a:cxn ang="0">
                    <a:pos x="752" y="111"/>
                  </a:cxn>
                  <a:cxn ang="0">
                    <a:pos x="672" y="0"/>
                  </a:cxn>
                </a:cxnLst>
                <a:rect l="0" t="0" r="r" b="b"/>
                <a:pathLst>
                  <a:path w="852" h="546">
                    <a:moveTo>
                      <a:pt x="672" y="0"/>
                    </a:moveTo>
                    <a:lnTo>
                      <a:pt x="379" y="151"/>
                    </a:lnTo>
                    <a:lnTo>
                      <a:pt x="147" y="374"/>
                    </a:lnTo>
                    <a:lnTo>
                      <a:pt x="0" y="523"/>
                    </a:lnTo>
                    <a:lnTo>
                      <a:pt x="330" y="546"/>
                    </a:lnTo>
                    <a:lnTo>
                      <a:pt x="551" y="481"/>
                    </a:lnTo>
                    <a:lnTo>
                      <a:pt x="680" y="501"/>
                    </a:lnTo>
                    <a:lnTo>
                      <a:pt x="852" y="412"/>
                    </a:lnTo>
                    <a:lnTo>
                      <a:pt x="782" y="275"/>
                    </a:lnTo>
                    <a:lnTo>
                      <a:pt x="752" y="111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69" name="Freeform 133">
                <a:extLst>
                  <a:ext uri="{FF2B5EF4-FFF2-40B4-BE49-F238E27FC236}">
                    <a16:creationId xmlns:a16="http://schemas.microsoft.com/office/drawing/2014/main" id="{5B4152AC-C6AD-2B30-BF21-29CA30E5E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852" y="1374390"/>
                <a:ext cx="2002225" cy="2318109"/>
              </a:xfrm>
              <a:custGeom>
                <a:avLst/>
                <a:gdLst/>
                <a:ahLst/>
                <a:cxnLst>
                  <a:cxn ang="0">
                    <a:pos x="2344" y="15"/>
                  </a:cxn>
                  <a:cxn ang="0">
                    <a:pos x="2920" y="145"/>
                  </a:cxn>
                  <a:cxn ang="0">
                    <a:pos x="3363" y="832"/>
                  </a:cxn>
                  <a:cxn ang="0">
                    <a:pos x="4155" y="1416"/>
                  </a:cxn>
                  <a:cxn ang="0">
                    <a:pos x="4259" y="1671"/>
                  </a:cxn>
                  <a:cxn ang="0">
                    <a:pos x="4559" y="1940"/>
                  </a:cxn>
                  <a:cxn ang="0">
                    <a:pos x="4750" y="2343"/>
                  </a:cxn>
                  <a:cxn ang="0">
                    <a:pos x="5444" y="2285"/>
                  </a:cxn>
                  <a:cxn ang="0">
                    <a:pos x="5784" y="2020"/>
                  </a:cxn>
                  <a:cxn ang="0">
                    <a:pos x="6153" y="2215"/>
                  </a:cxn>
                  <a:cxn ang="0">
                    <a:pos x="6582" y="2065"/>
                  </a:cxn>
                  <a:cxn ang="0">
                    <a:pos x="7054" y="2333"/>
                  </a:cxn>
                  <a:cxn ang="0">
                    <a:pos x="7417" y="2560"/>
                  </a:cxn>
                  <a:cxn ang="0">
                    <a:pos x="6962" y="3635"/>
                  </a:cxn>
                  <a:cxn ang="0">
                    <a:pos x="7203" y="3588"/>
                  </a:cxn>
                  <a:cxn ang="0">
                    <a:pos x="7468" y="4096"/>
                  </a:cxn>
                  <a:cxn ang="0">
                    <a:pos x="7109" y="3931"/>
                  </a:cxn>
                  <a:cxn ang="0">
                    <a:pos x="6857" y="3901"/>
                  </a:cxn>
                  <a:cxn ang="0">
                    <a:pos x="6568" y="4138"/>
                  </a:cxn>
                  <a:cxn ang="0">
                    <a:pos x="6134" y="4229"/>
                  </a:cxn>
                  <a:cxn ang="0">
                    <a:pos x="5543" y="4359"/>
                  </a:cxn>
                  <a:cxn ang="0">
                    <a:pos x="4958" y="4783"/>
                  </a:cxn>
                  <a:cxn ang="0">
                    <a:pos x="4657" y="5127"/>
                  </a:cxn>
                  <a:cxn ang="0">
                    <a:pos x="4573" y="5491"/>
                  </a:cxn>
                  <a:cxn ang="0">
                    <a:pos x="4412" y="5851"/>
                  </a:cxn>
                  <a:cxn ang="0">
                    <a:pos x="4455" y="6239"/>
                  </a:cxn>
                  <a:cxn ang="0">
                    <a:pos x="3909" y="6518"/>
                  </a:cxn>
                  <a:cxn ang="0">
                    <a:pos x="3860" y="6793"/>
                  </a:cxn>
                  <a:cxn ang="0">
                    <a:pos x="3904" y="6988"/>
                  </a:cxn>
                  <a:cxn ang="0">
                    <a:pos x="3689" y="7164"/>
                  </a:cxn>
                  <a:cxn ang="0">
                    <a:pos x="3363" y="7055"/>
                  </a:cxn>
                  <a:cxn ang="0">
                    <a:pos x="3051" y="6980"/>
                  </a:cxn>
                  <a:cxn ang="0">
                    <a:pos x="3111" y="7362"/>
                  </a:cxn>
                  <a:cxn ang="0">
                    <a:pos x="3004" y="7580"/>
                  </a:cxn>
                  <a:cxn ang="0">
                    <a:pos x="2605" y="7715"/>
                  </a:cxn>
                  <a:cxn ang="0">
                    <a:pos x="2221" y="7850"/>
                  </a:cxn>
                  <a:cxn ang="0">
                    <a:pos x="2343" y="8060"/>
                  </a:cxn>
                  <a:cxn ang="0">
                    <a:pos x="2101" y="8030"/>
                  </a:cxn>
                  <a:cxn ang="0">
                    <a:pos x="1767" y="8284"/>
                  </a:cxn>
                  <a:cxn ang="0">
                    <a:pos x="1985" y="7685"/>
                  </a:cxn>
                  <a:cxn ang="0">
                    <a:pos x="1651" y="6870"/>
                  </a:cxn>
                  <a:cxn ang="0">
                    <a:pos x="1762" y="6429"/>
                  </a:cxn>
                  <a:cxn ang="0">
                    <a:pos x="2093" y="6628"/>
                  </a:cxn>
                  <a:cxn ang="0">
                    <a:pos x="2270" y="5984"/>
                  </a:cxn>
                  <a:cxn ang="0">
                    <a:pos x="1925" y="5831"/>
                  </a:cxn>
                  <a:cxn ang="0">
                    <a:pos x="1487" y="5656"/>
                  </a:cxn>
                  <a:cxn ang="0">
                    <a:pos x="1216" y="5761"/>
                  </a:cxn>
                  <a:cxn ang="0">
                    <a:pos x="1000" y="5506"/>
                  </a:cxn>
                  <a:cxn ang="0">
                    <a:pos x="631" y="5417"/>
                  </a:cxn>
                  <a:cxn ang="0">
                    <a:pos x="407" y="5207"/>
                  </a:cxn>
                  <a:cxn ang="0">
                    <a:pos x="129" y="5086"/>
                  </a:cxn>
                  <a:cxn ang="0">
                    <a:pos x="40" y="4473"/>
                  </a:cxn>
                  <a:cxn ang="0">
                    <a:pos x="290" y="3797"/>
                  </a:cxn>
                  <a:cxn ang="0">
                    <a:pos x="184" y="3396"/>
                  </a:cxn>
                  <a:cxn ang="0">
                    <a:pos x="0" y="2808"/>
                  </a:cxn>
                  <a:cxn ang="0">
                    <a:pos x="735" y="2508"/>
                  </a:cxn>
                  <a:cxn ang="0">
                    <a:pos x="1369" y="2200"/>
                  </a:cxn>
                  <a:cxn ang="0">
                    <a:pos x="2206" y="1207"/>
                  </a:cxn>
                  <a:cxn ang="0">
                    <a:pos x="2344" y="852"/>
                  </a:cxn>
                  <a:cxn ang="0">
                    <a:pos x="2418" y="669"/>
                  </a:cxn>
                  <a:cxn ang="0">
                    <a:pos x="2280" y="284"/>
                  </a:cxn>
                </a:cxnLst>
                <a:rect l="0" t="0" r="r" b="b"/>
                <a:pathLst>
                  <a:path w="7507" h="8284">
                    <a:moveTo>
                      <a:pt x="2103" y="55"/>
                    </a:moveTo>
                    <a:lnTo>
                      <a:pt x="2344" y="15"/>
                    </a:lnTo>
                    <a:lnTo>
                      <a:pt x="2624" y="0"/>
                    </a:lnTo>
                    <a:lnTo>
                      <a:pt x="2920" y="145"/>
                    </a:lnTo>
                    <a:lnTo>
                      <a:pt x="3284" y="464"/>
                    </a:lnTo>
                    <a:lnTo>
                      <a:pt x="3363" y="832"/>
                    </a:lnTo>
                    <a:lnTo>
                      <a:pt x="4008" y="1177"/>
                    </a:lnTo>
                    <a:lnTo>
                      <a:pt x="4155" y="1416"/>
                    </a:lnTo>
                    <a:lnTo>
                      <a:pt x="4140" y="1586"/>
                    </a:lnTo>
                    <a:lnTo>
                      <a:pt x="4259" y="1671"/>
                    </a:lnTo>
                    <a:lnTo>
                      <a:pt x="4440" y="1686"/>
                    </a:lnTo>
                    <a:lnTo>
                      <a:pt x="4559" y="1940"/>
                    </a:lnTo>
                    <a:lnTo>
                      <a:pt x="4499" y="2090"/>
                    </a:lnTo>
                    <a:lnTo>
                      <a:pt x="4750" y="2343"/>
                    </a:lnTo>
                    <a:lnTo>
                      <a:pt x="4982" y="2275"/>
                    </a:lnTo>
                    <a:lnTo>
                      <a:pt x="5444" y="2285"/>
                    </a:lnTo>
                    <a:lnTo>
                      <a:pt x="5637" y="2180"/>
                    </a:lnTo>
                    <a:lnTo>
                      <a:pt x="5784" y="2020"/>
                    </a:lnTo>
                    <a:lnTo>
                      <a:pt x="5991" y="2060"/>
                    </a:lnTo>
                    <a:lnTo>
                      <a:pt x="6153" y="2215"/>
                    </a:lnTo>
                    <a:lnTo>
                      <a:pt x="6371" y="2200"/>
                    </a:lnTo>
                    <a:lnTo>
                      <a:pt x="6582" y="2065"/>
                    </a:lnTo>
                    <a:lnTo>
                      <a:pt x="6754" y="2110"/>
                    </a:lnTo>
                    <a:lnTo>
                      <a:pt x="7054" y="2333"/>
                    </a:lnTo>
                    <a:lnTo>
                      <a:pt x="7276" y="2408"/>
                    </a:lnTo>
                    <a:lnTo>
                      <a:pt x="7417" y="2560"/>
                    </a:lnTo>
                    <a:lnTo>
                      <a:pt x="6828" y="3496"/>
                    </a:lnTo>
                    <a:lnTo>
                      <a:pt x="6962" y="3635"/>
                    </a:lnTo>
                    <a:lnTo>
                      <a:pt x="7083" y="3591"/>
                    </a:lnTo>
                    <a:lnTo>
                      <a:pt x="7203" y="3588"/>
                    </a:lnTo>
                    <a:lnTo>
                      <a:pt x="7507" y="3975"/>
                    </a:lnTo>
                    <a:lnTo>
                      <a:pt x="7468" y="4096"/>
                    </a:lnTo>
                    <a:lnTo>
                      <a:pt x="7239" y="4052"/>
                    </a:lnTo>
                    <a:lnTo>
                      <a:pt x="7109" y="3931"/>
                    </a:lnTo>
                    <a:lnTo>
                      <a:pt x="6932" y="3961"/>
                    </a:lnTo>
                    <a:lnTo>
                      <a:pt x="6857" y="3901"/>
                    </a:lnTo>
                    <a:lnTo>
                      <a:pt x="6711" y="3987"/>
                    </a:lnTo>
                    <a:lnTo>
                      <a:pt x="6568" y="4138"/>
                    </a:lnTo>
                    <a:lnTo>
                      <a:pt x="6252" y="4140"/>
                    </a:lnTo>
                    <a:lnTo>
                      <a:pt x="6134" y="4229"/>
                    </a:lnTo>
                    <a:lnTo>
                      <a:pt x="5799" y="4244"/>
                    </a:lnTo>
                    <a:lnTo>
                      <a:pt x="5543" y="4359"/>
                    </a:lnTo>
                    <a:lnTo>
                      <a:pt x="5203" y="4573"/>
                    </a:lnTo>
                    <a:lnTo>
                      <a:pt x="4958" y="4783"/>
                    </a:lnTo>
                    <a:lnTo>
                      <a:pt x="4730" y="4828"/>
                    </a:lnTo>
                    <a:lnTo>
                      <a:pt x="4657" y="5127"/>
                    </a:lnTo>
                    <a:lnTo>
                      <a:pt x="4662" y="5252"/>
                    </a:lnTo>
                    <a:lnTo>
                      <a:pt x="4573" y="5491"/>
                    </a:lnTo>
                    <a:lnTo>
                      <a:pt x="4420" y="5681"/>
                    </a:lnTo>
                    <a:lnTo>
                      <a:pt x="4412" y="5851"/>
                    </a:lnTo>
                    <a:lnTo>
                      <a:pt x="4495" y="6084"/>
                    </a:lnTo>
                    <a:lnTo>
                      <a:pt x="4455" y="6239"/>
                    </a:lnTo>
                    <a:lnTo>
                      <a:pt x="4184" y="6309"/>
                    </a:lnTo>
                    <a:lnTo>
                      <a:pt x="3909" y="6518"/>
                    </a:lnTo>
                    <a:lnTo>
                      <a:pt x="3860" y="6638"/>
                    </a:lnTo>
                    <a:lnTo>
                      <a:pt x="3860" y="6793"/>
                    </a:lnTo>
                    <a:lnTo>
                      <a:pt x="3948" y="6923"/>
                    </a:lnTo>
                    <a:lnTo>
                      <a:pt x="3904" y="6988"/>
                    </a:lnTo>
                    <a:lnTo>
                      <a:pt x="3698" y="7012"/>
                    </a:lnTo>
                    <a:lnTo>
                      <a:pt x="3689" y="7164"/>
                    </a:lnTo>
                    <a:lnTo>
                      <a:pt x="3520" y="7087"/>
                    </a:lnTo>
                    <a:lnTo>
                      <a:pt x="3363" y="7055"/>
                    </a:lnTo>
                    <a:lnTo>
                      <a:pt x="3185" y="6973"/>
                    </a:lnTo>
                    <a:lnTo>
                      <a:pt x="3051" y="6980"/>
                    </a:lnTo>
                    <a:lnTo>
                      <a:pt x="3106" y="7257"/>
                    </a:lnTo>
                    <a:lnTo>
                      <a:pt x="3111" y="7362"/>
                    </a:lnTo>
                    <a:lnTo>
                      <a:pt x="3078" y="7494"/>
                    </a:lnTo>
                    <a:lnTo>
                      <a:pt x="3004" y="7580"/>
                    </a:lnTo>
                    <a:lnTo>
                      <a:pt x="2795" y="7617"/>
                    </a:lnTo>
                    <a:lnTo>
                      <a:pt x="2605" y="7715"/>
                    </a:lnTo>
                    <a:lnTo>
                      <a:pt x="2458" y="7735"/>
                    </a:lnTo>
                    <a:lnTo>
                      <a:pt x="2221" y="7850"/>
                    </a:lnTo>
                    <a:lnTo>
                      <a:pt x="2221" y="7970"/>
                    </a:lnTo>
                    <a:lnTo>
                      <a:pt x="2343" y="8060"/>
                    </a:lnTo>
                    <a:lnTo>
                      <a:pt x="2250" y="8124"/>
                    </a:lnTo>
                    <a:lnTo>
                      <a:pt x="2101" y="8030"/>
                    </a:lnTo>
                    <a:lnTo>
                      <a:pt x="1970" y="8184"/>
                    </a:lnTo>
                    <a:lnTo>
                      <a:pt x="1767" y="8284"/>
                    </a:lnTo>
                    <a:lnTo>
                      <a:pt x="1945" y="7915"/>
                    </a:lnTo>
                    <a:lnTo>
                      <a:pt x="1985" y="7685"/>
                    </a:lnTo>
                    <a:lnTo>
                      <a:pt x="1704" y="7132"/>
                    </a:lnTo>
                    <a:lnTo>
                      <a:pt x="1651" y="6870"/>
                    </a:lnTo>
                    <a:lnTo>
                      <a:pt x="1645" y="6624"/>
                    </a:lnTo>
                    <a:lnTo>
                      <a:pt x="1762" y="6429"/>
                    </a:lnTo>
                    <a:lnTo>
                      <a:pt x="1940" y="6444"/>
                    </a:lnTo>
                    <a:lnTo>
                      <a:pt x="2093" y="6628"/>
                    </a:lnTo>
                    <a:lnTo>
                      <a:pt x="2206" y="6488"/>
                    </a:lnTo>
                    <a:lnTo>
                      <a:pt x="2270" y="5984"/>
                    </a:lnTo>
                    <a:lnTo>
                      <a:pt x="2103" y="5876"/>
                    </a:lnTo>
                    <a:lnTo>
                      <a:pt x="1925" y="5831"/>
                    </a:lnTo>
                    <a:lnTo>
                      <a:pt x="1630" y="5816"/>
                    </a:lnTo>
                    <a:lnTo>
                      <a:pt x="1487" y="5656"/>
                    </a:lnTo>
                    <a:lnTo>
                      <a:pt x="1369" y="5626"/>
                    </a:lnTo>
                    <a:lnTo>
                      <a:pt x="1216" y="5761"/>
                    </a:lnTo>
                    <a:lnTo>
                      <a:pt x="1069" y="5681"/>
                    </a:lnTo>
                    <a:lnTo>
                      <a:pt x="1000" y="5506"/>
                    </a:lnTo>
                    <a:lnTo>
                      <a:pt x="852" y="5402"/>
                    </a:lnTo>
                    <a:lnTo>
                      <a:pt x="631" y="5417"/>
                    </a:lnTo>
                    <a:lnTo>
                      <a:pt x="504" y="5327"/>
                    </a:lnTo>
                    <a:lnTo>
                      <a:pt x="407" y="5207"/>
                    </a:lnTo>
                    <a:lnTo>
                      <a:pt x="247" y="5192"/>
                    </a:lnTo>
                    <a:lnTo>
                      <a:pt x="129" y="5086"/>
                    </a:lnTo>
                    <a:lnTo>
                      <a:pt x="62" y="4929"/>
                    </a:lnTo>
                    <a:lnTo>
                      <a:pt x="40" y="4473"/>
                    </a:lnTo>
                    <a:lnTo>
                      <a:pt x="201" y="4161"/>
                    </a:lnTo>
                    <a:lnTo>
                      <a:pt x="290" y="3797"/>
                    </a:lnTo>
                    <a:lnTo>
                      <a:pt x="162" y="3560"/>
                    </a:lnTo>
                    <a:lnTo>
                      <a:pt x="184" y="3396"/>
                    </a:lnTo>
                    <a:lnTo>
                      <a:pt x="35" y="3092"/>
                    </a:lnTo>
                    <a:lnTo>
                      <a:pt x="0" y="2808"/>
                    </a:lnTo>
                    <a:lnTo>
                      <a:pt x="365" y="2658"/>
                    </a:lnTo>
                    <a:lnTo>
                      <a:pt x="735" y="2508"/>
                    </a:lnTo>
                    <a:lnTo>
                      <a:pt x="1114" y="2408"/>
                    </a:lnTo>
                    <a:lnTo>
                      <a:pt x="1369" y="2200"/>
                    </a:lnTo>
                    <a:lnTo>
                      <a:pt x="2161" y="1401"/>
                    </a:lnTo>
                    <a:lnTo>
                      <a:pt x="2206" y="1207"/>
                    </a:lnTo>
                    <a:lnTo>
                      <a:pt x="2265" y="952"/>
                    </a:lnTo>
                    <a:lnTo>
                      <a:pt x="2344" y="852"/>
                    </a:lnTo>
                    <a:lnTo>
                      <a:pt x="2471" y="897"/>
                    </a:lnTo>
                    <a:lnTo>
                      <a:pt x="2418" y="669"/>
                    </a:lnTo>
                    <a:lnTo>
                      <a:pt x="2433" y="419"/>
                    </a:lnTo>
                    <a:lnTo>
                      <a:pt x="2280" y="284"/>
                    </a:lnTo>
                    <a:lnTo>
                      <a:pt x="2103" y="5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70" name="Freeform 134">
                <a:extLst>
                  <a:ext uri="{FF2B5EF4-FFF2-40B4-BE49-F238E27FC236}">
                    <a16:creationId xmlns:a16="http://schemas.microsoft.com/office/drawing/2014/main" id="{95AAD8BE-BBCC-F9CE-4318-F9B0FD2E4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001" y="3246868"/>
                <a:ext cx="744595" cy="538088"/>
              </a:xfrm>
              <a:custGeom>
                <a:avLst/>
                <a:gdLst/>
                <a:ahLst/>
                <a:cxnLst>
                  <a:cxn ang="0">
                    <a:pos x="1032" y="1929"/>
                  </a:cxn>
                  <a:cxn ang="0">
                    <a:pos x="1210" y="1651"/>
                  </a:cxn>
                  <a:cxn ang="0">
                    <a:pos x="1375" y="1626"/>
                  </a:cxn>
                  <a:cxn ang="0">
                    <a:pos x="1446" y="1456"/>
                  </a:cxn>
                  <a:cxn ang="0">
                    <a:pos x="1495" y="1300"/>
                  </a:cxn>
                  <a:cxn ang="0">
                    <a:pos x="1704" y="1183"/>
                  </a:cxn>
                  <a:cxn ang="0">
                    <a:pos x="1755" y="1023"/>
                  </a:cxn>
                  <a:cxn ang="0">
                    <a:pos x="1984" y="1005"/>
                  </a:cxn>
                  <a:cxn ang="0">
                    <a:pos x="2319" y="1428"/>
                  </a:cxn>
                  <a:cxn ang="0">
                    <a:pos x="2542" y="1455"/>
                  </a:cxn>
                  <a:cxn ang="0">
                    <a:pos x="2692" y="1543"/>
                  </a:cxn>
                  <a:cxn ang="0">
                    <a:pos x="2796" y="1465"/>
                  </a:cxn>
                  <a:cxn ang="0">
                    <a:pos x="2715" y="1341"/>
                  </a:cxn>
                  <a:cxn ang="0">
                    <a:pos x="2737" y="1170"/>
                  </a:cxn>
                  <a:cxn ang="0">
                    <a:pos x="2532" y="1042"/>
                  </a:cxn>
                  <a:cxn ang="0">
                    <a:pos x="2301" y="1033"/>
                  </a:cxn>
                  <a:cxn ang="0">
                    <a:pos x="2200" y="859"/>
                  </a:cxn>
                  <a:cxn ang="0">
                    <a:pos x="2125" y="682"/>
                  </a:cxn>
                  <a:cxn ang="0">
                    <a:pos x="2145" y="513"/>
                  </a:cxn>
                  <a:cxn ang="0">
                    <a:pos x="2044" y="420"/>
                  </a:cxn>
                  <a:cxn ang="0">
                    <a:pos x="1996" y="217"/>
                  </a:cxn>
                  <a:cxn ang="0">
                    <a:pos x="1906" y="0"/>
                  </a:cxn>
                  <a:cxn ang="0">
                    <a:pos x="1713" y="12"/>
                  </a:cxn>
                  <a:cxn ang="0">
                    <a:pos x="1704" y="142"/>
                  </a:cxn>
                  <a:cxn ang="0">
                    <a:pos x="1845" y="429"/>
                  </a:cxn>
                  <a:cxn ang="0">
                    <a:pos x="1716" y="625"/>
                  </a:cxn>
                  <a:cxn ang="0">
                    <a:pos x="1542" y="615"/>
                  </a:cxn>
                  <a:cxn ang="0">
                    <a:pos x="1441" y="730"/>
                  </a:cxn>
                  <a:cxn ang="0">
                    <a:pos x="1131" y="582"/>
                  </a:cxn>
                  <a:cxn ang="0">
                    <a:pos x="858" y="565"/>
                  </a:cxn>
                  <a:cxn ang="0">
                    <a:pos x="688" y="690"/>
                  </a:cxn>
                  <a:cxn ang="0">
                    <a:pos x="564" y="495"/>
                  </a:cxn>
                  <a:cxn ang="0">
                    <a:pos x="340" y="343"/>
                  </a:cxn>
                  <a:cxn ang="0">
                    <a:pos x="355" y="154"/>
                  </a:cxn>
                  <a:cxn ang="0">
                    <a:pos x="160" y="82"/>
                  </a:cxn>
                  <a:cxn ang="0">
                    <a:pos x="0" y="181"/>
                  </a:cxn>
                  <a:cxn ang="0">
                    <a:pos x="192" y="579"/>
                  </a:cxn>
                  <a:cxn ang="0">
                    <a:pos x="376" y="909"/>
                  </a:cxn>
                  <a:cxn ang="0">
                    <a:pos x="597" y="1089"/>
                  </a:cxn>
                  <a:cxn ang="0">
                    <a:pos x="685" y="1315"/>
                  </a:cxn>
                  <a:cxn ang="0">
                    <a:pos x="909" y="1548"/>
                  </a:cxn>
                  <a:cxn ang="0">
                    <a:pos x="921" y="1758"/>
                  </a:cxn>
                  <a:cxn ang="0">
                    <a:pos x="1032" y="1929"/>
                  </a:cxn>
                </a:cxnLst>
                <a:rect l="0" t="0" r="r" b="b"/>
                <a:pathLst>
                  <a:path w="2796" h="1929">
                    <a:moveTo>
                      <a:pt x="1032" y="1929"/>
                    </a:moveTo>
                    <a:lnTo>
                      <a:pt x="1210" y="1651"/>
                    </a:lnTo>
                    <a:lnTo>
                      <a:pt x="1375" y="1626"/>
                    </a:lnTo>
                    <a:lnTo>
                      <a:pt x="1446" y="1456"/>
                    </a:lnTo>
                    <a:lnTo>
                      <a:pt x="1495" y="1300"/>
                    </a:lnTo>
                    <a:lnTo>
                      <a:pt x="1704" y="1183"/>
                    </a:lnTo>
                    <a:lnTo>
                      <a:pt x="1755" y="1023"/>
                    </a:lnTo>
                    <a:lnTo>
                      <a:pt x="1984" y="1005"/>
                    </a:lnTo>
                    <a:lnTo>
                      <a:pt x="2319" y="1428"/>
                    </a:lnTo>
                    <a:lnTo>
                      <a:pt x="2542" y="1455"/>
                    </a:lnTo>
                    <a:lnTo>
                      <a:pt x="2692" y="1543"/>
                    </a:lnTo>
                    <a:lnTo>
                      <a:pt x="2796" y="1465"/>
                    </a:lnTo>
                    <a:lnTo>
                      <a:pt x="2715" y="1341"/>
                    </a:lnTo>
                    <a:lnTo>
                      <a:pt x="2737" y="1170"/>
                    </a:lnTo>
                    <a:lnTo>
                      <a:pt x="2532" y="1042"/>
                    </a:lnTo>
                    <a:lnTo>
                      <a:pt x="2301" y="1033"/>
                    </a:lnTo>
                    <a:lnTo>
                      <a:pt x="2200" y="859"/>
                    </a:lnTo>
                    <a:lnTo>
                      <a:pt x="2125" y="682"/>
                    </a:lnTo>
                    <a:lnTo>
                      <a:pt x="2145" y="513"/>
                    </a:lnTo>
                    <a:lnTo>
                      <a:pt x="2044" y="420"/>
                    </a:lnTo>
                    <a:lnTo>
                      <a:pt x="1996" y="217"/>
                    </a:lnTo>
                    <a:lnTo>
                      <a:pt x="1906" y="0"/>
                    </a:lnTo>
                    <a:lnTo>
                      <a:pt x="1713" y="12"/>
                    </a:lnTo>
                    <a:lnTo>
                      <a:pt x="1704" y="142"/>
                    </a:lnTo>
                    <a:lnTo>
                      <a:pt x="1845" y="429"/>
                    </a:lnTo>
                    <a:lnTo>
                      <a:pt x="1716" y="625"/>
                    </a:lnTo>
                    <a:lnTo>
                      <a:pt x="1542" y="615"/>
                    </a:lnTo>
                    <a:lnTo>
                      <a:pt x="1441" y="730"/>
                    </a:lnTo>
                    <a:lnTo>
                      <a:pt x="1131" y="582"/>
                    </a:lnTo>
                    <a:lnTo>
                      <a:pt x="858" y="565"/>
                    </a:lnTo>
                    <a:lnTo>
                      <a:pt x="688" y="690"/>
                    </a:lnTo>
                    <a:lnTo>
                      <a:pt x="564" y="495"/>
                    </a:lnTo>
                    <a:lnTo>
                      <a:pt x="340" y="343"/>
                    </a:lnTo>
                    <a:lnTo>
                      <a:pt x="355" y="154"/>
                    </a:lnTo>
                    <a:lnTo>
                      <a:pt x="160" y="82"/>
                    </a:lnTo>
                    <a:lnTo>
                      <a:pt x="0" y="181"/>
                    </a:lnTo>
                    <a:lnTo>
                      <a:pt x="192" y="579"/>
                    </a:lnTo>
                    <a:lnTo>
                      <a:pt x="376" y="909"/>
                    </a:lnTo>
                    <a:lnTo>
                      <a:pt x="597" y="1089"/>
                    </a:lnTo>
                    <a:lnTo>
                      <a:pt x="685" y="1315"/>
                    </a:lnTo>
                    <a:lnTo>
                      <a:pt x="909" y="1548"/>
                    </a:lnTo>
                    <a:lnTo>
                      <a:pt x="921" y="1758"/>
                    </a:lnTo>
                    <a:lnTo>
                      <a:pt x="1032" y="192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71" name="Freeform 135">
                <a:extLst>
                  <a:ext uri="{FF2B5EF4-FFF2-40B4-BE49-F238E27FC236}">
                    <a16:creationId xmlns:a16="http://schemas.microsoft.com/office/drawing/2014/main" id="{BF237E3E-8ADE-C3C4-700D-E340666A3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622" y="2880369"/>
                <a:ext cx="367388" cy="417310"/>
              </a:xfrm>
              <a:custGeom>
                <a:avLst/>
                <a:gdLst/>
                <a:ahLst/>
                <a:cxnLst>
                  <a:cxn ang="0">
                    <a:pos x="0" y="736"/>
                  </a:cxn>
                  <a:cxn ang="0">
                    <a:pos x="211" y="345"/>
                  </a:cxn>
                  <a:cxn ang="0">
                    <a:pos x="405" y="241"/>
                  </a:cxn>
                  <a:cxn ang="0">
                    <a:pos x="645" y="243"/>
                  </a:cxn>
                  <a:cxn ang="0">
                    <a:pos x="619" y="76"/>
                  </a:cxn>
                  <a:cxn ang="0">
                    <a:pos x="699" y="0"/>
                  </a:cxn>
                  <a:cxn ang="0">
                    <a:pos x="801" y="48"/>
                  </a:cxn>
                  <a:cxn ang="0">
                    <a:pos x="873" y="163"/>
                  </a:cxn>
                  <a:cxn ang="0">
                    <a:pos x="961" y="255"/>
                  </a:cxn>
                  <a:cxn ang="0">
                    <a:pos x="1179" y="259"/>
                  </a:cxn>
                  <a:cxn ang="0">
                    <a:pos x="1314" y="450"/>
                  </a:cxn>
                  <a:cxn ang="0">
                    <a:pos x="1305" y="600"/>
                  </a:cxn>
                  <a:cxn ang="0">
                    <a:pos x="1150" y="711"/>
                  </a:cxn>
                  <a:cxn ang="0">
                    <a:pos x="1197" y="873"/>
                  </a:cxn>
                  <a:cxn ang="0">
                    <a:pos x="1282" y="1003"/>
                  </a:cxn>
                  <a:cxn ang="0">
                    <a:pos x="1374" y="1039"/>
                  </a:cxn>
                  <a:cxn ang="0">
                    <a:pos x="1272" y="1252"/>
                  </a:cxn>
                  <a:cxn ang="0">
                    <a:pos x="1258" y="1461"/>
                  </a:cxn>
                  <a:cxn ang="0">
                    <a:pos x="1059" y="1386"/>
                  </a:cxn>
                  <a:cxn ang="0">
                    <a:pos x="903" y="1486"/>
                  </a:cxn>
                  <a:cxn ang="0">
                    <a:pos x="534" y="1024"/>
                  </a:cxn>
                  <a:cxn ang="0">
                    <a:pos x="0" y="736"/>
                  </a:cxn>
                </a:cxnLst>
                <a:rect l="0" t="0" r="r" b="b"/>
                <a:pathLst>
                  <a:path w="1374" h="1486">
                    <a:moveTo>
                      <a:pt x="0" y="736"/>
                    </a:moveTo>
                    <a:lnTo>
                      <a:pt x="211" y="345"/>
                    </a:lnTo>
                    <a:lnTo>
                      <a:pt x="405" y="241"/>
                    </a:lnTo>
                    <a:lnTo>
                      <a:pt x="645" y="243"/>
                    </a:lnTo>
                    <a:lnTo>
                      <a:pt x="619" y="76"/>
                    </a:lnTo>
                    <a:lnTo>
                      <a:pt x="699" y="0"/>
                    </a:lnTo>
                    <a:lnTo>
                      <a:pt x="801" y="48"/>
                    </a:lnTo>
                    <a:lnTo>
                      <a:pt x="873" y="163"/>
                    </a:lnTo>
                    <a:lnTo>
                      <a:pt x="961" y="255"/>
                    </a:lnTo>
                    <a:lnTo>
                      <a:pt x="1179" y="259"/>
                    </a:lnTo>
                    <a:lnTo>
                      <a:pt x="1314" y="450"/>
                    </a:lnTo>
                    <a:lnTo>
                      <a:pt x="1305" y="600"/>
                    </a:lnTo>
                    <a:lnTo>
                      <a:pt x="1150" y="711"/>
                    </a:lnTo>
                    <a:lnTo>
                      <a:pt x="1197" y="873"/>
                    </a:lnTo>
                    <a:lnTo>
                      <a:pt x="1282" y="1003"/>
                    </a:lnTo>
                    <a:lnTo>
                      <a:pt x="1374" y="1039"/>
                    </a:lnTo>
                    <a:lnTo>
                      <a:pt x="1272" y="1252"/>
                    </a:lnTo>
                    <a:lnTo>
                      <a:pt x="1258" y="1461"/>
                    </a:lnTo>
                    <a:lnTo>
                      <a:pt x="1059" y="1386"/>
                    </a:lnTo>
                    <a:lnTo>
                      <a:pt x="903" y="1486"/>
                    </a:lnTo>
                    <a:lnTo>
                      <a:pt x="534" y="1024"/>
                    </a:lnTo>
                    <a:lnTo>
                      <a:pt x="0" y="736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72" name="Freeform 136">
                <a:extLst>
                  <a:ext uri="{FF2B5EF4-FFF2-40B4-BE49-F238E27FC236}">
                    <a16:creationId xmlns:a16="http://schemas.microsoft.com/office/drawing/2014/main" id="{E215F1AA-1A0F-CE6F-8B82-2D77E44F1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64" y="4564600"/>
                <a:ext cx="47458" cy="7413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0"/>
                  </a:cxn>
                  <a:cxn ang="0">
                    <a:pos x="83" y="1"/>
                  </a:cxn>
                  <a:cxn ang="0">
                    <a:pos x="102" y="35"/>
                  </a:cxn>
                  <a:cxn ang="0">
                    <a:pos x="80" y="78"/>
                  </a:cxn>
                  <a:cxn ang="0">
                    <a:pos x="67" y="133"/>
                  </a:cxn>
                  <a:cxn ang="0">
                    <a:pos x="114" y="151"/>
                  </a:cxn>
                  <a:cxn ang="0">
                    <a:pos x="111" y="196"/>
                  </a:cxn>
                  <a:cxn ang="0">
                    <a:pos x="178" y="222"/>
                  </a:cxn>
                  <a:cxn ang="0">
                    <a:pos x="123" y="259"/>
                  </a:cxn>
                  <a:cxn ang="0">
                    <a:pos x="85" y="267"/>
                  </a:cxn>
                  <a:cxn ang="0">
                    <a:pos x="55" y="175"/>
                  </a:cxn>
                  <a:cxn ang="0">
                    <a:pos x="18" y="59"/>
                  </a:cxn>
                  <a:cxn ang="0">
                    <a:pos x="0" y="4"/>
                  </a:cxn>
                </a:cxnLst>
                <a:rect l="0" t="0" r="r" b="b"/>
                <a:pathLst>
                  <a:path w="178" h="267">
                    <a:moveTo>
                      <a:pt x="0" y="4"/>
                    </a:moveTo>
                    <a:lnTo>
                      <a:pt x="52" y="0"/>
                    </a:lnTo>
                    <a:lnTo>
                      <a:pt x="83" y="1"/>
                    </a:lnTo>
                    <a:lnTo>
                      <a:pt x="102" y="35"/>
                    </a:lnTo>
                    <a:lnTo>
                      <a:pt x="80" y="78"/>
                    </a:lnTo>
                    <a:lnTo>
                      <a:pt x="67" y="133"/>
                    </a:lnTo>
                    <a:lnTo>
                      <a:pt x="114" y="151"/>
                    </a:lnTo>
                    <a:lnTo>
                      <a:pt x="111" y="196"/>
                    </a:lnTo>
                    <a:lnTo>
                      <a:pt x="178" y="222"/>
                    </a:lnTo>
                    <a:lnTo>
                      <a:pt x="123" y="259"/>
                    </a:lnTo>
                    <a:lnTo>
                      <a:pt x="85" y="267"/>
                    </a:lnTo>
                    <a:lnTo>
                      <a:pt x="55" y="175"/>
                    </a:lnTo>
                    <a:lnTo>
                      <a:pt x="18" y="59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73" name="Freeform 137">
                <a:extLst>
                  <a:ext uri="{FF2B5EF4-FFF2-40B4-BE49-F238E27FC236}">
                    <a16:creationId xmlns:a16="http://schemas.microsoft.com/office/drawing/2014/main" id="{10779703-3432-C6D2-3EBF-6CBADFB09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228" y="4512124"/>
                <a:ext cx="133372" cy="215735"/>
              </a:xfrm>
              <a:custGeom>
                <a:avLst/>
                <a:gdLst/>
                <a:ahLst/>
                <a:cxnLst>
                  <a:cxn ang="0">
                    <a:pos x="33" y="89"/>
                  </a:cxn>
                  <a:cxn ang="0">
                    <a:pos x="88" y="55"/>
                  </a:cxn>
                  <a:cxn ang="0">
                    <a:pos x="122" y="0"/>
                  </a:cxn>
                  <a:cxn ang="0">
                    <a:pos x="184" y="34"/>
                  </a:cxn>
                  <a:cxn ang="0">
                    <a:pos x="177" y="83"/>
                  </a:cxn>
                  <a:cxn ang="0">
                    <a:pos x="219" y="124"/>
                  </a:cxn>
                  <a:cxn ang="0">
                    <a:pos x="274" y="117"/>
                  </a:cxn>
                  <a:cxn ang="0">
                    <a:pos x="336" y="131"/>
                  </a:cxn>
                  <a:cxn ang="0">
                    <a:pos x="315" y="193"/>
                  </a:cxn>
                  <a:cxn ang="0">
                    <a:pos x="246" y="220"/>
                  </a:cxn>
                  <a:cxn ang="0">
                    <a:pos x="260" y="275"/>
                  </a:cxn>
                  <a:cxn ang="0">
                    <a:pos x="281" y="310"/>
                  </a:cxn>
                  <a:cxn ang="0">
                    <a:pos x="356" y="289"/>
                  </a:cxn>
                  <a:cxn ang="0">
                    <a:pos x="432" y="255"/>
                  </a:cxn>
                  <a:cxn ang="0">
                    <a:pos x="460" y="337"/>
                  </a:cxn>
                  <a:cxn ang="0">
                    <a:pos x="418" y="379"/>
                  </a:cxn>
                  <a:cxn ang="0">
                    <a:pos x="487" y="434"/>
                  </a:cxn>
                  <a:cxn ang="0">
                    <a:pos x="432" y="434"/>
                  </a:cxn>
                  <a:cxn ang="0">
                    <a:pos x="467" y="503"/>
                  </a:cxn>
                  <a:cxn ang="0">
                    <a:pos x="501" y="558"/>
                  </a:cxn>
                  <a:cxn ang="0">
                    <a:pos x="453" y="654"/>
                  </a:cxn>
                  <a:cxn ang="0">
                    <a:pos x="398" y="737"/>
                  </a:cxn>
                  <a:cxn ang="0">
                    <a:pos x="356" y="771"/>
                  </a:cxn>
                  <a:cxn ang="0">
                    <a:pos x="309" y="670"/>
                  </a:cxn>
                  <a:cxn ang="0">
                    <a:pos x="184" y="559"/>
                  </a:cxn>
                  <a:cxn ang="0">
                    <a:pos x="109" y="498"/>
                  </a:cxn>
                  <a:cxn ang="0">
                    <a:pos x="130" y="448"/>
                  </a:cxn>
                  <a:cxn ang="0">
                    <a:pos x="121" y="385"/>
                  </a:cxn>
                  <a:cxn ang="0">
                    <a:pos x="78" y="322"/>
                  </a:cxn>
                  <a:cxn ang="0">
                    <a:pos x="112" y="223"/>
                  </a:cxn>
                  <a:cxn ang="0">
                    <a:pos x="51" y="189"/>
                  </a:cxn>
                  <a:cxn ang="0">
                    <a:pos x="0" y="163"/>
                  </a:cxn>
                  <a:cxn ang="0">
                    <a:pos x="54" y="158"/>
                  </a:cxn>
                </a:cxnLst>
                <a:rect l="0" t="0" r="r" b="b"/>
                <a:pathLst>
                  <a:path w="501" h="771">
                    <a:moveTo>
                      <a:pt x="47" y="131"/>
                    </a:moveTo>
                    <a:lnTo>
                      <a:pt x="33" y="89"/>
                    </a:lnTo>
                    <a:lnTo>
                      <a:pt x="60" y="69"/>
                    </a:lnTo>
                    <a:lnTo>
                      <a:pt x="88" y="55"/>
                    </a:lnTo>
                    <a:lnTo>
                      <a:pt x="88" y="34"/>
                    </a:lnTo>
                    <a:lnTo>
                      <a:pt x="122" y="0"/>
                    </a:lnTo>
                    <a:lnTo>
                      <a:pt x="171" y="0"/>
                    </a:lnTo>
                    <a:lnTo>
                      <a:pt x="184" y="34"/>
                    </a:lnTo>
                    <a:lnTo>
                      <a:pt x="157" y="69"/>
                    </a:lnTo>
                    <a:lnTo>
                      <a:pt x="177" y="83"/>
                    </a:lnTo>
                    <a:lnTo>
                      <a:pt x="205" y="76"/>
                    </a:lnTo>
                    <a:lnTo>
                      <a:pt x="219" y="124"/>
                    </a:lnTo>
                    <a:lnTo>
                      <a:pt x="239" y="138"/>
                    </a:lnTo>
                    <a:lnTo>
                      <a:pt x="274" y="117"/>
                    </a:lnTo>
                    <a:lnTo>
                      <a:pt x="301" y="138"/>
                    </a:lnTo>
                    <a:lnTo>
                      <a:pt x="336" y="131"/>
                    </a:lnTo>
                    <a:lnTo>
                      <a:pt x="350" y="151"/>
                    </a:lnTo>
                    <a:lnTo>
                      <a:pt x="315" y="193"/>
                    </a:lnTo>
                    <a:lnTo>
                      <a:pt x="267" y="193"/>
                    </a:lnTo>
                    <a:lnTo>
                      <a:pt x="246" y="220"/>
                    </a:lnTo>
                    <a:lnTo>
                      <a:pt x="260" y="241"/>
                    </a:lnTo>
                    <a:lnTo>
                      <a:pt x="260" y="275"/>
                    </a:lnTo>
                    <a:lnTo>
                      <a:pt x="246" y="303"/>
                    </a:lnTo>
                    <a:lnTo>
                      <a:pt x="281" y="310"/>
                    </a:lnTo>
                    <a:lnTo>
                      <a:pt x="329" y="296"/>
                    </a:lnTo>
                    <a:lnTo>
                      <a:pt x="356" y="289"/>
                    </a:lnTo>
                    <a:lnTo>
                      <a:pt x="384" y="268"/>
                    </a:lnTo>
                    <a:lnTo>
                      <a:pt x="432" y="255"/>
                    </a:lnTo>
                    <a:lnTo>
                      <a:pt x="480" y="310"/>
                    </a:lnTo>
                    <a:lnTo>
                      <a:pt x="460" y="337"/>
                    </a:lnTo>
                    <a:lnTo>
                      <a:pt x="425" y="351"/>
                    </a:lnTo>
                    <a:lnTo>
                      <a:pt x="418" y="379"/>
                    </a:lnTo>
                    <a:lnTo>
                      <a:pt x="446" y="386"/>
                    </a:lnTo>
                    <a:lnTo>
                      <a:pt x="487" y="434"/>
                    </a:lnTo>
                    <a:lnTo>
                      <a:pt x="460" y="427"/>
                    </a:lnTo>
                    <a:lnTo>
                      <a:pt x="432" y="434"/>
                    </a:lnTo>
                    <a:lnTo>
                      <a:pt x="453" y="468"/>
                    </a:lnTo>
                    <a:lnTo>
                      <a:pt x="467" y="503"/>
                    </a:lnTo>
                    <a:lnTo>
                      <a:pt x="487" y="516"/>
                    </a:lnTo>
                    <a:lnTo>
                      <a:pt x="501" y="558"/>
                    </a:lnTo>
                    <a:lnTo>
                      <a:pt x="467" y="620"/>
                    </a:lnTo>
                    <a:lnTo>
                      <a:pt x="453" y="654"/>
                    </a:lnTo>
                    <a:lnTo>
                      <a:pt x="405" y="695"/>
                    </a:lnTo>
                    <a:lnTo>
                      <a:pt x="398" y="737"/>
                    </a:lnTo>
                    <a:lnTo>
                      <a:pt x="377" y="771"/>
                    </a:lnTo>
                    <a:lnTo>
                      <a:pt x="356" y="771"/>
                    </a:lnTo>
                    <a:lnTo>
                      <a:pt x="327" y="714"/>
                    </a:lnTo>
                    <a:lnTo>
                      <a:pt x="309" y="670"/>
                    </a:lnTo>
                    <a:lnTo>
                      <a:pt x="235" y="606"/>
                    </a:lnTo>
                    <a:lnTo>
                      <a:pt x="184" y="559"/>
                    </a:lnTo>
                    <a:lnTo>
                      <a:pt x="141" y="522"/>
                    </a:lnTo>
                    <a:lnTo>
                      <a:pt x="109" y="498"/>
                    </a:lnTo>
                    <a:lnTo>
                      <a:pt x="96" y="451"/>
                    </a:lnTo>
                    <a:lnTo>
                      <a:pt x="130" y="448"/>
                    </a:lnTo>
                    <a:lnTo>
                      <a:pt x="187" y="408"/>
                    </a:lnTo>
                    <a:lnTo>
                      <a:pt x="121" y="385"/>
                    </a:lnTo>
                    <a:lnTo>
                      <a:pt x="123" y="337"/>
                    </a:lnTo>
                    <a:lnTo>
                      <a:pt x="78" y="322"/>
                    </a:lnTo>
                    <a:lnTo>
                      <a:pt x="88" y="265"/>
                    </a:lnTo>
                    <a:lnTo>
                      <a:pt x="112" y="223"/>
                    </a:lnTo>
                    <a:lnTo>
                      <a:pt x="94" y="189"/>
                    </a:lnTo>
                    <a:lnTo>
                      <a:pt x="51" y="189"/>
                    </a:lnTo>
                    <a:lnTo>
                      <a:pt x="12" y="193"/>
                    </a:lnTo>
                    <a:lnTo>
                      <a:pt x="0" y="163"/>
                    </a:lnTo>
                    <a:lnTo>
                      <a:pt x="26" y="151"/>
                    </a:lnTo>
                    <a:lnTo>
                      <a:pt x="54" y="158"/>
                    </a:lnTo>
                    <a:lnTo>
                      <a:pt x="47" y="131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94" name="组合 150">
              <a:extLst>
                <a:ext uri="{FF2B5EF4-FFF2-40B4-BE49-F238E27FC236}">
                  <a16:creationId xmlns:a16="http://schemas.microsoft.com/office/drawing/2014/main" id="{4698D6F0-20D3-E791-616C-F01A3C4C8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33644" y="1929002"/>
              <a:ext cx="3220815" cy="4703463"/>
              <a:chOff x="936625" y="1374775"/>
              <a:chExt cx="3209926" cy="4932363"/>
            </a:xfrm>
            <a:solidFill>
              <a:schemeClr val="bg1"/>
            </a:solidFill>
          </p:grpSpPr>
          <p:sp>
            <p:nvSpPr>
              <p:cNvPr id="122" name="Freeform 112">
                <a:extLst>
                  <a:ext uri="{FF2B5EF4-FFF2-40B4-BE49-F238E27FC236}">
                    <a16:creationId xmlns:a16="http://schemas.microsoft.com/office/drawing/2014/main" id="{8E4A3EE4-264D-13D1-5C72-BAA5E0B21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929" y="3527574"/>
                <a:ext cx="477850" cy="736331"/>
              </a:xfrm>
              <a:custGeom>
                <a:avLst/>
                <a:gdLst/>
                <a:ahLst/>
                <a:cxnLst>
                  <a:cxn ang="0">
                    <a:pos x="0" y="742"/>
                  </a:cxn>
                  <a:cxn ang="0">
                    <a:pos x="272" y="1305"/>
                  </a:cxn>
                  <a:cxn ang="0">
                    <a:pos x="319" y="1492"/>
                  </a:cxn>
                  <a:cxn ang="0">
                    <a:pos x="583" y="1971"/>
                  </a:cxn>
                  <a:cxn ang="0">
                    <a:pos x="724" y="1938"/>
                  </a:cxn>
                  <a:cxn ang="0">
                    <a:pos x="818" y="1986"/>
                  </a:cxn>
                  <a:cxn ang="0">
                    <a:pos x="831" y="2095"/>
                  </a:cxn>
                  <a:cxn ang="0">
                    <a:pos x="949" y="2107"/>
                  </a:cxn>
                  <a:cxn ang="0">
                    <a:pos x="1168" y="1922"/>
                  </a:cxn>
                  <a:cxn ang="0">
                    <a:pos x="1216" y="1792"/>
                  </a:cxn>
                  <a:cxn ang="0">
                    <a:pos x="1323" y="1748"/>
                  </a:cxn>
                  <a:cxn ang="0">
                    <a:pos x="1335" y="1628"/>
                  </a:cxn>
                  <a:cxn ang="0">
                    <a:pos x="1276" y="1564"/>
                  </a:cxn>
                  <a:cxn ang="0">
                    <a:pos x="1276" y="1473"/>
                  </a:cxn>
                  <a:cxn ang="0">
                    <a:pos x="1209" y="1425"/>
                  </a:cxn>
                  <a:cxn ang="0">
                    <a:pos x="1216" y="1329"/>
                  </a:cxn>
                  <a:cxn ang="0">
                    <a:pos x="1299" y="1241"/>
                  </a:cxn>
                  <a:cxn ang="0">
                    <a:pos x="1327" y="1026"/>
                  </a:cxn>
                  <a:cxn ang="0">
                    <a:pos x="1433" y="910"/>
                  </a:cxn>
                  <a:cxn ang="0">
                    <a:pos x="1370" y="822"/>
                  </a:cxn>
                  <a:cxn ang="0">
                    <a:pos x="1228" y="730"/>
                  </a:cxn>
                  <a:cxn ang="0">
                    <a:pos x="1102" y="587"/>
                  </a:cxn>
                  <a:cxn ang="0">
                    <a:pos x="1028" y="335"/>
                  </a:cxn>
                  <a:cxn ang="0">
                    <a:pos x="760" y="0"/>
                  </a:cxn>
                  <a:cxn ang="0">
                    <a:pos x="579" y="12"/>
                  </a:cxn>
                  <a:cxn ang="0">
                    <a:pos x="534" y="142"/>
                  </a:cxn>
                  <a:cxn ang="0">
                    <a:pos x="370" y="239"/>
                  </a:cxn>
                  <a:cxn ang="0">
                    <a:pos x="335" y="347"/>
                  </a:cxn>
                  <a:cxn ang="0">
                    <a:pos x="272" y="499"/>
                  </a:cxn>
                  <a:cxn ang="0">
                    <a:pos x="142" y="515"/>
                  </a:cxn>
                  <a:cxn ang="0">
                    <a:pos x="0" y="742"/>
                  </a:cxn>
                </a:cxnLst>
                <a:rect l="0" t="0" r="r" b="b"/>
                <a:pathLst>
                  <a:path w="1433" h="2107">
                    <a:moveTo>
                      <a:pt x="0" y="742"/>
                    </a:moveTo>
                    <a:lnTo>
                      <a:pt x="272" y="1305"/>
                    </a:lnTo>
                    <a:lnTo>
                      <a:pt x="319" y="1492"/>
                    </a:lnTo>
                    <a:lnTo>
                      <a:pt x="583" y="1971"/>
                    </a:lnTo>
                    <a:lnTo>
                      <a:pt x="724" y="1938"/>
                    </a:lnTo>
                    <a:lnTo>
                      <a:pt x="818" y="1986"/>
                    </a:lnTo>
                    <a:lnTo>
                      <a:pt x="831" y="2095"/>
                    </a:lnTo>
                    <a:lnTo>
                      <a:pt x="949" y="2107"/>
                    </a:lnTo>
                    <a:lnTo>
                      <a:pt x="1168" y="1922"/>
                    </a:lnTo>
                    <a:lnTo>
                      <a:pt x="1216" y="1792"/>
                    </a:lnTo>
                    <a:lnTo>
                      <a:pt x="1323" y="1748"/>
                    </a:lnTo>
                    <a:lnTo>
                      <a:pt x="1335" y="1628"/>
                    </a:lnTo>
                    <a:lnTo>
                      <a:pt x="1276" y="1564"/>
                    </a:lnTo>
                    <a:lnTo>
                      <a:pt x="1276" y="1473"/>
                    </a:lnTo>
                    <a:lnTo>
                      <a:pt x="1209" y="1425"/>
                    </a:lnTo>
                    <a:lnTo>
                      <a:pt x="1216" y="1329"/>
                    </a:lnTo>
                    <a:lnTo>
                      <a:pt x="1299" y="1241"/>
                    </a:lnTo>
                    <a:lnTo>
                      <a:pt x="1327" y="1026"/>
                    </a:lnTo>
                    <a:lnTo>
                      <a:pt x="1433" y="910"/>
                    </a:lnTo>
                    <a:lnTo>
                      <a:pt x="1370" y="822"/>
                    </a:lnTo>
                    <a:lnTo>
                      <a:pt x="1228" y="730"/>
                    </a:lnTo>
                    <a:lnTo>
                      <a:pt x="1102" y="587"/>
                    </a:lnTo>
                    <a:lnTo>
                      <a:pt x="1028" y="335"/>
                    </a:lnTo>
                    <a:lnTo>
                      <a:pt x="760" y="0"/>
                    </a:lnTo>
                    <a:lnTo>
                      <a:pt x="579" y="12"/>
                    </a:lnTo>
                    <a:lnTo>
                      <a:pt x="534" y="142"/>
                    </a:lnTo>
                    <a:lnTo>
                      <a:pt x="370" y="239"/>
                    </a:lnTo>
                    <a:lnTo>
                      <a:pt x="335" y="347"/>
                    </a:lnTo>
                    <a:lnTo>
                      <a:pt x="272" y="499"/>
                    </a:lnTo>
                    <a:lnTo>
                      <a:pt x="142" y="515"/>
                    </a:lnTo>
                    <a:lnTo>
                      <a:pt x="0" y="742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23" name="Freeform 113">
                <a:extLst>
                  <a:ext uri="{FF2B5EF4-FFF2-40B4-BE49-F238E27FC236}">
                    <a16:creationId xmlns:a16="http://schemas.microsoft.com/office/drawing/2014/main" id="{8A0E6A8C-23B1-30C5-1778-C98630F3B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770" y="3634192"/>
                <a:ext cx="702865" cy="54558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90" y="347"/>
                  </a:cxn>
                  <a:cxn ang="0">
                    <a:pos x="248" y="529"/>
                  </a:cxn>
                  <a:cxn ang="0">
                    <a:pos x="429" y="644"/>
                  </a:cxn>
                  <a:cxn ang="0">
                    <a:pos x="508" y="753"/>
                  </a:cxn>
                  <a:cxn ang="0">
                    <a:pos x="374" y="899"/>
                  </a:cxn>
                  <a:cxn ang="0">
                    <a:pos x="338" y="1168"/>
                  </a:cxn>
                  <a:cxn ang="0">
                    <a:pos x="233" y="1280"/>
                  </a:cxn>
                  <a:cxn ang="0">
                    <a:pos x="225" y="1398"/>
                  </a:cxn>
                  <a:cxn ang="0">
                    <a:pos x="308" y="1460"/>
                  </a:cxn>
                  <a:cxn ang="0">
                    <a:pos x="308" y="1570"/>
                  </a:cxn>
                  <a:cxn ang="0">
                    <a:pos x="384" y="1653"/>
                  </a:cxn>
                  <a:cxn ang="0">
                    <a:pos x="369" y="1802"/>
                  </a:cxn>
                  <a:cxn ang="0">
                    <a:pos x="580" y="1951"/>
                  </a:cxn>
                  <a:cxn ang="0">
                    <a:pos x="643" y="1853"/>
                  </a:cxn>
                  <a:cxn ang="0">
                    <a:pos x="770" y="1773"/>
                  </a:cxn>
                  <a:cxn ang="0">
                    <a:pos x="930" y="1786"/>
                  </a:cxn>
                  <a:cxn ang="0">
                    <a:pos x="1072" y="1878"/>
                  </a:cxn>
                  <a:cxn ang="0">
                    <a:pos x="1382" y="1901"/>
                  </a:cxn>
                  <a:cxn ang="0">
                    <a:pos x="1496" y="1787"/>
                  </a:cxn>
                  <a:cxn ang="0">
                    <a:pos x="1422" y="1683"/>
                  </a:cxn>
                  <a:cxn ang="0">
                    <a:pos x="1402" y="1588"/>
                  </a:cxn>
                  <a:cxn ang="0">
                    <a:pos x="1419" y="1483"/>
                  </a:cxn>
                  <a:cxn ang="0">
                    <a:pos x="1537" y="1393"/>
                  </a:cxn>
                  <a:cxn ang="0">
                    <a:pos x="1764" y="1405"/>
                  </a:cxn>
                  <a:cxn ang="0">
                    <a:pos x="1977" y="1363"/>
                  </a:cxn>
                  <a:cxn ang="0">
                    <a:pos x="2141" y="1275"/>
                  </a:cxn>
                  <a:cxn ang="0">
                    <a:pos x="2420" y="1263"/>
                  </a:cxn>
                  <a:cxn ang="0">
                    <a:pos x="2634" y="1160"/>
                  </a:cxn>
                  <a:cxn ang="0">
                    <a:pos x="2587" y="1024"/>
                  </a:cxn>
                  <a:cxn ang="0">
                    <a:pos x="2435" y="884"/>
                  </a:cxn>
                  <a:cxn ang="0">
                    <a:pos x="2494" y="720"/>
                  </a:cxn>
                  <a:cxn ang="0">
                    <a:pos x="2631" y="165"/>
                  </a:cxn>
                  <a:cxn ang="0">
                    <a:pos x="2509" y="150"/>
                  </a:cxn>
                  <a:cxn ang="0">
                    <a:pos x="2365" y="210"/>
                  </a:cxn>
                  <a:cxn ang="0">
                    <a:pos x="2159" y="344"/>
                  </a:cxn>
                  <a:cxn ang="0">
                    <a:pos x="2036" y="514"/>
                  </a:cxn>
                  <a:cxn ang="0">
                    <a:pos x="1938" y="680"/>
                  </a:cxn>
                  <a:cxn ang="0">
                    <a:pos x="1820" y="783"/>
                  </a:cxn>
                  <a:cxn ang="0">
                    <a:pos x="1643" y="853"/>
                  </a:cxn>
                  <a:cxn ang="0">
                    <a:pos x="1481" y="793"/>
                  </a:cxn>
                  <a:cxn ang="0">
                    <a:pos x="1372" y="660"/>
                  </a:cxn>
                  <a:cxn ang="0">
                    <a:pos x="1377" y="349"/>
                  </a:cxn>
                  <a:cxn ang="0">
                    <a:pos x="1240" y="210"/>
                  </a:cxn>
                  <a:cxn ang="0">
                    <a:pos x="1156" y="284"/>
                  </a:cxn>
                  <a:cxn ang="0">
                    <a:pos x="1082" y="215"/>
                  </a:cxn>
                  <a:cxn ang="0">
                    <a:pos x="993" y="0"/>
                  </a:cxn>
                  <a:cxn ang="0">
                    <a:pos x="905" y="6"/>
                  </a:cxn>
                  <a:cxn ang="0">
                    <a:pos x="902" y="176"/>
                  </a:cxn>
                  <a:cxn ang="0">
                    <a:pos x="679" y="165"/>
                  </a:cxn>
                  <a:cxn ang="0">
                    <a:pos x="478" y="81"/>
                  </a:cxn>
                  <a:cxn ang="0">
                    <a:pos x="370" y="154"/>
                  </a:cxn>
                  <a:cxn ang="0">
                    <a:pos x="218" y="66"/>
                  </a:cxn>
                  <a:cxn ang="0">
                    <a:pos x="0" y="38"/>
                  </a:cxn>
                </a:cxnLst>
                <a:rect l="0" t="0" r="r" b="b"/>
                <a:pathLst>
                  <a:path w="2634" h="1951">
                    <a:moveTo>
                      <a:pt x="0" y="38"/>
                    </a:moveTo>
                    <a:lnTo>
                      <a:pt x="90" y="347"/>
                    </a:lnTo>
                    <a:lnTo>
                      <a:pt x="248" y="529"/>
                    </a:lnTo>
                    <a:lnTo>
                      <a:pt x="429" y="644"/>
                    </a:lnTo>
                    <a:lnTo>
                      <a:pt x="508" y="753"/>
                    </a:lnTo>
                    <a:lnTo>
                      <a:pt x="374" y="899"/>
                    </a:lnTo>
                    <a:lnTo>
                      <a:pt x="338" y="1168"/>
                    </a:lnTo>
                    <a:lnTo>
                      <a:pt x="233" y="1280"/>
                    </a:lnTo>
                    <a:lnTo>
                      <a:pt x="225" y="1398"/>
                    </a:lnTo>
                    <a:lnTo>
                      <a:pt x="308" y="1460"/>
                    </a:lnTo>
                    <a:lnTo>
                      <a:pt x="308" y="1570"/>
                    </a:lnTo>
                    <a:lnTo>
                      <a:pt x="384" y="1653"/>
                    </a:lnTo>
                    <a:lnTo>
                      <a:pt x="369" y="1802"/>
                    </a:lnTo>
                    <a:lnTo>
                      <a:pt x="580" y="1951"/>
                    </a:lnTo>
                    <a:lnTo>
                      <a:pt x="643" y="1853"/>
                    </a:lnTo>
                    <a:lnTo>
                      <a:pt x="770" y="1773"/>
                    </a:lnTo>
                    <a:lnTo>
                      <a:pt x="930" y="1786"/>
                    </a:lnTo>
                    <a:lnTo>
                      <a:pt x="1072" y="1878"/>
                    </a:lnTo>
                    <a:lnTo>
                      <a:pt x="1382" y="1901"/>
                    </a:lnTo>
                    <a:lnTo>
                      <a:pt x="1496" y="1787"/>
                    </a:lnTo>
                    <a:lnTo>
                      <a:pt x="1422" y="1683"/>
                    </a:lnTo>
                    <a:lnTo>
                      <a:pt x="1402" y="1588"/>
                    </a:lnTo>
                    <a:lnTo>
                      <a:pt x="1419" y="1483"/>
                    </a:lnTo>
                    <a:lnTo>
                      <a:pt x="1537" y="1393"/>
                    </a:lnTo>
                    <a:lnTo>
                      <a:pt x="1764" y="1405"/>
                    </a:lnTo>
                    <a:lnTo>
                      <a:pt x="1977" y="1363"/>
                    </a:lnTo>
                    <a:lnTo>
                      <a:pt x="2141" y="1275"/>
                    </a:lnTo>
                    <a:lnTo>
                      <a:pt x="2420" y="1263"/>
                    </a:lnTo>
                    <a:lnTo>
                      <a:pt x="2634" y="1160"/>
                    </a:lnTo>
                    <a:lnTo>
                      <a:pt x="2587" y="1024"/>
                    </a:lnTo>
                    <a:lnTo>
                      <a:pt x="2435" y="884"/>
                    </a:lnTo>
                    <a:lnTo>
                      <a:pt x="2494" y="720"/>
                    </a:lnTo>
                    <a:lnTo>
                      <a:pt x="2631" y="165"/>
                    </a:lnTo>
                    <a:lnTo>
                      <a:pt x="2509" y="150"/>
                    </a:lnTo>
                    <a:lnTo>
                      <a:pt x="2365" y="210"/>
                    </a:lnTo>
                    <a:lnTo>
                      <a:pt x="2159" y="344"/>
                    </a:lnTo>
                    <a:lnTo>
                      <a:pt x="2036" y="514"/>
                    </a:lnTo>
                    <a:lnTo>
                      <a:pt x="1938" y="680"/>
                    </a:lnTo>
                    <a:lnTo>
                      <a:pt x="1820" y="783"/>
                    </a:lnTo>
                    <a:lnTo>
                      <a:pt x="1643" y="853"/>
                    </a:lnTo>
                    <a:lnTo>
                      <a:pt x="1481" y="793"/>
                    </a:lnTo>
                    <a:lnTo>
                      <a:pt x="1372" y="660"/>
                    </a:lnTo>
                    <a:lnTo>
                      <a:pt x="1377" y="349"/>
                    </a:lnTo>
                    <a:lnTo>
                      <a:pt x="1240" y="210"/>
                    </a:lnTo>
                    <a:lnTo>
                      <a:pt x="1156" y="284"/>
                    </a:lnTo>
                    <a:lnTo>
                      <a:pt x="1082" y="215"/>
                    </a:lnTo>
                    <a:lnTo>
                      <a:pt x="993" y="0"/>
                    </a:lnTo>
                    <a:lnTo>
                      <a:pt x="905" y="6"/>
                    </a:lnTo>
                    <a:lnTo>
                      <a:pt x="902" y="176"/>
                    </a:lnTo>
                    <a:lnTo>
                      <a:pt x="679" y="165"/>
                    </a:lnTo>
                    <a:lnTo>
                      <a:pt x="478" y="81"/>
                    </a:lnTo>
                    <a:lnTo>
                      <a:pt x="370" y="154"/>
                    </a:lnTo>
                    <a:lnTo>
                      <a:pt x="218" y="66"/>
                    </a:lnTo>
                    <a:lnTo>
                      <a:pt x="0" y="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24" name="Freeform 114">
                <a:extLst>
                  <a:ext uri="{FF2B5EF4-FFF2-40B4-BE49-F238E27FC236}">
                    <a16:creationId xmlns:a16="http://schemas.microsoft.com/office/drawing/2014/main" id="{2201CB4D-A276-54DB-BCD0-58DB00E6E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599" y="3959044"/>
                <a:ext cx="646407" cy="400650"/>
              </a:xfrm>
              <a:custGeom>
                <a:avLst/>
                <a:gdLst/>
                <a:ahLst/>
                <a:cxnLst>
                  <a:cxn ang="0">
                    <a:pos x="214" y="1427"/>
                  </a:cxn>
                  <a:cxn ang="0">
                    <a:pos x="412" y="1402"/>
                  </a:cxn>
                  <a:cxn ang="0">
                    <a:pos x="407" y="1292"/>
                  </a:cxn>
                  <a:cxn ang="0">
                    <a:pos x="569" y="1202"/>
                  </a:cxn>
                  <a:cxn ang="0">
                    <a:pos x="702" y="1173"/>
                  </a:cxn>
                  <a:cxn ang="0">
                    <a:pos x="834" y="1262"/>
                  </a:cxn>
                  <a:cxn ang="0">
                    <a:pos x="968" y="1163"/>
                  </a:cxn>
                  <a:cxn ang="0">
                    <a:pos x="1278" y="1088"/>
                  </a:cxn>
                  <a:cxn ang="0">
                    <a:pos x="1543" y="968"/>
                  </a:cxn>
                  <a:cxn ang="0">
                    <a:pos x="1680" y="1028"/>
                  </a:cxn>
                  <a:cxn ang="0">
                    <a:pos x="2035" y="1173"/>
                  </a:cxn>
                  <a:cxn ang="0">
                    <a:pos x="2163" y="1118"/>
                  </a:cxn>
                  <a:cxn ang="0">
                    <a:pos x="2287" y="968"/>
                  </a:cxn>
                  <a:cxn ang="0">
                    <a:pos x="2419" y="873"/>
                  </a:cxn>
                  <a:cxn ang="0">
                    <a:pos x="2257" y="669"/>
                  </a:cxn>
                  <a:cxn ang="0">
                    <a:pos x="2242" y="484"/>
                  </a:cxn>
                  <a:cxn ang="0">
                    <a:pos x="2163" y="339"/>
                  </a:cxn>
                  <a:cxn ang="0">
                    <a:pos x="2119" y="156"/>
                  </a:cxn>
                  <a:cxn ang="0">
                    <a:pos x="2053" y="0"/>
                  </a:cxn>
                  <a:cxn ang="0">
                    <a:pos x="1837" y="100"/>
                  </a:cxn>
                  <a:cxn ang="0">
                    <a:pos x="1559" y="111"/>
                  </a:cxn>
                  <a:cxn ang="0">
                    <a:pos x="1395" y="200"/>
                  </a:cxn>
                  <a:cxn ang="0">
                    <a:pos x="1179" y="244"/>
                  </a:cxn>
                  <a:cxn ang="0">
                    <a:pos x="953" y="230"/>
                  </a:cxn>
                  <a:cxn ang="0">
                    <a:pos x="838" y="321"/>
                  </a:cxn>
                  <a:cxn ang="0">
                    <a:pos x="819" y="424"/>
                  </a:cxn>
                  <a:cxn ang="0">
                    <a:pos x="839" y="519"/>
                  </a:cxn>
                  <a:cxn ang="0">
                    <a:pos x="915" y="627"/>
                  </a:cxn>
                  <a:cxn ang="0">
                    <a:pos x="802" y="739"/>
                  </a:cxn>
                  <a:cxn ang="0">
                    <a:pos x="492" y="715"/>
                  </a:cxn>
                  <a:cxn ang="0">
                    <a:pos x="352" y="624"/>
                  </a:cxn>
                  <a:cxn ang="0">
                    <a:pos x="190" y="610"/>
                  </a:cxn>
                  <a:cxn ang="0">
                    <a:pos x="57" y="694"/>
                  </a:cxn>
                  <a:cxn ang="0">
                    <a:pos x="0" y="790"/>
                  </a:cxn>
                  <a:cxn ang="0">
                    <a:pos x="97" y="1128"/>
                  </a:cxn>
                  <a:cxn ang="0">
                    <a:pos x="204" y="1427"/>
                  </a:cxn>
                  <a:cxn ang="0">
                    <a:pos x="214" y="1427"/>
                  </a:cxn>
                </a:cxnLst>
                <a:rect l="0" t="0" r="r" b="b"/>
                <a:pathLst>
                  <a:path w="2419" h="1427">
                    <a:moveTo>
                      <a:pt x="214" y="1427"/>
                    </a:moveTo>
                    <a:lnTo>
                      <a:pt x="412" y="1402"/>
                    </a:lnTo>
                    <a:lnTo>
                      <a:pt x="407" y="1292"/>
                    </a:lnTo>
                    <a:lnTo>
                      <a:pt x="569" y="1202"/>
                    </a:lnTo>
                    <a:lnTo>
                      <a:pt x="702" y="1173"/>
                    </a:lnTo>
                    <a:lnTo>
                      <a:pt x="834" y="1262"/>
                    </a:lnTo>
                    <a:lnTo>
                      <a:pt x="968" y="1163"/>
                    </a:lnTo>
                    <a:lnTo>
                      <a:pt x="1278" y="1088"/>
                    </a:lnTo>
                    <a:lnTo>
                      <a:pt x="1543" y="968"/>
                    </a:lnTo>
                    <a:lnTo>
                      <a:pt x="1680" y="1028"/>
                    </a:lnTo>
                    <a:lnTo>
                      <a:pt x="2035" y="1173"/>
                    </a:lnTo>
                    <a:lnTo>
                      <a:pt x="2163" y="1118"/>
                    </a:lnTo>
                    <a:lnTo>
                      <a:pt x="2287" y="968"/>
                    </a:lnTo>
                    <a:lnTo>
                      <a:pt x="2419" y="873"/>
                    </a:lnTo>
                    <a:lnTo>
                      <a:pt x="2257" y="669"/>
                    </a:lnTo>
                    <a:lnTo>
                      <a:pt x="2242" y="484"/>
                    </a:lnTo>
                    <a:lnTo>
                      <a:pt x="2163" y="339"/>
                    </a:lnTo>
                    <a:lnTo>
                      <a:pt x="2119" y="156"/>
                    </a:lnTo>
                    <a:lnTo>
                      <a:pt x="2053" y="0"/>
                    </a:lnTo>
                    <a:lnTo>
                      <a:pt x="1837" y="100"/>
                    </a:lnTo>
                    <a:lnTo>
                      <a:pt x="1559" y="111"/>
                    </a:lnTo>
                    <a:lnTo>
                      <a:pt x="1395" y="200"/>
                    </a:lnTo>
                    <a:lnTo>
                      <a:pt x="1179" y="244"/>
                    </a:lnTo>
                    <a:lnTo>
                      <a:pt x="953" y="230"/>
                    </a:lnTo>
                    <a:lnTo>
                      <a:pt x="838" y="321"/>
                    </a:lnTo>
                    <a:lnTo>
                      <a:pt x="819" y="424"/>
                    </a:lnTo>
                    <a:lnTo>
                      <a:pt x="839" y="519"/>
                    </a:lnTo>
                    <a:lnTo>
                      <a:pt x="915" y="627"/>
                    </a:lnTo>
                    <a:lnTo>
                      <a:pt x="802" y="739"/>
                    </a:lnTo>
                    <a:lnTo>
                      <a:pt x="492" y="715"/>
                    </a:lnTo>
                    <a:lnTo>
                      <a:pt x="352" y="624"/>
                    </a:lnTo>
                    <a:lnTo>
                      <a:pt x="190" y="610"/>
                    </a:lnTo>
                    <a:lnTo>
                      <a:pt x="57" y="694"/>
                    </a:lnTo>
                    <a:lnTo>
                      <a:pt x="0" y="790"/>
                    </a:lnTo>
                    <a:lnTo>
                      <a:pt x="97" y="1128"/>
                    </a:lnTo>
                    <a:lnTo>
                      <a:pt x="204" y="1427"/>
                    </a:lnTo>
                    <a:lnTo>
                      <a:pt x="214" y="1427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25" name="Freeform 115">
                <a:extLst>
                  <a:ext uri="{FF2B5EF4-FFF2-40B4-BE49-F238E27FC236}">
                    <a16:creationId xmlns:a16="http://schemas.microsoft.com/office/drawing/2014/main" id="{C626F899-4D15-2030-6E84-7FD2A8471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519" y="3325999"/>
                <a:ext cx="1386093" cy="1107828"/>
              </a:xfrm>
              <a:custGeom>
                <a:avLst/>
                <a:gdLst/>
                <a:ahLst/>
                <a:cxnLst>
                  <a:cxn ang="0">
                    <a:pos x="5068" y="2531"/>
                  </a:cxn>
                  <a:cxn ang="0">
                    <a:pos x="4893" y="2808"/>
                  </a:cxn>
                  <a:cxn ang="0">
                    <a:pos x="4553" y="3247"/>
                  </a:cxn>
                  <a:cxn ang="0">
                    <a:pos x="3986" y="3512"/>
                  </a:cxn>
                  <a:cxn ang="0">
                    <a:pos x="3637" y="3502"/>
                  </a:cxn>
                  <a:cxn ang="0">
                    <a:pos x="3607" y="3841"/>
                  </a:cxn>
                  <a:cxn ang="0">
                    <a:pos x="3381" y="3961"/>
                  </a:cxn>
                  <a:cxn ang="0">
                    <a:pos x="2943" y="3871"/>
                  </a:cxn>
                  <a:cxn ang="0">
                    <a:pos x="2677" y="3891"/>
                  </a:cxn>
                  <a:cxn ang="0">
                    <a:pos x="2352" y="3412"/>
                  </a:cxn>
                  <a:cxn ang="0">
                    <a:pos x="2101" y="3362"/>
                  </a:cxn>
                  <a:cxn ang="0">
                    <a:pos x="1712" y="3572"/>
                  </a:cxn>
                  <a:cxn ang="0">
                    <a:pos x="1374" y="3437"/>
                  </a:cxn>
                  <a:cxn ang="0">
                    <a:pos x="1624" y="3237"/>
                  </a:cxn>
                  <a:cxn ang="0">
                    <a:pos x="1599" y="2932"/>
                  </a:cxn>
                  <a:cxn ang="0">
                    <a:pos x="1506" y="2604"/>
                  </a:cxn>
                  <a:cxn ang="0">
                    <a:pos x="1395" y="2259"/>
                  </a:cxn>
                  <a:cxn ang="0">
                    <a:pos x="1197" y="1988"/>
                  </a:cxn>
                  <a:cxn ang="0">
                    <a:pos x="1392" y="1268"/>
                  </a:cxn>
                  <a:cxn ang="0">
                    <a:pos x="1122" y="1317"/>
                  </a:cxn>
                  <a:cxn ang="0">
                    <a:pos x="786" y="1635"/>
                  </a:cxn>
                  <a:cxn ang="0">
                    <a:pos x="576" y="1889"/>
                  </a:cxn>
                  <a:cxn ang="0">
                    <a:pos x="240" y="1895"/>
                  </a:cxn>
                  <a:cxn ang="0">
                    <a:pos x="139" y="1452"/>
                  </a:cxn>
                  <a:cxn ang="0">
                    <a:pos x="205" y="1213"/>
                  </a:cxn>
                  <a:cxn ang="0">
                    <a:pos x="486" y="1153"/>
                  </a:cxn>
                  <a:cxn ang="0">
                    <a:pos x="459" y="998"/>
                  </a:cxn>
                  <a:cxn ang="0">
                    <a:pos x="693" y="763"/>
                  </a:cxn>
                  <a:cxn ang="0">
                    <a:pos x="1033" y="644"/>
                  </a:cxn>
                  <a:cxn ang="0">
                    <a:pos x="1313" y="524"/>
                  </a:cxn>
                  <a:cxn ang="0">
                    <a:pos x="1343" y="284"/>
                  </a:cxn>
                  <a:cxn ang="0">
                    <a:pos x="1289" y="10"/>
                  </a:cxn>
                  <a:cxn ang="0">
                    <a:pos x="1599" y="85"/>
                  </a:cxn>
                  <a:cxn ang="0">
                    <a:pos x="1926" y="193"/>
                  </a:cxn>
                  <a:cxn ang="0">
                    <a:pos x="2176" y="493"/>
                  </a:cxn>
                  <a:cxn ang="0">
                    <a:pos x="2347" y="983"/>
                  </a:cxn>
                  <a:cxn ang="0">
                    <a:pos x="2860" y="1697"/>
                  </a:cxn>
                  <a:cxn ang="0">
                    <a:pos x="2672" y="2002"/>
                  </a:cxn>
                  <a:cxn ang="0">
                    <a:pos x="3462" y="2114"/>
                  </a:cxn>
                  <a:cxn ang="0">
                    <a:pos x="3605" y="2449"/>
                  </a:cxn>
                  <a:cxn ang="0">
                    <a:pos x="4006" y="2604"/>
                  </a:cxn>
                  <a:cxn ang="0">
                    <a:pos x="4784" y="2374"/>
                  </a:cxn>
                  <a:cxn ang="0">
                    <a:pos x="5198" y="2166"/>
                  </a:cxn>
                  <a:cxn ang="0">
                    <a:pos x="5188" y="2349"/>
                  </a:cxn>
                </a:cxnLst>
                <a:rect l="0" t="0" r="r" b="b"/>
                <a:pathLst>
                  <a:path w="5198" h="3961">
                    <a:moveTo>
                      <a:pt x="5188" y="2349"/>
                    </a:moveTo>
                    <a:lnTo>
                      <a:pt x="5068" y="2531"/>
                    </a:lnTo>
                    <a:lnTo>
                      <a:pt x="4908" y="2649"/>
                    </a:lnTo>
                    <a:lnTo>
                      <a:pt x="4893" y="2808"/>
                    </a:lnTo>
                    <a:lnTo>
                      <a:pt x="4819" y="3023"/>
                    </a:lnTo>
                    <a:lnTo>
                      <a:pt x="4553" y="3247"/>
                    </a:lnTo>
                    <a:lnTo>
                      <a:pt x="4214" y="3412"/>
                    </a:lnTo>
                    <a:lnTo>
                      <a:pt x="3986" y="3512"/>
                    </a:lnTo>
                    <a:lnTo>
                      <a:pt x="3815" y="3547"/>
                    </a:lnTo>
                    <a:lnTo>
                      <a:pt x="3637" y="3502"/>
                    </a:lnTo>
                    <a:lnTo>
                      <a:pt x="3681" y="3667"/>
                    </a:lnTo>
                    <a:lnTo>
                      <a:pt x="3607" y="3841"/>
                    </a:lnTo>
                    <a:lnTo>
                      <a:pt x="3470" y="3841"/>
                    </a:lnTo>
                    <a:lnTo>
                      <a:pt x="3381" y="3961"/>
                    </a:lnTo>
                    <a:lnTo>
                      <a:pt x="3150" y="3951"/>
                    </a:lnTo>
                    <a:lnTo>
                      <a:pt x="2943" y="3871"/>
                    </a:lnTo>
                    <a:lnTo>
                      <a:pt x="2850" y="3786"/>
                    </a:lnTo>
                    <a:lnTo>
                      <a:pt x="2677" y="3891"/>
                    </a:lnTo>
                    <a:lnTo>
                      <a:pt x="2421" y="3846"/>
                    </a:lnTo>
                    <a:lnTo>
                      <a:pt x="2352" y="3412"/>
                    </a:lnTo>
                    <a:lnTo>
                      <a:pt x="2245" y="3332"/>
                    </a:lnTo>
                    <a:lnTo>
                      <a:pt x="2101" y="3362"/>
                    </a:lnTo>
                    <a:lnTo>
                      <a:pt x="1968" y="3532"/>
                    </a:lnTo>
                    <a:lnTo>
                      <a:pt x="1712" y="3572"/>
                    </a:lnTo>
                    <a:lnTo>
                      <a:pt x="1511" y="3602"/>
                    </a:lnTo>
                    <a:lnTo>
                      <a:pt x="1374" y="3437"/>
                    </a:lnTo>
                    <a:lnTo>
                      <a:pt x="1509" y="3382"/>
                    </a:lnTo>
                    <a:lnTo>
                      <a:pt x="1624" y="3237"/>
                    </a:lnTo>
                    <a:lnTo>
                      <a:pt x="1762" y="3137"/>
                    </a:lnTo>
                    <a:lnTo>
                      <a:pt x="1599" y="2932"/>
                    </a:lnTo>
                    <a:lnTo>
                      <a:pt x="1587" y="2752"/>
                    </a:lnTo>
                    <a:lnTo>
                      <a:pt x="1506" y="2604"/>
                    </a:lnTo>
                    <a:lnTo>
                      <a:pt x="1465" y="2434"/>
                    </a:lnTo>
                    <a:lnTo>
                      <a:pt x="1395" y="2259"/>
                    </a:lnTo>
                    <a:lnTo>
                      <a:pt x="1350" y="2127"/>
                    </a:lnTo>
                    <a:lnTo>
                      <a:pt x="1197" y="1988"/>
                    </a:lnTo>
                    <a:lnTo>
                      <a:pt x="1259" y="1810"/>
                    </a:lnTo>
                    <a:lnTo>
                      <a:pt x="1392" y="1268"/>
                    </a:lnTo>
                    <a:lnTo>
                      <a:pt x="1274" y="1252"/>
                    </a:lnTo>
                    <a:lnTo>
                      <a:pt x="1122" y="1317"/>
                    </a:lnTo>
                    <a:lnTo>
                      <a:pt x="919" y="1447"/>
                    </a:lnTo>
                    <a:lnTo>
                      <a:pt x="786" y="1635"/>
                    </a:lnTo>
                    <a:lnTo>
                      <a:pt x="699" y="1784"/>
                    </a:lnTo>
                    <a:lnTo>
                      <a:pt x="576" y="1889"/>
                    </a:lnTo>
                    <a:lnTo>
                      <a:pt x="401" y="1954"/>
                    </a:lnTo>
                    <a:lnTo>
                      <a:pt x="240" y="1895"/>
                    </a:lnTo>
                    <a:lnTo>
                      <a:pt x="135" y="1760"/>
                    </a:lnTo>
                    <a:lnTo>
                      <a:pt x="139" y="1452"/>
                    </a:lnTo>
                    <a:lnTo>
                      <a:pt x="0" y="1314"/>
                    </a:lnTo>
                    <a:lnTo>
                      <a:pt x="205" y="1213"/>
                    </a:lnTo>
                    <a:lnTo>
                      <a:pt x="339" y="1058"/>
                    </a:lnTo>
                    <a:lnTo>
                      <a:pt x="486" y="1153"/>
                    </a:lnTo>
                    <a:lnTo>
                      <a:pt x="580" y="1088"/>
                    </a:lnTo>
                    <a:lnTo>
                      <a:pt x="459" y="998"/>
                    </a:lnTo>
                    <a:lnTo>
                      <a:pt x="459" y="879"/>
                    </a:lnTo>
                    <a:lnTo>
                      <a:pt x="693" y="763"/>
                    </a:lnTo>
                    <a:lnTo>
                      <a:pt x="845" y="743"/>
                    </a:lnTo>
                    <a:lnTo>
                      <a:pt x="1033" y="644"/>
                    </a:lnTo>
                    <a:lnTo>
                      <a:pt x="1239" y="609"/>
                    </a:lnTo>
                    <a:lnTo>
                      <a:pt x="1313" y="524"/>
                    </a:lnTo>
                    <a:lnTo>
                      <a:pt x="1348" y="389"/>
                    </a:lnTo>
                    <a:lnTo>
                      <a:pt x="1343" y="284"/>
                    </a:lnTo>
                    <a:lnTo>
                      <a:pt x="1313" y="135"/>
                    </a:lnTo>
                    <a:lnTo>
                      <a:pt x="1289" y="10"/>
                    </a:lnTo>
                    <a:lnTo>
                      <a:pt x="1422" y="0"/>
                    </a:lnTo>
                    <a:lnTo>
                      <a:pt x="1599" y="85"/>
                    </a:lnTo>
                    <a:lnTo>
                      <a:pt x="1762" y="115"/>
                    </a:lnTo>
                    <a:lnTo>
                      <a:pt x="1926" y="193"/>
                    </a:lnTo>
                    <a:lnTo>
                      <a:pt x="1954" y="311"/>
                    </a:lnTo>
                    <a:lnTo>
                      <a:pt x="2176" y="493"/>
                    </a:lnTo>
                    <a:lnTo>
                      <a:pt x="2116" y="614"/>
                    </a:lnTo>
                    <a:lnTo>
                      <a:pt x="2347" y="983"/>
                    </a:lnTo>
                    <a:lnTo>
                      <a:pt x="2532" y="1152"/>
                    </a:lnTo>
                    <a:lnTo>
                      <a:pt x="2860" y="1697"/>
                    </a:lnTo>
                    <a:lnTo>
                      <a:pt x="2737" y="1849"/>
                    </a:lnTo>
                    <a:lnTo>
                      <a:pt x="2672" y="2002"/>
                    </a:lnTo>
                    <a:lnTo>
                      <a:pt x="3061" y="2021"/>
                    </a:lnTo>
                    <a:lnTo>
                      <a:pt x="3462" y="2114"/>
                    </a:lnTo>
                    <a:lnTo>
                      <a:pt x="3544" y="2226"/>
                    </a:lnTo>
                    <a:lnTo>
                      <a:pt x="3605" y="2449"/>
                    </a:lnTo>
                    <a:lnTo>
                      <a:pt x="3617" y="2614"/>
                    </a:lnTo>
                    <a:lnTo>
                      <a:pt x="4006" y="2604"/>
                    </a:lnTo>
                    <a:lnTo>
                      <a:pt x="4390" y="2589"/>
                    </a:lnTo>
                    <a:lnTo>
                      <a:pt x="4784" y="2374"/>
                    </a:lnTo>
                    <a:lnTo>
                      <a:pt x="5144" y="2066"/>
                    </a:lnTo>
                    <a:lnTo>
                      <a:pt x="5198" y="2166"/>
                    </a:lnTo>
                    <a:lnTo>
                      <a:pt x="5144" y="2259"/>
                    </a:lnTo>
                    <a:lnTo>
                      <a:pt x="5188" y="234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26" name="Freeform 116">
                <a:extLst>
                  <a:ext uri="{FF2B5EF4-FFF2-40B4-BE49-F238E27FC236}">
                    <a16:creationId xmlns:a16="http://schemas.microsoft.com/office/drawing/2014/main" id="{E4BA196E-C8D3-3C2C-4D9E-764E5325B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033" y="4138961"/>
                <a:ext cx="629224" cy="813795"/>
              </a:xfrm>
              <a:custGeom>
                <a:avLst/>
                <a:gdLst/>
                <a:ahLst/>
                <a:cxnLst>
                  <a:cxn ang="0">
                    <a:pos x="0" y="279"/>
                  </a:cxn>
                  <a:cxn ang="0">
                    <a:pos x="280" y="778"/>
                  </a:cxn>
                  <a:cxn ang="0">
                    <a:pos x="290" y="1001"/>
                  </a:cxn>
                  <a:cxn ang="0">
                    <a:pos x="511" y="1136"/>
                  </a:cxn>
                  <a:cxn ang="0">
                    <a:pos x="734" y="1490"/>
                  </a:cxn>
                  <a:cxn ang="0">
                    <a:pos x="841" y="1825"/>
                  </a:cxn>
                  <a:cxn ang="0">
                    <a:pos x="1044" y="2005"/>
                  </a:cxn>
                  <a:cxn ang="0">
                    <a:pos x="1132" y="2199"/>
                  </a:cxn>
                  <a:cxn ang="0">
                    <a:pos x="1328" y="2454"/>
                  </a:cxn>
                  <a:cxn ang="0">
                    <a:pos x="1412" y="2693"/>
                  </a:cxn>
                  <a:cxn ang="0">
                    <a:pos x="1595" y="2913"/>
                  </a:cxn>
                  <a:cxn ang="0">
                    <a:pos x="1737" y="2693"/>
                  </a:cxn>
                  <a:cxn ang="0">
                    <a:pos x="1928" y="2589"/>
                  </a:cxn>
                  <a:cxn ang="0">
                    <a:pos x="2046" y="2593"/>
                  </a:cxn>
                  <a:cxn ang="0">
                    <a:pos x="2230" y="2494"/>
                  </a:cxn>
                  <a:cxn ang="0">
                    <a:pos x="2357" y="2304"/>
                  </a:cxn>
                  <a:cxn ang="0">
                    <a:pos x="2226" y="2200"/>
                  </a:cxn>
                  <a:cxn ang="0">
                    <a:pos x="2258" y="2059"/>
                  </a:cxn>
                  <a:cxn ang="0">
                    <a:pos x="2168" y="1898"/>
                  </a:cxn>
                  <a:cxn ang="0">
                    <a:pos x="2195" y="1745"/>
                  </a:cxn>
                  <a:cxn ang="0">
                    <a:pos x="1978" y="1640"/>
                  </a:cxn>
                  <a:cxn ang="0">
                    <a:pos x="1783" y="1618"/>
                  </a:cxn>
                  <a:cxn ang="0">
                    <a:pos x="1653" y="1431"/>
                  </a:cxn>
                  <a:cxn ang="0">
                    <a:pos x="1496" y="1175"/>
                  </a:cxn>
                  <a:cxn ang="0">
                    <a:pos x="1346" y="785"/>
                  </a:cxn>
                  <a:cxn ang="0">
                    <a:pos x="1235" y="493"/>
                  </a:cxn>
                  <a:cxn ang="0">
                    <a:pos x="1137" y="149"/>
                  </a:cxn>
                  <a:cxn ang="0">
                    <a:pos x="926" y="0"/>
                  </a:cxn>
                  <a:cxn ang="0">
                    <a:pos x="789" y="58"/>
                  </a:cxn>
                  <a:cxn ang="0">
                    <a:pos x="729" y="220"/>
                  </a:cxn>
                  <a:cxn ang="0">
                    <a:pos x="456" y="450"/>
                  </a:cxn>
                  <a:cxn ang="0">
                    <a:pos x="310" y="433"/>
                  </a:cxn>
                  <a:cxn ang="0">
                    <a:pos x="296" y="297"/>
                  </a:cxn>
                  <a:cxn ang="0">
                    <a:pos x="177" y="239"/>
                  </a:cxn>
                  <a:cxn ang="0">
                    <a:pos x="0" y="279"/>
                  </a:cxn>
                </a:cxnLst>
                <a:rect l="0" t="0" r="r" b="b"/>
                <a:pathLst>
                  <a:path w="2357" h="2913">
                    <a:moveTo>
                      <a:pt x="0" y="279"/>
                    </a:moveTo>
                    <a:lnTo>
                      <a:pt x="280" y="778"/>
                    </a:lnTo>
                    <a:lnTo>
                      <a:pt x="290" y="1001"/>
                    </a:lnTo>
                    <a:lnTo>
                      <a:pt x="511" y="1136"/>
                    </a:lnTo>
                    <a:lnTo>
                      <a:pt x="734" y="1490"/>
                    </a:lnTo>
                    <a:lnTo>
                      <a:pt x="841" y="1825"/>
                    </a:lnTo>
                    <a:lnTo>
                      <a:pt x="1044" y="2005"/>
                    </a:lnTo>
                    <a:lnTo>
                      <a:pt x="1132" y="2199"/>
                    </a:lnTo>
                    <a:lnTo>
                      <a:pt x="1328" y="2454"/>
                    </a:lnTo>
                    <a:lnTo>
                      <a:pt x="1412" y="2693"/>
                    </a:lnTo>
                    <a:lnTo>
                      <a:pt x="1595" y="2913"/>
                    </a:lnTo>
                    <a:lnTo>
                      <a:pt x="1737" y="2693"/>
                    </a:lnTo>
                    <a:lnTo>
                      <a:pt x="1928" y="2589"/>
                    </a:lnTo>
                    <a:lnTo>
                      <a:pt x="2046" y="2593"/>
                    </a:lnTo>
                    <a:lnTo>
                      <a:pt x="2230" y="2494"/>
                    </a:lnTo>
                    <a:lnTo>
                      <a:pt x="2357" y="2304"/>
                    </a:lnTo>
                    <a:lnTo>
                      <a:pt x="2226" y="2200"/>
                    </a:lnTo>
                    <a:lnTo>
                      <a:pt x="2258" y="2059"/>
                    </a:lnTo>
                    <a:lnTo>
                      <a:pt x="2168" y="1898"/>
                    </a:lnTo>
                    <a:lnTo>
                      <a:pt x="2195" y="1745"/>
                    </a:lnTo>
                    <a:lnTo>
                      <a:pt x="1978" y="1640"/>
                    </a:lnTo>
                    <a:lnTo>
                      <a:pt x="1783" y="1618"/>
                    </a:lnTo>
                    <a:lnTo>
                      <a:pt x="1653" y="1431"/>
                    </a:lnTo>
                    <a:lnTo>
                      <a:pt x="1496" y="1175"/>
                    </a:lnTo>
                    <a:lnTo>
                      <a:pt x="1346" y="785"/>
                    </a:lnTo>
                    <a:lnTo>
                      <a:pt x="1235" y="493"/>
                    </a:lnTo>
                    <a:lnTo>
                      <a:pt x="1137" y="149"/>
                    </a:lnTo>
                    <a:lnTo>
                      <a:pt x="926" y="0"/>
                    </a:lnTo>
                    <a:lnTo>
                      <a:pt x="789" y="58"/>
                    </a:lnTo>
                    <a:lnTo>
                      <a:pt x="729" y="220"/>
                    </a:lnTo>
                    <a:lnTo>
                      <a:pt x="456" y="450"/>
                    </a:lnTo>
                    <a:lnTo>
                      <a:pt x="310" y="433"/>
                    </a:lnTo>
                    <a:lnTo>
                      <a:pt x="296" y="297"/>
                    </a:lnTo>
                    <a:lnTo>
                      <a:pt x="177" y="239"/>
                    </a:lnTo>
                    <a:lnTo>
                      <a:pt x="0" y="27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27" name="Freeform 117">
                <a:extLst>
                  <a:ext uri="{FF2B5EF4-FFF2-40B4-BE49-F238E27FC236}">
                    <a16:creationId xmlns:a16="http://schemas.microsoft.com/office/drawing/2014/main" id="{A33A0201-C3CD-9718-2BD3-D1878AEB9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875" y="4230586"/>
                <a:ext cx="767506" cy="553081"/>
              </a:xfrm>
              <a:custGeom>
                <a:avLst/>
                <a:gdLst/>
                <a:ahLst/>
                <a:cxnLst>
                  <a:cxn ang="0">
                    <a:pos x="808" y="1581"/>
                  </a:cxn>
                  <a:cxn ang="0">
                    <a:pos x="890" y="1408"/>
                  </a:cxn>
                  <a:cxn ang="0">
                    <a:pos x="1012" y="1325"/>
                  </a:cxn>
                  <a:cxn ang="0">
                    <a:pos x="1102" y="1181"/>
                  </a:cxn>
                  <a:cxn ang="0">
                    <a:pos x="1043" y="1053"/>
                  </a:cxn>
                  <a:cxn ang="0">
                    <a:pos x="1114" y="1037"/>
                  </a:cxn>
                  <a:cxn ang="0">
                    <a:pos x="1236" y="1073"/>
                  </a:cxn>
                  <a:cxn ang="0">
                    <a:pos x="1461" y="1049"/>
                  </a:cxn>
                  <a:cxn ang="0">
                    <a:pos x="1576" y="1127"/>
                  </a:cxn>
                  <a:cxn ang="0">
                    <a:pos x="1669" y="1229"/>
                  </a:cxn>
                  <a:cxn ang="0">
                    <a:pos x="1803" y="1265"/>
                  </a:cxn>
                  <a:cxn ang="0">
                    <a:pos x="1945" y="1253"/>
                  </a:cxn>
                  <a:cxn ang="0">
                    <a:pos x="2087" y="1241"/>
                  </a:cxn>
                  <a:cxn ang="0">
                    <a:pos x="2181" y="1161"/>
                  </a:cxn>
                  <a:cxn ang="0">
                    <a:pos x="2240" y="982"/>
                  </a:cxn>
                  <a:cxn ang="0">
                    <a:pos x="2307" y="838"/>
                  </a:cxn>
                  <a:cxn ang="0">
                    <a:pos x="2252" y="778"/>
                  </a:cxn>
                  <a:cxn ang="0">
                    <a:pos x="2153" y="742"/>
                  </a:cxn>
                  <a:cxn ang="0">
                    <a:pos x="2252" y="670"/>
                  </a:cxn>
                  <a:cxn ang="0">
                    <a:pos x="2296" y="495"/>
                  </a:cxn>
                  <a:cxn ang="0">
                    <a:pos x="2238" y="143"/>
                  </a:cxn>
                  <a:cxn ang="0">
                    <a:pos x="2154" y="77"/>
                  </a:cxn>
                  <a:cxn ang="0">
                    <a:pos x="2040" y="101"/>
                  </a:cxn>
                  <a:cxn ang="0">
                    <a:pos x="1936" y="239"/>
                  </a:cxn>
                  <a:cxn ang="0">
                    <a:pos x="1570" y="295"/>
                  </a:cxn>
                  <a:cxn ang="0">
                    <a:pos x="1461" y="164"/>
                  </a:cxn>
                  <a:cxn ang="0">
                    <a:pos x="1067" y="0"/>
                  </a:cxn>
                  <a:cxn ang="0">
                    <a:pos x="858" y="95"/>
                  </a:cxn>
                  <a:cxn ang="0">
                    <a:pos x="606" y="156"/>
                  </a:cxn>
                  <a:cxn ang="0">
                    <a:pos x="498" y="235"/>
                  </a:cxn>
                  <a:cxn ang="0">
                    <a:pos x="394" y="163"/>
                  </a:cxn>
                  <a:cxn ang="0">
                    <a:pos x="291" y="188"/>
                  </a:cxn>
                  <a:cxn ang="0">
                    <a:pos x="156" y="259"/>
                  </a:cxn>
                  <a:cxn ang="0">
                    <a:pos x="162" y="349"/>
                  </a:cxn>
                  <a:cxn ang="0">
                    <a:pos x="0" y="369"/>
                  </a:cxn>
                  <a:cxn ang="0">
                    <a:pos x="114" y="670"/>
                  </a:cxn>
                  <a:cxn ang="0">
                    <a:pos x="228" y="858"/>
                  </a:cxn>
                  <a:cxn ang="0">
                    <a:pos x="346" y="1029"/>
                  </a:cxn>
                  <a:cxn ang="0">
                    <a:pos x="500" y="1049"/>
                  </a:cxn>
                  <a:cxn ang="0">
                    <a:pos x="676" y="1131"/>
                  </a:cxn>
                  <a:cxn ang="0">
                    <a:pos x="658" y="1253"/>
                  </a:cxn>
                  <a:cxn ang="0">
                    <a:pos x="726" y="1383"/>
                  </a:cxn>
                  <a:cxn ang="0">
                    <a:pos x="704" y="1499"/>
                  </a:cxn>
                  <a:cxn ang="0">
                    <a:pos x="808" y="1581"/>
                  </a:cxn>
                </a:cxnLst>
                <a:rect l="0" t="0" r="r" b="b"/>
                <a:pathLst>
                  <a:path w="2307" h="1581">
                    <a:moveTo>
                      <a:pt x="808" y="1581"/>
                    </a:moveTo>
                    <a:lnTo>
                      <a:pt x="890" y="1408"/>
                    </a:lnTo>
                    <a:lnTo>
                      <a:pt x="1012" y="1325"/>
                    </a:lnTo>
                    <a:lnTo>
                      <a:pt x="1102" y="1181"/>
                    </a:lnTo>
                    <a:lnTo>
                      <a:pt x="1043" y="1053"/>
                    </a:lnTo>
                    <a:lnTo>
                      <a:pt x="1114" y="1037"/>
                    </a:lnTo>
                    <a:lnTo>
                      <a:pt x="1236" y="1073"/>
                    </a:lnTo>
                    <a:lnTo>
                      <a:pt x="1461" y="1049"/>
                    </a:lnTo>
                    <a:lnTo>
                      <a:pt x="1576" y="1127"/>
                    </a:lnTo>
                    <a:lnTo>
                      <a:pt x="1669" y="1229"/>
                    </a:lnTo>
                    <a:lnTo>
                      <a:pt x="1803" y="1265"/>
                    </a:lnTo>
                    <a:lnTo>
                      <a:pt x="1945" y="1253"/>
                    </a:lnTo>
                    <a:lnTo>
                      <a:pt x="2087" y="1241"/>
                    </a:lnTo>
                    <a:lnTo>
                      <a:pt x="2181" y="1161"/>
                    </a:lnTo>
                    <a:lnTo>
                      <a:pt x="2240" y="982"/>
                    </a:lnTo>
                    <a:lnTo>
                      <a:pt x="2307" y="838"/>
                    </a:lnTo>
                    <a:lnTo>
                      <a:pt x="2252" y="778"/>
                    </a:lnTo>
                    <a:lnTo>
                      <a:pt x="2153" y="742"/>
                    </a:lnTo>
                    <a:lnTo>
                      <a:pt x="2252" y="670"/>
                    </a:lnTo>
                    <a:lnTo>
                      <a:pt x="2296" y="495"/>
                    </a:lnTo>
                    <a:lnTo>
                      <a:pt x="2238" y="143"/>
                    </a:lnTo>
                    <a:lnTo>
                      <a:pt x="2154" y="77"/>
                    </a:lnTo>
                    <a:lnTo>
                      <a:pt x="2040" y="101"/>
                    </a:lnTo>
                    <a:lnTo>
                      <a:pt x="1936" y="239"/>
                    </a:lnTo>
                    <a:lnTo>
                      <a:pt x="1570" y="295"/>
                    </a:lnTo>
                    <a:lnTo>
                      <a:pt x="1461" y="164"/>
                    </a:lnTo>
                    <a:lnTo>
                      <a:pt x="1067" y="0"/>
                    </a:lnTo>
                    <a:lnTo>
                      <a:pt x="858" y="95"/>
                    </a:lnTo>
                    <a:lnTo>
                      <a:pt x="606" y="156"/>
                    </a:lnTo>
                    <a:lnTo>
                      <a:pt x="498" y="235"/>
                    </a:lnTo>
                    <a:lnTo>
                      <a:pt x="394" y="163"/>
                    </a:lnTo>
                    <a:lnTo>
                      <a:pt x="291" y="188"/>
                    </a:lnTo>
                    <a:lnTo>
                      <a:pt x="156" y="259"/>
                    </a:lnTo>
                    <a:lnTo>
                      <a:pt x="162" y="349"/>
                    </a:lnTo>
                    <a:lnTo>
                      <a:pt x="0" y="369"/>
                    </a:lnTo>
                    <a:lnTo>
                      <a:pt x="114" y="670"/>
                    </a:lnTo>
                    <a:lnTo>
                      <a:pt x="228" y="858"/>
                    </a:lnTo>
                    <a:lnTo>
                      <a:pt x="346" y="1029"/>
                    </a:lnTo>
                    <a:lnTo>
                      <a:pt x="500" y="1049"/>
                    </a:lnTo>
                    <a:lnTo>
                      <a:pt x="676" y="1131"/>
                    </a:lnTo>
                    <a:lnTo>
                      <a:pt x="658" y="1253"/>
                    </a:lnTo>
                    <a:lnTo>
                      <a:pt x="726" y="1383"/>
                    </a:lnTo>
                    <a:lnTo>
                      <a:pt x="704" y="1499"/>
                    </a:lnTo>
                    <a:lnTo>
                      <a:pt x="808" y="1581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28" name="Freeform 118">
                <a:extLst>
                  <a:ext uri="{FF2B5EF4-FFF2-40B4-BE49-F238E27FC236}">
                    <a16:creationId xmlns:a16="http://schemas.microsoft.com/office/drawing/2014/main" id="{11E8CA94-6776-2791-9706-347BE90AD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605" y="4862797"/>
                <a:ext cx="438575" cy="655534"/>
              </a:xfrm>
              <a:custGeom>
                <a:avLst/>
                <a:gdLst/>
                <a:ahLst/>
                <a:cxnLst>
                  <a:cxn ang="0">
                    <a:pos x="1020" y="1876"/>
                  </a:cxn>
                  <a:cxn ang="0">
                    <a:pos x="1122" y="1712"/>
                  </a:cxn>
                  <a:cxn ang="0">
                    <a:pos x="1291" y="1617"/>
                  </a:cxn>
                  <a:cxn ang="0">
                    <a:pos x="1316" y="1492"/>
                  </a:cxn>
                  <a:cxn ang="0">
                    <a:pos x="1256" y="1329"/>
                  </a:cxn>
                  <a:cxn ang="0">
                    <a:pos x="1180" y="1242"/>
                  </a:cxn>
                  <a:cxn ang="0">
                    <a:pos x="1043" y="1241"/>
                  </a:cxn>
                  <a:cxn ang="0">
                    <a:pos x="988" y="1188"/>
                  </a:cxn>
                  <a:cxn ang="0">
                    <a:pos x="962" y="1094"/>
                  </a:cxn>
                  <a:cxn ang="0">
                    <a:pos x="1014" y="1008"/>
                  </a:cxn>
                  <a:cxn ang="0">
                    <a:pos x="1008" y="894"/>
                  </a:cxn>
                  <a:cxn ang="0">
                    <a:pos x="862" y="778"/>
                  </a:cxn>
                  <a:cxn ang="0">
                    <a:pos x="732" y="738"/>
                  </a:cxn>
                  <a:cxn ang="0">
                    <a:pos x="665" y="667"/>
                  </a:cxn>
                  <a:cxn ang="0">
                    <a:pos x="673" y="379"/>
                  </a:cxn>
                  <a:cxn ang="0">
                    <a:pos x="535" y="271"/>
                  </a:cxn>
                  <a:cxn ang="0">
                    <a:pos x="547" y="144"/>
                  </a:cxn>
                  <a:cxn ang="0">
                    <a:pos x="464" y="2"/>
                  </a:cxn>
                  <a:cxn ang="0">
                    <a:pos x="366" y="0"/>
                  </a:cxn>
                  <a:cxn ang="0">
                    <a:pos x="212" y="82"/>
                  </a:cxn>
                  <a:cxn ang="0">
                    <a:pos x="100" y="260"/>
                  </a:cxn>
                  <a:cxn ang="0">
                    <a:pos x="193" y="379"/>
                  </a:cxn>
                  <a:cxn ang="0">
                    <a:pos x="142" y="659"/>
                  </a:cxn>
                  <a:cxn ang="0">
                    <a:pos x="47" y="655"/>
                  </a:cxn>
                  <a:cxn ang="0">
                    <a:pos x="0" y="718"/>
                  </a:cxn>
                  <a:cxn ang="0">
                    <a:pos x="110" y="742"/>
                  </a:cxn>
                  <a:cxn ang="0">
                    <a:pos x="118" y="886"/>
                  </a:cxn>
                  <a:cxn ang="0">
                    <a:pos x="287" y="1102"/>
                  </a:cxn>
                  <a:cxn ang="0">
                    <a:pos x="394" y="1293"/>
                  </a:cxn>
                  <a:cxn ang="0">
                    <a:pos x="618" y="1469"/>
                  </a:cxn>
                  <a:cxn ang="0">
                    <a:pos x="831" y="1700"/>
                  </a:cxn>
                  <a:cxn ang="0">
                    <a:pos x="909" y="1712"/>
                  </a:cxn>
                  <a:cxn ang="0">
                    <a:pos x="909" y="1804"/>
                  </a:cxn>
                  <a:cxn ang="0">
                    <a:pos x="1020" y="1876"/>
                  </a:cxn>
                </a:cxnLst>
                <a:rect l="0" t="0" r="r" b="b"/>
                <a:pathLst>
                  <a:path w="1316" h="1876">
                    <a:moveTo>
                      <a:pt x="1020" y="1876"/>
                    </a:moveTo>
                    <a:lnTo>
                      <a:pt x="1122" y="1712"/>
                    </a:lnTo>
                    <a:lnTo>
                      <a:pt x="1291" y="1617"/>
                    </a:lnTo>
                    <a:lnTo>
                      <a:pt x="1316" y="1492"/>
                    </a:lnTo>
                    <a:lnTo>
                      <a:pt x="1256" y="1329"/>
                    </a:lnTo>
                    <a:lnTo>
                      <a:pt x="1180" y="1242"/>
                    </a:lnTo>
                    <a:lnTo>
                      <a:pt x="1043" y="1241"/>
                    </a:lnTo>
                    <a:lnTo>
                      <a:pt x="988" y="1188"/>
                    </a:lnTo>
                    <a:lnTo>
                      <a:pt x="962" y="1094"/>
                    </a:lnTo>
                    <a:lnTo>
                      <a:pt x="1014" y="1008"/>
                    </a:lnTo>
                    <a:lnTo>
                      <a:pt x="1008" y="894"/>
                    </a:lnTo>
                    <a:lnTo>
                      <a:pt x="862" y="778"/>
                    </a:lnTo>
                    <a:lnTo>
                      <a:pt x="732" y="738"/>
                    </a:lnTo>
                    <a:lnTo>
                      <a:pt x="665" y="667"/>
                    </a:lnTo>
                    <a:lnTo>
                      <a:pt x="673" y="379"/>
                    </a:lnTo>
                    <a:lnTo>
                      <a:pt x="535" y="271"/>
                    </a:lnTo>
                    <a:lnTo>
                      <a:pt x="547" y="144"/>
                    </a:lnTo>
                    <a:lnTo>
                      <a:pt x="464" y="2"/>
                    </a:lnTo>
                    <a:lnTo>
                      <a:pt x="366" y="0"/>
                    </a:lnTo>
                    <a:lnTo>
                      <a:pt x="212" y="82"/>
                    </a:lnTo>
                    <a:lnTo>
                      <a:pt x="100" y="260"/>
                    </a:lnTo>
                    <a:lnTo>
                      <a:pt x="193" y="379"/>
                    </a:lnTo>
                    <a:lnTo>
                      <a:pt x="142" y="659"/>
                    </a:lnTo>
                    <a:lnTo>
                      <a:pt x="47" y="655"/>
                    </a:lnTo>
                    <a:lnTo>
                      <a:pt x="0" y="718"/>
                    </a:lnTo>
                    <a:lnTo>
                      <a:pt x="110" y="742"/>
                    </a:lnTo>
                    <a:lnTo>
                      <a:pt x="118" y="886"/>
                    </a:lnTo>
                    <a:lnTo>
                      <a:pt x="287" y="1102"/>
                    </a:lnTo>
                    <a:lnTo>
                      <a:pt x="394" y="1293"/>
                    </a:lnTo>
                    <a:lnTo>
                      <a:pt x="618" y="1469"/>
                    </a:lnTo>
                    <a:lnTo>
                      <a:pt x="831" y="1700"/>
                    </a:lnTo>
                    <a:lnTo>
                      <a:pt x="909" y="1712"/>
                    </a:lnTo>
                    <a:lnTo>
                      <a:pt x="909" y="1804"/>
                    </a:lnTo>
                    <a:lnTo>
                      <a:pt x="1020" y="187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29" name="Freeform 119">
                <a:extLst>
                  <a:ext uri="{FF2B5EF4-FFF2-40B4-BE49-F238E27FC236}">
                    <a16:creationId xmlns:a16="http://schemas.microsoft.com/office/drawing/2014/main" id="{0B9E141C-F09F-1AF3-BCD6-1768CDA55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433" y="4592921"/>
                <a:ext cx="369024" cy="583900"/>
              </a:xfrm>
              <a:custGeom>
                <a:avLst/>
                <a:gdLst/>
                <a:ahLst/>
                <a:cxnLst>
                  <a:cxn ang="0">
                    <a:pos x="1011" y="88"/>
                  </a:cxn>
                  <a:cxn ang="0">
                    <a:pos x="942" y="196"/>
                  </a:cxn>
                  <a:cxn ang="0">
                    <a:pos x="920" y="299"/>
                  </a:cxn>
                  <a:cxn ang="0">
                    <a:pos x="1105" y="603"/>
                  </a:cxn>
                  <a:cxn ang="0">
                    <a:pos x="1086" y="746"/>
                  </a:cxn>
                  <a:cxn ang="0">
                    <a:pos x="1026" y="854"/>
                  </a:cxn>
                  <a:cxn ang="0">
                    <a:pos x="936" y="916"/>
                  </a:cxn>
                  <a:cxn ang="0">
                    <a:pos x="837" y="1042"/>
                  </a:cxn>
                  <a:cxn ang="0">
                    <a:pos x="744" y="1030"/>
                  </a:cxn>
                  <a:cxn ang="0">
                    <a:pos x="668" y="1092"/>
                  </a:cxn>
                  <a:cxn ang="0">
                    <a:pos x="740" y="1170"/>
                  </a:cxn>
                  <a:cxn ang="0">
                    <a:pos x="774" y="1285"/>
                  </a:cxn>
                  <a:cxn ang="0">
                    <a:pos x="812" y="1422"/>
                  </a:cxn>
                  <a:cxn ang="0">
                    <a:pos x="790" y="1558"/>
                  </a:cxn>
                  <a:cxn ang="0">
                    <a:pos x="644" y="1592"/>
                  </a:cxn>
                  <a:cxn ang="0">
                    <a:pos x="544" y="1666"/>
                  </a:cxn>
                  <a:cxn ang="0">
                    <a:pos x="402" y="1550"/>
                  </a:cxn>
                  <a:cxn ang="0">
                    <a:pos x="268" y="1508"/>
                  </a:cxn>
                  <a:cxn ang="0">
                    <a:pos x="200" y="1437"/>
                  </a:cxn>
                  <a:cxn ang="0">
                    <a:pos x="206" y="1148"/>
                  </a:cxn>
                  <a:cxn ang="0">
                    <a:pos x="70" y="1042"/>
                  </a:cxn>
                  <a:cxn ang="0">
                    <a:pos x="82" y="914"/>
                  </a:cxn>
                  <a:cxn ang="0">
                    <a:pos x="0" y="772"/>
                  </a:cxn>
                  <a:cxn ang="0">
                    <a:pos x="137" y="698"/>
                  </a:cxn>
                  <a:cxn ang="0">
                    <a:pos x="244" y="544"/>
                  </a:cxn>
                  <a:cxn ang="0">
                    <a:pos x="322" y="376"/>
                  </a:cxn>
                  <a:cxn ang="0">
                    <a:pos x="446" y="292"/>
                  </a:cxn>
                  <a:cxn ang="0">
                    <a:pos x="538" y="144"/>
                  </a:cxn>
                  <a:cxn ang="0">
                    <a:pos x="480" y="18"/>
                  </a:cxn>
                  <a:cxn ang="0">
                    <a:pos x="548" y="0"/>
                  </a:cxn>
                  <a:cxn ang="0">
                    <a:pos x="672" y="36"/>
                  </a:cxn>
                  <a:cxn ang="0">
                    <a:pos x="896" y="12"/>
                  </a:cxn>
                  <a:cxn ang="0">
                    <a:pos x="1011" y="88"/>
                  </a:cxn>
                </a:cxnLst>
                <a:rect l="0" t="0" r="r" b="b"/>
                <a:pathLst>
                  <a:path w="1105" h="1666">
                    <a:moveTo>
                      <a:pt x="1011" y="88"/>
                    </a:moveTo>
                    <a:lnTo>
                      <a:pt x="942" y="196"/>
                    </a:lnTo>
                    <a:lnTo>
                      <a:pt x="920" y="299"/>
                    </a:lnTo>
                    <a:lnTo>
                      <a:pt x="1105" y="603"/>
                    </a:lnTo>
                    <a:lnTo>
                      <a:pt x="1086" y="746"/>
                    </a:lnTo>
                    <a:lnTo>
                      <a:pt x="1026" y="854"/>
                    </a:lnTo>
                    <a:lnTo>
                      <a:pt x="936" y="916"/>
                    </a:lnTo>
                    <a:lnTo>
                      <a:pt x="837" y="1042"/>
                    </a:lnTo>
                    <a:lnTo>
                      <a:pt x="744" y="1030"/>
                    </a:lnTo>
                    <a:lnTo>
                      <a:pt x="668" y="1092"/>
                    </a:lnTo>
                    <a:lnTo>
                      <a:pt x="740" y="1170"/>
                    </a:lnTo>
                    <a:lnTo>
                      <a:pt x="774" y="1285"/>
                    </a:lnTo>
                    <a:lnTo>
                      <a:pt x="812" y="1422"/>
                    </a:lnTo>
                    <a:lnTo>
                      <a:pt x="790" y="1558"/>
                    </a:lnTo>
                    <a:lnTo>
                      <a:pt x="644" y="1592"/>
                    </a:lnTo>
                    <a:lnTo>
                      <a:pt x="544" y="1666"/>
                    </a:lnTo>
                    <a:lnTo>
                      <a:pt x="402" y="1550"/>
                    </a:lnTo>
                    <a:lnTo>
                      <a:pt x="268" y="1508"/>
                    </a:lnTo>
                    <a:lnTo>
                      <a:pt x="200" y="1437"/>
                    </a:lnTo>
                    <a:lnTo>
                      <a:pt x="206" y="1148"/>
                    </a:lnTo>
                    <a:lnTo>
                      <a:pt x="70" y="1042"/>
                    </a:lnTo>
                    <a:lnTo>
                      <a:pt x="82" y="914"/>
                    </a:lnTo>
                    <a:lnTo>
                      <a:pt x="0" y="772"/>
                    </a:lnTo>
                    <a:lnTo>
                      <a:pt x="137" y="698"/>
                    </a:lnTo>
                    <a:lnTo>
                      <a:pt x="244" y="544"/>
                    </a:lnTo>
                    <a:lnTo>
                      <a:pt x="322" y="376"/>
                    </a:lnTo>
                    <a:lnTo>
                      <a:pt x="446" y="292"/>
                    </a:lnTo>
                    <a:lnTo>
                      <a:pt x="538" y="144"/>
                    </a:lnTo>
                    <a:lnTo>
                      <a:pt x="480" y="18"/>
                    </a:lnTo>
                    <a:lnTo>
                      <a:pt x="548" y="0"/>
                    </a:lnTo>
                    <a:lnTo>
                      <a:pt x="672" y="36"/>
                    </a:lnTo>
                    <a:lnTo>
                      <a:pt x="896" y="12"/>
                    </a:lnTo>
                    <a:lnTo>
                      <a:pt x="1011" y="8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0" name="Freeform 120">
                <a:extLst>
                  <a:ext uri="{FF2B5EF4-FFF2-40B4-BE49-F238E27FC236}">
                    <a16:creationId xmlns:a16="http://schemas.microsoft.com/office/drawing/2014/main" id="{3DBDB6FD-BDDB-0E51-B2C4-985E5E508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8535" y="4626239"/>
                <a:ext cx="558037" cy="944569"/>
              </a:xfrm>
              <a:custGeom>
                <a:avLst/>
                <a:gdLst/>
                <a:ahLst/>
                <a:cxnLst>
                  <a:cxn ang="0">
                    <a:pos x="957" y="285"/>
                  </a:cxn>
                  <a:cxn ang="0">
                    <a:pos x="1224" y="728"/>
                  </a:cxn>
                  <a:cxn ang="0">
                    <a:pos x="1445" y="998"/>
                  </a:cxn>
                  <a:cxn ang="0">
                    <a:pos x="1271" y="1018"/>
                  </a:cxn>
                  <a:cxn ang="0">
                    <a:pos x="1001" y="824"/>
                  </a:cxn>
                  <a:cxn ang="0">
                    <a:pos x="975" y="1006"/>
                  </a:cxn>
                  <a:cxn ang="0">
                    <a:pos x="1059" y="1219"/>
                  </a:cxn>
                  <a:cxn ang="0">
                    <a:pos x="1079" y="1448"/>
                  </a:cxn>
                  <a:cxn ang="0">
                    <a:pos x="1190" y="1679"/>
                  </a:cxn>
                  <a:cxn ang="0">
                    <a:pos x="1201" y="1912"/>
                  </a:cxn>
                  <a:cxn ang="0">
                    <a:pos x="1228" y="2101"/>
                  </a:cxn>
                  <a:cxn ang="0">
                    <a:pos x="1479" y="1957"/>
                  </a:cxn>
                  <a:cxn ang="0">
                    <a:pos x="1673" y="2032"/>
                  </a:cxn>
                  <a:cxn ang="0">
                    <a:pos x="1523" y="2388"/>
                  </a:cxn>
                  <a:cxn ang="0">
                    <a:pos x="1394" y="2531"/>
                  </a:cxn>
                  <a:cxn ang="0">
                    <a:pos x="964" y="2579"/>
                  </a:cxn>
                  <a:cxn ang="0">
                    <a:pos x="799" y="2703"/>
                  </a:cxn>
                  <a:cxn ang="0">
                    <a:pos x="661" y="2627"/>
                  </a:cxn>
                  <a:cxn ang="0">
                    <a:pos x="496" y="2388"/>
                  </a:cxn>
                  <a:cxn ang="0">
                    <a:pos x="329" y="2298"/>
                  </a:cxn>
                  <a:cxn ang="0">
                    <a:pos x="297" y="2014"/>
                  </a:cxn>
                  <a:cxn ang="0">
                    <a:pos x="83" y="1921"/>
                  </a:cxn>
                  <a:cxn ang="0">
                    <a:pos x="0" y="1777"/>
                  </a:cxn>
                  <a:cxn ang="0">
                    <a:pos x="49" y="1574"/>
                  </a:cxn>
                  <a:cxn ang="0">
                    <a:pos x="295" y="1470"/>
                  </a:cxn>
                  <a:cxn ang="0">
                    <a:pos x="248" y="1083"/>
                  </a:cxn>
                  <a:cxn ang="0">
                    <a:pos x="248" y="940"/>
                  </a:cxn>
                  <a:cxn ang="0">
                    <a:pos x="441" y="826"/>
                  </a:cxn>
                  <a:cxn ang="0">
                    <a:pos x="593" y="650"/>
                  </a:cxn>
                  <a:cxn ang="0">
                    <a:pos x="425" y="213"/>
                  </a:cxn>
                  <a:cxn ang="0">
                    <a:pos x="517" y="0"/>
                  </a:cxn>
                  <a:cxn ang="0">
                    <a:pos x="737" y="138"/>
                  </a:cxn>
                </a:cxnLst>
                <a:rect l="0" t="0" r="r" b="b"/>
                <a:pathLst>
                  <a:path w="1673" h="2703">
                    <a:moveTo>
                      <a:pt x="882" y="126"/>
                    </a:moveTo>
                    <a:lnTo>
                      <a:pt x="957" y="285"/>
                    </a:lnTo>
                    <a:lnTo>
                      <a:pt x="1122" y="497"/>
                    </a:lnTo>
                    <a:lnTo>
                      <a:pt x="1224" y="728"/>
                    </a:lnTo>
                    <a:lnTo>
                      <a:pt x="1311" y="880"/>
                    </a:lnTo>
                    <a:lnTo>
                      <a:pt x="1445" y="998"/>
                    </a:lnTo>
                    <a:lnTo>
                      <a:pt x="1382" y="1027"/>
                    </a:lnTo>
                    <a:lnTo>
                      <a:pt x="1271" y="1018"/>
                    </a:lnTo>
                    <a:lnTo>
                      <a:pt x="1153" y="952"/>
                    </a:lnTo>
                    <a:lnTo>
                      <a:pt x="1001" y="824"/>
                    </a:lnTo>
                    <a:lnTo>
                      <a:pt x="921" y="920"/>
                    </a:lnTo>
                    <a:lnTo>
                      <a:pt x="975" y="1006"/>
                    </a:lnTo>
                    <a:lnTo>
                      <a:pt x="981" y="1130"/>
                    </a:lnTo>
                    <a:lnTo>
                      <a:pt x="1059" y="1219"/>
                    </a:lnTo>
                    <a:lnTo>
                      <a:pt x="1023" y="1351"/>
                    </a:lnTo>
                    <a:lnTo>
                      <a:pt x="1079" y="1448"/>
                    </a:lnTo>
                    <a:lnTo>
                      <a:pt x="1157" y="1542"/>
                    </a:lnTo>
                    <a:lnTo>
                      <a:pt x="1190" y="1679"/>
                    </a:lnTo>
                    <a:lnTo>
                      <a:pt x="1129" y="1862"/>
                    </a:lnTo>
                    <a:lnTo>
                      <a:pt x="1201" y="1912"/>
                    </a:lnTo>
                    <a:lnTo>
                      <a:pt x="1157" y="1997"/>
                    </a:lnTo>
                    <a:lnTo>
                      <a:pt x="1228" y="2101"/>
                    </a:lnTo>
                    <a:lnTo>
                      <a:pt x="1320" y="2014"/>
                    </a:lnTo>
                    <a:lnTo>
                      <a:pt x="1479" y="1957"/>
                    </a:lnTo>
                    <a:lnTo>
                      <a:pt x="1607" y="1948"/>
                    </a:lnTo>
                    <a:lnTo>
                      <a:pt x="1673" y="2032"/>
                    </a:lnTo>
                    <a:lnTo>
                      <a:pt x="1559" y="2113"/>
                    </a:lnTo>
                    <a:lnTo>
                      <a:pt x="1523" y="2388"/>
                    </a:lnTo>
                    <a:lnTo>
                      <a:pt x="1437" y="2452"/>
                    </a:lnTo>
                    <a:lnTo>
                      <a:pt x="1394" y="2531"/>
                    </a:lnTo>
                    <a:lnTo>
                      <a:pt x="1181" y="2531"/>
                    </a:lnTo>
                    <a:lnTo>
                      <a:pt x="964" y="2579"/>
                    </a:lnTo>
                    <a:lnTo>
                      <a:pt x="898" y="2699"/>
                    </a:lnTo>
                    <a:lnTo>
                      <a:pt x="799" y="2703"/>
                    </a:lnTo>
                    <a:lnTo>
                      <a:pt x="775" y="2631"/>
                    </a:lnTo>
                    <a:lnTo>
                      <a:pt x="661" y="2627"/>
                    </a:lnTo>
                    <a:lnTo>
                      <a:pt x="567" y="2543"/>
                    </a:lnTo>
                    <a:lnTo>
                      <a:pt x="496" y="2388"/>
                    </a:lnTo>
                    <a:lnTo>
                      <a:pt x="390" y="2376"/>
                    </a:lnTo>
                    <a:lnTo>
                      <a:pt x="329" y="2298"/>
                    </a:lnTo>
                    <a:lnTo>
                      <a:pt x="355" y="2168"/>
                    </a:lnTo>
                    <a:lnTo>
                      <a:pt x="297" y="2014"/>
                    </a:lnTo>
                    <a:lnTo>
                      <a:pt x="220" y="1921"/>
                    </a:lnTo>
                    <a:lnTo>
                      <a:pt x="83" y="1921"/>
                    </a:lnTo>
                    <a:lnTo>
                      <a:pt x="31" y="1873"/>
                    </a:lnTo>
                    <a:lnTo>
                      <a:pt x="0" y="1777"/>
                    </a:lnTo>
                    <a:lnTo>
                      <a:pt x="54" y="1684"/>
                    </a:lnTo>
                    <a:lnTo>
                      <a:pt x="49" y="1574"/>
                    </a:lnTo>
                    <a:lnTo>
                      <a:pt x="149" y="1502"/>
                    </a:lnTo>
                    <a:lnTo>
                      <a:pt x="295" y="1470"/>
                    </a:lnTo>
                    <a:lnTo>
                      <a:pt x="319" y="1335"/>
                    </a:lnTo>
                    <a:lnTo>
                      <a:pt x="248" y="1083"/>
                    </a:lnTo>
                    <a:lnTo>
                      <a:pt x="173" y="1003"/>
                    </a:lnTo>
                    <a:lnTo>
                      <a:pt x="248" y="940"/>
                    </a:lnTo>
                    <a:lnTo>
                      <a:pt x="342" y="953"/>
                    </a:lnTo>
                    <a:lnTo>
                      <a:pt x="441" y="826"/>
                    </a:lnTo>
                    <a:lnTo>
                      <a:pt x="531" y="764"/>
                    </a:lnTo>
                    <a:lnTo>
                      <a:pt x="593" y="650"/>
                    </a:lnTo>
                    <a:lnTo>
                      <a:pt x="610" y="513"/>
                    </a:lnTo>
                    <a:lnTo>
                      <a:pt x="425" y="213"/>
                    </a:lnTo>
                    <a:lnTo>
                      <a:pt x="445" y="106"/>
                    </a:lnTo>
                    <a:lnTo>
                      <a:pt x="517" y="0"/>
                    </a:lnTo>
                    <a:lnTo>
                      <a:pt x="611" y="102"/>
                    </a:lnTo>
                    <a:lnTo>
                      <a:pt x="737" y="138"/>
                    </a:lnTo>
                    <a:lnTo>
                      <a:pt x="882" y="12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1" name="Freeform 121">
                <a:extLst>
                  <a:ext uri="{FF2B5EF4-FFF2-40B4-BE49-F238E27FC236}">
                    <a16:creationId xmlns:a16="http://schemas.microsoft.com/office/drawing/2014/main" id="{6B6509A2-B148-8A12-F7D3-B9255DFA7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192" y="4913608"/>
                <a:ext cx="459031" cy="445630"/>
              </a:xfrm>
              <a:custGeom>
                <a:avLst/>
                <a:gdLst/>
                <a:ahLst/>
                <a:cxnLst>
                  <a:cxn ang="0">
                    <a:pos x="528" y="174"/>
                  </a:cxn>
                  <a:cxn ang="0">
                    <a:pos x="859" y="168"/>
                  </a:cxn>
                  <a:cxn ang="0">
                    <a:pos x="953" y="275"/>
                  </a:cxn>
                  <a:cxn ang="0">
                    <a:pos x="1202" y="323"/>
                  </a:cxn>
                  <a:cxn ang="0">
                    <a:pos x="1320" y="443"/>
                  </a:cxn>
                  <a:cxn ang="0">
                    <a:pos x="1379" y="595"/>
                  </a:cxn>
                  <a:cxn ang="0">
                    <a:pos x="1347" y="694"/>
                  </a:cxn>
                  <a:cxn ang="0">
                    <a:pos x="1300" y="870"/>
                  </a:cxn>
                  <a:cxn ang="0">
                    <a:pos x="1131" y="958"/>
                  </a:cxn>
                  <a:cxn ang="0">
                    <a:pos x="1048" y="1042"/>
                  </a:cxn>
                  <a:cxn ang="0">
                    <a:pos x="1046" y="1156"/>
                  </a:cxn>
                  <a:cxn ang="0">
                    <a:pos x="953" y="1149"/>
                  </a:cxn>
                  <a:cxn ang="0">
                    <a:pos x="894" y="1109"/>
                  </a:cxn>
                  <a:cxn ang="0">
                    <a:pos x="812" y="1137"/>
                  </a:cxn>
                  <a:cxn ang="0">
                    <a:pos x="750" y="1206"/>
                  </a:cxn>
                  <a:cxn ang="0">
                    <a:pos x="686" y="1124"/>
                  </a:cxn>
                  <a:cxn ang="0">
                    <a:pos x="556" y="1133"/>
                  </a:cxn>
                  <a:cxn ang="0">
                    <a:pos x="400" y="1190"/>
                  </a:cxn>
                  <a:cxn ang="0">
                    <a:pos x="306" y="1276"/>
                  </a:cxn>
                  <a:cxn ang="0">
                    <a:pos x="236" y="1173"/>
                  </a:cxn>
                  <a:cxn ang="0">
                    <a:pos x="280" y="1089"/>
                  </a:cxn>
                  <a:cxn ang="0">
                    <a:pos x="209" y="1038"/>
                  </a:cxn>
                  <a:cxn ang="0">
                    <a:pos x="268" y="858"/>
                  </a:cxn>
                  <a:cxn ang="0">
                    <a:pos x="236" y="718"/>
                  </a:cxn>
                  <a:cxn ang="0">
                    <a:pos x="154" y="619"/>
                  </a:cxn>
                  <a:cxn ang="0">
                    <a:pos x="102" y="527"/>
                  </a:cxn>
                  <a:cxn ang="0">
                    <a:pos x="138" y="395"/>
                  </a:cxn>
                  <a:cxn ang="0">
                    <a:pos x="59" y="307"/>
                  </a:cxn>
                  <a:cxn ang="0">
                    <a:pos x="55" y="188"/>
                  </a:cxn>
                  <a:cxn ang="0">
                    <a:pos x="0" y="96"/>
                  </a:cxn>
                  <a:cxn ang="0">
                    <a:pos x="79" y="0"/>
                  </a:cxn>
                  <a:cxn ang="0">
                    <a:pos x="232" y="128"/>
                  </a:cxn>
                  <a:cxn ang="0">
                    <a:pos x="343" y="192"/>
                  </a:cxn>
                  <a:cxn ang="0">
                    <a:pos x="457" y="204"/>
                  </a:cxn>
                  <a:cxn ang="0">
                    <a:pos x="528" y="174"/>
                  </a:cxn>
                </a:cxnLst>
                <a:rect l="0" t="0" r="r" b="b"/>
                <a:pathLst>
                  <a:path w="1379" h="1276">
                    <a:moveTo>
                      <a:pt x="528" y="174"/>
                    </a:moveTo>
                    <a:lnTo>
                      <a:pt x="859" y="168"/>
                    </a:lnTo>
                    <a:lnTo>
                      <a:pt x="953" y="275"/>
                    </a:lnTo>
                    <a:lnTo>
                      <a:pt x="1202" y="323"/>
                    </a:lnTo>
                    <a:lnTo>
                      <a:pt x="1320" y="443"/>
                    </a:lnTo>
                    <a:lnTo>
                      <a:pt x="1379" y="595"/>
                    </a:lnTo>
                    <a:lnTo>
                      <a:pt x="1347" y="694"/>
                    </a:lnTo>
                    <a:lnTo>
                      <a:pt x="1300" y="870"/>
                    </a:lnTo>
                    <a:lnTo>
                      <a:pt x="1131" y="958"/>
                    </a:lnTo>
                    <a:lnTo>
                      <a:pt x="1048" y="1042"/>
                    </a:lnTo>
                    <a:lnTo>
                      <a:pt x="1046" y="1156"/>
                    </a:lnTo>
                    <a:lnTo>
                      <a:pt x="953" y="1149"/>
                    </a:lnTo>
                    <a:lnTo>
                      <a:pt x="894" y="1109"/>
                    </a:lnTo>
                    <a:lnTo>
                      <a:pt x="812" y="1137"/>
                    </a:lnTo>
                    <a:lnTo>
                      <a:pt x="750" y="1206"/>
                    </a:lnTo>
                    <a:lnTo>
                      <a:pt x="686" y="1124"/>
                    </a:lnTo>
                    <a:lnTo>
                      <a:pt x="556" y="1133"/>
                    </a:lnTo>
                    <a:lnTo>
                      <a:pt x="400" y="1190"/>
                    </a:lnTo>
                    <a:lnTo>
                      <a:pt x="306" y="1276"/>
                    </a:lnTo>
                    <a:lnTo>
                      <a:pt x="236" y="1173"/>
                    </a:lnTo>
                    <a:lnTo>
                      <a:pt x="280" y="1089"/>
                    </a:lnTo>
                    <a:lnTo>
                      <a:pt x="209" y="1038"/>
                    </a:lnTo>
                    <a:lnTo>
                      <a:pt x="268" y="858"/>
                    </a:lnTo>
                    <a:lnTo>
                      <a:pt x="236" y="718"/>
                    </a:lnTo>
                    <a:lnTo>
                      <a:pt x="154" y="619"/>
                    </a:lnTo>
                    <a:lnTo>
                      <a:pt x="102" y="527"/>
                    </a:lnTo>
                    <a:lnTo>
                      <a:pt x="138" y="395"/>
                    </a:lnTo>
                    <a:lnTo>
                      <a:pt x="59" y="307"/>
                    </a:lnTo>
                    <a:lnTo>
                      <a:pt x="55" y="188"/>
                    </a:lnTo>
                    <a:lnTo>
                      <a:pt x="0" y="96"/>
                    </a:lnTo>
                    <a:lnTo>
                      <a:pt x="79" y="0"/>
                    </a:lnTo>
                    <a:lnTo>
                      <a:pt x="232" y="128"/>
                    </a:lnTo>
                    <a:lnTo>
                      <a:pt x="343" y="192"/>
                    </a:lnTo>
                    <a:lnTo>
                      <a:pt x="457" y="204"/>
                    </a:lnTo>
                    <a:lnTo>
                      <a:pt x="528" y="17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2" name="Freeform 122">
                <a:extLst>
                  <a:ext uri="{FF2B5EF4-FFF2-40B4-BE49-F238E27FC236}">
                    <a16:creationId xmlns:a16="http://schemas.microsoft.com/office/drawing/2014/main" id="{BE3C71BD-12A5-92F9-0D3F-65463C680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100" y="4384682"/>
                <a:ext cx="906606" cy="1105329"/>
              </a:xfrm>
              <a:custGeom>
                <a:avLst/>
                <a:gdLst/>
                <a:ahLst/>
                <a:cxnLst>
                  <a:cxn ang="0">
                    <a:pos x="2595" y="3848"/>
                  </a:cxn>
                  <a:cxn ang="0">
                    <a:pos x="2447" y="3708"/>
                  </a:cxn>
                  <a:cxn ang="0">
                    <a:pos x="2112" y="3713"/>
                  </a:cxn>
                  <a:cxn ang="0">
                    <a:pos x="1980" y="3549"/>
                  </a:cxn>
                  <a:cxn ang="0">
                    <a:pos x="1787" y="3274"/>
                  </a:cxn>
                  <a:cxn ang="0">
                    <a:pos x="1517" y="3459"/>
                  </a:cxn>
                  <a:cxn ang="0">
                    <a:pos x="1355" y="3334"/>
                  </a:cxn>
                  <a:cxn ang="0">
                    <a:pos x="1462" y="3080"/>
                  </a:cxn>
                  <a:cxn ang="0">
                    <a:pos x="1717" y="2798"/>
                  </a:cxn>
                  <a:cxn ang="0">
                    <a:pos x="1697" y="2440"/>
                  </a:cxn>
                  <a:cxn ang="0">
                    <a:pos x="1236" y="2229"/>
                  </a:cxn>
                  <a:cxn ang="0">
                    <a:pos x="700" y="2105"/>
                  </a:cxn>
                  <a:cxn ang="0">
                    <a:pos x="415" y="1753"/>
                  </a:cxn>
                  <a:cxn ang="0">
                    <a:pos x="87" y="1215"/>
                  </a:cxn>
                  <a:cxn ang="0">
                    <a:pos x="185" y="998"/>
                  </a:cxn>
                  <a:cxn ang="0">
                    <a:pos x="365" y="691"/>
                  </a:cxn>
                  <a:cxn ang="0">
                    <a:pos x="385" y="425"/>
                  </a:cxn>
                  <a:cxn ang="0">
                    <a:pos x="385" y="290"/>
                  </a:cxn>
                  <a:cxn ang="0">
                    <a:pos x="697" y="105"/>
                  </a:cxn>
                  <a:cxn ang="0">
                    <a:pos x="962" y="85"/>
                  </a:cxn>
                  <a:cxn ang="0">
                    <a:pos x="1400" y="178"/>
                  </a:cxn>
                  <a:cxn ang="0">
                    <a:pos x="1620" y="58"/>
                  </a:cxn>
                  <a:cxn ang="0">
                    <a:pos x="1522" y="296"/>
                  </a:cxn>
                  <a:cxn ang="0">
                    <a:pos x="1507" y="780"/>
                  </a:cxn>
                  <a:cxn ang="0">
                    <a:pos x="1741" y="1002"/>
                  </a:cxn>
                  <a:cxn ang="0">
                    <a:pos x="1937" y="1468"/>
                  </a:cxn>
                  <a:cxn ang="0">
                    <a:pos x="2242" y="1544"/>
                  </a:cxn>
                  <a:cxn ang="0">
                    <a:pos x="2653" y="1694"/>
                  </a:cxn>
                  <a:cxn ang="0">
                    <a:pos x="3016" y="1841"/>
                  </a:cxn>
                  <a:cxn ang="0">
                    <a:pos x="3205" y="1695"/>
                  </a:cxn>
                  <a:cxn ang="0">
                    <a:pos x="3397" y="1724"/>
                  </a:cxn>
                  <a:cxn ang="0">
                    <a:pos x="3272" y="2048"/>
                  </a:cxn>
                  <a:cxn ang="0">
                    <a:pos x="3117" y="2336"/>
                  </a:cxn>
                  <a:cxn ang="0">
                    <a:pos x="2895" y="2765"/>
                  </a:cxn>
                  <a:cxn ang="0">
                    <a:pos x="2750" y="3075"/>
                  </a:cxn>
                  <a:cxn ang="0">
                    <a:pos x="2652" y="3368"/>
                  </a:cxn>
                  <a:cxn ang="0">
                    <a:pos x="2742" y="3843"/>
                  </a:cxn>
                </a:cxnLst>
                <a:rect l="0" t="0" r="r" b="b"/>
                <a:pathLst>
                  <a:path w="3397" h="3945">
                    <a:moveTo>
                      <a:pt x="2657" y="3945"/>
                    </a:moveTo>
                    <a:lnTo>
                      <a:pt x="2595" y="3848"/>
                    </a:lnTo>
                    <a:lnTo>
                      <a:pt x="2595" y="3723"/>
                    </a:lnTo>
                    <a:lnTo>
                      <a:pt x="2447" y="3708"/>
                    </a:lnTo>
                    <a:lnTo>
                      <a:pt x="2330" y="3639"/>
                    </a:lnTo>
                    <a:lnTo>
                      <a:pt x="2112" y="3713"/>
                    </a:lnTo>
                    <a:lnTo>
                      <a:pt x="1960" y="3708"/>
                    </a:lnTo>
                    <a:lnTo>
                      <a:pt x="1980" y="3549"/>
                    </a:lnTo>
                    <a:lnTo>
                      <a:pt x="1921" y="3369"/>
                    </a:lnTo>
                    <a:lnTo>
                      <a:pt x="1787" y="3274"/>
                    </a:lnTo>
                    <a:lnTo>
                      <a:pt x="1670" y="3414"/>
                    </a:lnTo>
                    <a:lnTo>
                      <a:pt x="1517" y="3459"/>
                    </a:lnTo>
                    <a:lnTo>
                      <a:pt x="1370" y="3414"/>
                    </a:lnTo>
                    <a:lnTo>
                      <a:pt x="1355" y="3334"/>
                    </a:lnTo>
                    <a:lnTo>
                      <a:pt x="1357" y="3185"/>
                    </a:lnTo>
                    <a:lnTo>
                      <a:pt x="1462" y="3080"/>
                    </a:lnTo>
                    <a:lnTo>
                      <a:pt x="1672" y="2975"/>
                    </a:lnTo>
                    <a:lnTo>
                      <a:pt x="1717" y="2798"/>
                    </a:lnTo>
                    <a:lnTo>
                      <a:pt x="1770" y="2628"/>
                    </a:lnTo>
                    <a:lnTo>
                      <a:pt x="1697" y="2440"/>
                    </a:lnTo>
                    <a:lnTo>
                      <a:pt x="1546" y="2291"/>
                    </a:lnTo>
                    <a:lnTo>
                      <a:pt x="1236" y="2229"/>
                    </a:lnTo>
                    <a:lnTo>
                      <a:pt x="1120" y="2095"/>
                    </a:lnTo>
                    <a:lnTo>
                      <a:pt x="700" y="2105"/>
                    </a:lnTo>
                    <a:lnTo>
                      <a:pt x="537" y="1963"/>
                    </a:lnTo>
                    <a:lnTo>
                      <a:pt x="415" y="1753"/>
                    </a:lnTo>
                    <a:lnTo>
                      <a:pt x="295" y="1478"/>
                    </a:lnTo>
                    <a:lnTo>
                      <a:pt x="87" y="1215"/>
                    </a:lnTo>
                    <a:lnTo>
                      <a:pt x="0" y="1015"/>
                    </a:lnTo>
                    <a:lnTo>
                      <a:pt x="185" y="998"/>
                    </a:lnTo>
                    <a:lnTo>
                      <a:pt x="295" y="903"/>
                    </a:lnTo>
                    <a:lnTo>
                      <a:pt x="365" y="691"/>
                    </a:lnTo>
                    <a:lnTo>
                      <a:pt x="455" y="498"/>
                    </a:lnTo>
                    <a:lnTo>
                      <a:pt x="385" y="425"/>
                    </a:lnTo>
                    <a:lnTo>
                      <a:pt x="262" y="375"/>
                    </a:lnTo>
                    <a:lnTo>
                      <a:pt x="385" y="290"/>
                    </a:lnTo>
                    <a:lnTo>
                      <a:pt x="442" y="63"/>
                    </a:lnTo>
                    <a:lnTo>
                      <a:pt x="697" y="105"/>
                    </a:lnTo>
                    <a:lnTo>
                      <a:pt x="865" y="0"/>
                    </a:lnTo>
                    <a:lnTo>
                      <a:pt x="962" y="85"/>
                    </a:lnTo>
                    <a:lnTo>
                      <a:pt x="1177" y="168"/>
                    </a:lnTo>
                    <a:lnTo>
                      <a:pt x="1400" y="178"/>
                    </a:lnTo>
                    <a:lnTo>
                      <a:pt x="1487" y="58"/>
                    </a:lnTo>
                    <a:lnTo>
                      <a:pt x="1620" y="58"/>
                    </a:lnTo>
                    <a:lnTo>
                      <a:pt x="1625" y="183"/>
                    </a:lnTo>
                    <a:lnTo>
                      <a:pt x="1522" y="296"/>
                    </a:lnTo>
                    <a:lnTo>
                      <a:pt x="1404" y="646"/>
                    </a:lnTo>
                    <a:lnTo>
                      <a:pt x="1507" y="780"/>
                    </a:lnTo>
                    <a:lnTo>
                      <a:pt x="1606" y="850"/>
                    </a:lnTo>
                    <a:lnTo>
                      <a:pt x="1741" y="1002"/>
                    </a:lnTo>
                    <a:lnTo>
                      <a:pt x="1890" y="1077"/>
                    </a:lnTo>
                    <a:lnTo>
                      <a:pt x="1937" y="1468"/>
                    </a:lnTo>
                    <a:lnTo>
                      <a:pt x="2097" y="1539"/>
                    </a:lnTo>
                    <a:lnTo>
                      <a:pt x="2242" y="1544"/>
                    </a:lnTo>
                    <a:lnTo>
                      <a:pt x="2416" y="1659"/>
                    </a:lnTo>
                    <a:lnTo>
                      <a:pt x="2653" y="1694"/>
                    </a:lnTo>
                    <a:lnTo>
                      <a:pt x="2823" y="1806"/>
                    </a:lnTo>
                    <a:lnTo>
                      <a:pt x="3016" y="1841"/>
                    </a:lnTo>
                    <a:lnTo>
                      <a:pt x="3199" y="1833"/>
                    </a:lnTo>
                    <a:lnTo>
                      <a:pt x="3205" y="1695"/>
                    </a:lnTo>
                    <a:lnTo>
                      <a:pt x="3308" y="1689"/>
                    </a:lnTo>
                    <a:lnTo>
                      <a:pt x="3397" y="1724"/>
                    </a:lnTo>
                    <a:lnTo>
                      <a:pt x="3288" y="1881"/>
                    </a:lnTo>
                    <a:lnTo>
                      <a:pt x="3272" y="2048"/>
                    </a:lnTo>
                    <a:lnTo>
                      <a:pt x="3170" y="2170"/>
                    </a:lnTo>
                    <a:lnTo>
                      <a:pt x="3117" y="2336"/>
                    </a:lnTo>
                    <a:lnTo>
                      <a:pt x="2925" y="2480"/>
                    </a:lnTo>
                    <a:lnTo>
                      <a:pt x="2895" y="2765"/>
                    </a:lnTo>
                    <a:lnTo>
                      <a:pt x="2925" y="2973"/>
                    </a:lnTo>
                    <a:lnTo>
                      <a:pt x="2750" y="3075"/>
                    </a:lnTo>
                    <a:lnTo>
                      <a:pt x="2757" y="3234"/>
                    </a:lnTo>
                    <a:lnTo>
                      <a:pt x="2652" y="3368"/>
                    </a:lnTo>
                    <a:lnTo>
                      <a:pt x="2777" y="3514"/>
                    </a:lnTo>
                    <a:lnTo>
                      <a:pt x="2742" y="3843"/>
                    </a:lnTo>
                    <a:lnTo>
                      <a:pt x="2657" y="394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3" name="Freeform 123">
                <a:extLst>
                  <a:ext uri="{FF2B5EF4-FFF2-40B4-BE49-F238E27FC236}">
                    <a16:creationId xmlns:a16="http://schemas.microsoft.com/office/drawing/2014/main" id="{C7E5C7B6-50E7-0F20-1C81-5B87A34D1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7852" y="4035675"/>
                <a:ext cx="928699" cy="918747"/>
              </a:xfrm>
              <a:custGeom>
                <a:avLst/>
                <a:gdLst/>
                <a:ahLst/>
                <a:cxnLst>
                  <a:cxn ang="0">
                    <a:pos x="3169" y="3014"/>
                  </a:cxn>
                  <a:cxn ang="0">
                    <a:pos x="2583" y="3289"/>
                  </a:cxn>
                  <a:cxn ang="0">
                    <a:pos x="1993" y="2977"/>
                  </a:cxn>
                  <a:cxn ang="0">
                    <a:pos x="1905" y="2942"/>
                  </a:cxn>
                  <a:cxn ang="0">
                    <a:pos x="1800" y="2947"/>
                  </a:cxn>
                  <a:cxn ang="0">
                    <a:pos x="1795" y="3089"/>
                  </a:cxn>
                  <a:cxn ang="0">
                    <a:pos x="1609" y="3094"/>
                  </a:cxn>
                  <a:cxn ang="0">
                    <a:pos x="1420" y="3062"/>
                  </a:cxn>
                  <a:cxn ang="0">
                    <a:pos x="1250" y="2947"/>
                  </a:cxn>
                  <a:cxn ang="0">
                    <a:pos x="1010" y="2914"/>
                  </a:cxn>
                  <a:cxn ang="0">
                    <a:pos x="840" y="2797"/>
                  </a:cxn>
                  <a:cxn ang="0">
                    <a:pos x="693" y="2794"/>
                  </a:cxn>
                  <a:cxn ang="0">
                    <a:pos x="535" y="2722"/>
                  </a:cxn>
                  <a:cxn ang="0">
                    <a:pos x="485" y="2329"/>
                  </a:cxn>
                  <a:cxn ang="0">
                    <a:pos x="335" y="2254"/>
                  </a:cxn>
                  <a:cxn ang="0">
                    <a:pos x="203" y="2102"/>
                  </a:cxn>
                  <a:cxn ang="0">
                    <a:pos x="103" y="2032"/>
                  </a:cxn>
                  <a:cxn ang="0">
                    <a:pos x="0" y="1894"/>
                  </a:cxn>
                  <a:cxn ang="0">
                    <a:pos x="113" y="1553"/>
                  </a:cxn>
                  <a:cxn ang="0">
                    <a:pos x="220" y="1433"/>
                  </a:cxn>
                  <a:cxn ang="0">
                    <a:pos x="215" y="1314"/>
                  </a:cxn>
                  <a:cxn ang="0">
                    <a:pos x="293" y="1134"/>
                  </a:cxn>
                  <a:cxn ang="0">
                    <a:pos x="253" y="969"/>
                  </a:cxn>
                  <a:cxn ang="0">
                    <a:pos x="428" y="1014"/>
                  </a:cxn>
                  <a:cxn ang="0">
                    <a:pos x="604" y="979"/>
                  </a:cxn>
                  <a:cxn ang="0">
                    <a:pos x="825" y="879"/>
                  </a:cxn>
                  <a:cxn ang="0">
                    <a:pos x="1165" y="716"/>
                  </a:cxn>
                  <a:cxn ang="0">
                    <a:pos x="1430" y="494"/>
                  </a:cxn>
                  <a:cxn ang="0">
                    <a:pos x="1505" y="281"/>
                  </a:cxn>
                  <a:cxn ang="0">
                    <a:pos x="1520" y="117"/>
                  </a:cxn>
                  <a:cxn ang="0">
                    <a:pos x="1681" y="0"/>
                  </a:cxn>
                  <a:cxn ang="0">
                    <a:pos x="1678" y="1039"/>
                  </a:cxn>
                  <a:cxn ang="0">
                    <a:pos x="1810" y="979"/>
                  </a:cxn>
                  <a:cxn ang="0">
                    <a:pos x="2051" y="1104"/>
                  </a:cxn>
                  <a:cxn ang="0">
                    <a:pos x="2229" y="984"/>
                  </a:cxn>
                  <a:cxn ang="0">
                    <a:pos x="2430" y="964"/>
                  </a:cxn>
                  <a:cxn ang="0">
                    <a:pos x="2656" y="999"/>
                  </a:cxn>
                  <a:cxn ang="0">
                    <a:pos x="2981" y="1473"/>
                  </a:cxn>
                  <a:cxn ang="0">
                    <a:pos x="3480" y="2482"/>
                  </a:cxn>
                  <a:cxn ang="0">
                    <a:pos x="3484" y="2645"/>
                  </a:cxn>
                  <a:cxn ang="0">
                    <a:pos x="3351" y="2745"/>
                  </a:cxn>
                  <a:cxn ang="0">
                    <a:pos x="3243" y="2802"/>
                  </a:cxn>
                  <a:cxn ang="0">
                    <a:pos x="3235" y="2987"/>
                  </a:cxn>
                  <a:cxn ang="0">
                    <a:pos x="3169" y="3014"/>
                  </a:cxn>
                </a:cxnLst>
                <a:rect l="0" t="0" r="r" b="b"/>
                <a:pathLst>
                  <a:path w="3484" h="3289">
                    <a:moveTo>
                      <a:pt x="3169" y="3014"/>
                    </a:moveTo>
                    <a:lnTo>
                      <a:pt x="2583" y="3289"/>
                    </a:lnTo>
                    <a:lnTo>
                      <a:pt x="1993" y="2977"/>
                    </a:lnTo>
                    <a:lnTo>
                      <a:pt x="1905" y="2942"/>
                    </a:lnTo>
                    <a:lnTo>
                      <a:pt x="1800" y="2947"/>
                    </a:lnTo>
                    <a:lnTo>
                      <a:pt x="1795" y="3089"/>
                    </a:lnTo>
                    <a:lnTo>
                      <a:pt x="1609" y="3094"/>
                    </a:lnTo>
                    <a:lnTo>
                      <a:pt x="1420" y="3062"/>
                    </a:lnTo>
                    <a:lnTo>
                      <a:pt x="1250" y="2947"/>
                    </a:lnTo>
                    <a:lnTo>
                      <a:pt x="1010" y="2914"/>
                    </a:lnTo>
                    <a:lnTo>
                      <a:pt x="840" y="2797"/>
                    </a:lnTo>
                    <a:lnTo>
                      <a:pt x="693" y="2794"/>
                    </a:lnTo>
                    <a:lnTo>
                      <a:pt x="535" y="2722"/>
                    </a:lnTo>
                    <a:lnTo>
                      <a:pt x="485" y="2329"/>
                    </a:lnTo>
                    <a:lnTo>
                      <a:pt x="335" y="2254"/>
                    </a:lnTo>
                    <a:lnTo>
                      <a:pt x="203" y="2102"/>
                    </a:lnTo>
                    <a:lnTo>
                      <a:pt x="103" y="2032"/>
                    </a:lnTo>
                    <a:lnTo>
                      <a:pt x="0" y="1894"/>
                    </a:lnTo>
                    <a:lnTo>
                      <a:pt x="113" y="1553"/>
                    </a:lnTo>
                    <a:lnTo>
                      <a:pt x="220" y="1433"/>
                    </a:lnTo>
                    <a:lnTo>
                      <a:pt x="215" y="1314"/>
                    </a:lnTo>
                    <a:lnTo>
                      <a:pt x="293" y="1134"/>
                    </a:lnTo>
                    <a:lnTo>
                      <a:pt x="253" y="969"/>
                    </a:lnTo>
                    <a:lnTo>
                      <a:pt x="428" y="1014"/>
                    </a:lnTo>
                    <a:lnTo>
                      <a:pt x="604" y="979"/>
                    </a:lnTo>
                    <a:lnTo>
                      <a:pt x="825" y="879"/>
                    </a:lnTo>
                    <a:lnTo>
                      <a:pt x="1165" y="716"/>
                    </a:lnTo>
                    <a:lnTo>
                      <a:pt x="1430" y="494"/>
                    </a:lnTo>
                    <a:lnTo>
                      <a:pt x="1505" y="281"/>
                    </a:lnTo>
                    <a:lnTo>
                      <a:pt x="1520" y="117"/>
                    </a:lnTo>
                    <a:lnTo>
                      <a:pt x="1681" y="0"/>
                    </a:lnTo>
                    <a:lnTo>
                      <a:pt x="1678" y="1039"/>
                    </a:lnTo>
                    <a:lnTo>
                      <a:pt x="1810" y="979"/>
                    </a:lnTo>
                    <a:lnTo>
                      <a:pt x="2051" y="1104"/>
                    </a:lnTo>
                    <a:lnTo>
                      <a:pt x="2229" y="984"/>
                    </a:lnTo>
                    <a:lnTo>
                      <a:pt x="2430" y="964"/>
                    </a:lnTo>
                    <a:lnTo>
                      <a:pt x="2656" y="999"/>
                    </a:lnTo>
                    <a:lnTo>
                      <a:pt x="2981" y="1473"/>
                    </a:lnTo>
                    <a:lnTo>
                      <a:pt x="3480" y="2482"/>
                    </a:lnTo>
                    <a:lnTo>
                      <a:pt x="3484" y="2645"/>
                    </a:lnTo>
                    <a:lnTo>
                      <a:pt x="3351" y="2745"/>
                    </a:lnTo>
                    <a:lnTo>
                      <a:pt x="3243" y="2802"/>
                    </a:lnTo>
                    <a:lnTo>
                      <a:pt x="3235" y="2987"/>
                    </a:lnTo>
                    <a:lnTo>
                      <a:pt x="3169" y="301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4" name="Freeform 124">
                <a:extLst>
                  <a:ext uri="{FF2B5EF4-FFF2-40B4-BE49-F238E27FC236}">
                    <a16:creationId xmlns:a16="http://schemas.microsoft.com/office/drawing/2014/main" id="{04AB595B-A4A5-134F-8648-D099AD6D6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8173" y="5300931"/>
                <a:ext cx="1041615" cy="715507"/>
              </a:xfrm>
              <a:custGeom>
                <a:avLst/>
                <a:gdLst/>
                <a:ahLst/>
                <a:cxnLst>
                  <a:cxn ang="0">
                    <a:pos x="0" y="778"/>
                  </a:cxn>
                  <a:cxn ang="0">
                    <a:pos x="983" y="1347"/>
                  </a:cxn>
                  <a:cxn ang="0">
                    <a:pos x="1254" y="1557"/>
                  </a:cxn>
                  <a:cxn ang="0">
                    <a:pos x="1549" y="1602"/>
                  </a:cxn>
                  <a:cxn ang="0">
                    <a:pos x="1905" y="1767"/>
                  </a:cxn>
                  <a:cxn ang="0">
                    <a:pos x="2141" y="1936"/>
                  </a:cxn>
                  <a:cxn ang="0">
                    <a:pos x="2609" y="2096"/>
                  </a:cxn>
                  <a:cxn ang="0">
                    <a:pos x="2726" y="2291"/>
                  </a:cxn>
                  <a:cxn ang="0">
                    <a:pos x="2894" y="2335"/>
                  </a:cxn>
                  <a:cxn ang="0">
                    <a:pos x="3071" y="2460"/>
                  </a:cxn>
                  <a:cxn ang="0">
                    <a:pos x="3362" y="2560"/>
                  </a:cxn>
                  <a:cxn ang="0">
                    <a:pos x="3425" y="2355"/>
                  </a:cxn>
                  <a:cxn ang="0">
                    <a:pos x="3367" y="2186"/>
                  </a:cxn>
                  <a:cxn ang="0">
                    <a:pos x="3524" y="1816"/>
                  </a:cxn>
                  <a:cxn ang="0">
                    <a:pos x="3662" y="1767"/>
                  </a:cxn>
                  <a:cxn ang="0">
                    <a:pos x="3804" y="1772"/>
                  </a:cxn>
                  <a:cxn ang="0">
                    <a:pos x="3824" y="1617"/>
                  </a:cxn>
                  <a:cxn ang="0">
                    <a:pos x="3908" y="1502"/>
                  </a:cxn>
                  <a:cxn ang="0">
                    <a:pos x="3893" y="1258"/>
                  </a:cxn>
                  <a:cxn ang="0">
                    <a:pos x="3834" y="1123"/>
                  </a:cxn>
                  <a:cxn ang="0">
                    <a:pos x="3834" y="963"/>
                  </a:cxn>
                  <a:cxn ang="0">
                    <a:pos x="3735" y="808"/>
                  </a:cxn>
                  <a:cxn ang="0">
                    <a:pos x="3690" y="669"/>
                  </a:cxn>
                  <a:cxn ang="0">
                    <a:pos x="3630" y="582"/>
                  </a:cxn>
                  <a:cxn ang="0">
                    <a:pos x="3625" y="446"/>
                  </a:cxn>
                  <a:cxn ang="0">
                    <a:pos x="3479" y="434"/>
                  </a:cxn>
                  <a:cxn ang="0">
                    <a:pos x="3362" y="364"/>
                  </a:cxn>
                  <a:cxn ang="0">
                    <a:pos x="3143" y="439"/>
                  </a:cxn>
                  <a:cxn ang="0">
                    <a:pos x="2993" y="431"/>
                  </a:cxn>
                  <a:cxn ang="0">
                    <a:pos x="3010" y="271"/>
                  </a:cxn>
                  <a:cxn ang="0">
                    <a:pos x="2953" y="90"/>
                  </a:cxn>
                  <a:cxn ang="0">
                    <a:pos x="2818" y="1"/>
                  </a:cxn>
                  <a:cxn ang="0">
                    <a:pos x="2707" y="136"/>
                  </a:cxn>
                  <a:cxn ang="0">
                    <a:pos x="2547" y="186"/>
                  </a:cxn>
                  <a:cxn ang="0">
                    <a:pos x="2400" y="141"/>
                  </a:cxn>
                  <a:cxn ang="0">
                    <a:pos x="2386" y="60"/>
                  </a:cxn>
                  <a:cxn ang="0">
                    <a:pos x="2269" y="50"/>
                  </a:cxn>
                  <a:cxn ang="0">
                    <a:pos x="2195" y="0"/>
                  </a:cxn>
                  <a:cxn ang="0">
                    <a:pos x="2092" y="36"/>
                  </a:cxn>
                  <a:cxn ang="0">
                    <a:pos x="2017" y="121"/>
                  </a:cxn>
                  <a:cxn ang="0">
                    <a:pos x="1877" y="221"/>
                  </a:cxn>
                  <a:cxn ang="0">
                    <a:pos x="1827" y="572"/>
                  </a:cxn>
                  <a:cxn ang="0">
                    <a:pos x="1722" y="649"/>
                  </a:cxn>
                  <a:cxn ang="0">
                    <a:pos x="1668" y="747"/>
                  </a:cxn>
                  <a:cxn ang="0">
                    <a:pos x="1403" y="748"/>
                  </a:cxn>
                  <a:cxn ang="0">
                    <a:pos x="1129" y="808"/>
                  </a:cxn>
                  <a:cxn ang="0">
                    <a:pos x="1049" y="960"/>
                  </a:cxn>
                  <a:cxn ang="0">
                    <a:pos x="923" y="962"/>
                  </a:cxn>
                  <a:cxn ang="0">
                    <a:pos x="896" y="872"/>
                  </a:cxn>
                  <a:cxn ang="0">
                    <a:pos x="753" y="870"/>
                  </a:cxn>
                  <a:cxn ang="0">
                    <a:pos x="633" y="759"/>
                  </a:cxn>
                  <a:cxn ang="0">
                    <a:pos x="548" y="570"/>
                  </a:cxn>
                  <a:cxn ang="0">
                    <a:pos x="411" y="553"/>
                  </a:cxn>
                  <a:cxn ang="0">
                    <a:pos x="338" y="455"/>
                  </a:cxn>
                  <a:cxn ang="0">
                    <a:pos x="126" y="574"/>
                  </a:cxn>
                  <a:cxn ang="0">
                    <a:pos x="0" y="778"/>
                  </a:cxn>
                </a:cxnLst>
                <a:rect l="0" t="0" r="r" b="b"/>
                <a:pathLst>
                  <a:path w="3908" h="2560">
                    <a:moveTo>
                      <a:pt x="0" y="778"/>
                    </a:moveTo>
                    <a:lnTo>
                      <a:pt x="983" y="1347"/>
                    </a:lnTo>
                    <a:lnTo>
                      <a:pt x="1254" y="1557"/>
                    </a:lnTo>
                    <a:lnTo>
                      <a:pt x="1549" y="1602"/>
                    </a:lnTo>
                    <a:lnTo>
                      <a:pt x="1905" y="1767"/>
                    </a:lnTo>
                    <a:lnTo>
                      <a:pt x="2141" y="1936"/>
                    </a:lnTo>
                    <a:lnTo>
                      <a:pt x="2609" y="2096"/>
                    </a:lnTo>
                    <a:lnTo>
                      <a:pt x="2726" y="2291"/>
                    </a:lnTo>
                    <a:lnTo>
                      <a:pt x="2894" y="2335"/>
                    </a:lnTo>
                    <a:lnTo>
                      <a:pt x="3071" y="2460"/>
                    </a:lnTo>
                    <a:lnTo>
                      <a:pt x="3362" y="2560"/>
                    </a:lnTo>
                    <a:lnTo>
                      <a:pt x="3425" y="2355"/>
                    </a:lnTo>
                    <a:lnTo>
                      <a:pt x="3367" y="2186"/>
                    </a:lnTo>
                    <a:lnTo>
                      <a:pt x="3524" y="1816"/>
                    </a:lnTo>
                    <a:lnTo>
                      <a:pt x="3662" y="1767"/>
                    </a:lnTo>
                    <a:lnTo>
                      <a:pt x="3804" y="1772"/>
                    </a:lnTo>
                    <a:lnTo>
                      <a:pt x="3824" y="1617"/>
                    </a:lnTo>
                    <a:lnTo>
                      <a:pt x="3908" y="1502"/>
                    </a:lnTo>
                    <a:lnTo>
                      <a:pt x="3893" y="1258"/>
                    </a:lnTo>
                    <a:lnTo>
                      <a:pt x="3834" y="1123"/>
                    </a:lnTo>
                    <a:lnTo>
                      <a:pt x="3834" y="963"/>
                    </a:lnTo>
                    <a:lnTo>
                      <a:pt x="3735" y="808"/>
                    </a:lnTo>
                    <a:lnTo>
                      <a:pt x="3690" y="669"/>
                    </a:lnTo>
                    <a:lnTo>
                      <a:pt x="3630" y="582"/>
                    </a:lnTo>
                    <a:lnTo>
                      <a:pt x="3625" y="446"/>
                    </a:lnTo>
                    <a:lnTo>
                      <a:pt x="3479" y="434"/>
                    </a:lnTo>
                    <a:lnTo>
                      <a:pt x="3362" y="364"/>
                    </a:lnTo>
                    <a:lnTo>
                      <a:pt x="3143" y="439"/>
                    </a:lnTo>
                    <a:lnTo>
                      <a:pt x="2993" y="431"/>
                    </a:lnTo>
                    <a:lnTo>
                      <a:pt x="3010" y="271"/>
                    </a:lnTo>
                    <a:lnTo>
                      <a:pt x="2953" y="90"/>
                    </a:lnTo>
                    <a:lnTo>
                      <a:pt x="2818" y="1"/>
                    </a:lnTo>
                    <a:lnTo>
                      <a:pt x="2707" y="136"/>
                    </a:lnTo>
                    <a:lnTo>
                      <a:pt x="2547" y="186"/>
                    </a:lnTo>
                    <a:lnTo>
                      <a:pt x="2400" y="141"/>
                    </a:lnTo>
                    <a:lnTo>
                      <a:pt x="2386" y="60"/>
                    </a:lnTo>
                    <a:lnTo>
                      <a:pt x="2269" y="50"/>
                    </a:lnTo>
                    <a:lnTo>
                      <a:pt x="2195" y="0"/>
                    </a:lnTo>
                    <a:lnTo>
                      <a:pt x="2092" y="36"/>
                    </a:lnTo>
                    <a:lnTo>
                      <a:pt x="2017" y="121"/>
                    </a:lnTo>
                    <a:lnTo>
                      <a:pt x="1877" y="221"/>
                    </a:lnTo>
                    <a:lnTo>
                      <a:pt x="1827" y="572"/>
                    </a:lnTo>
                    <a:lnTo>
                      <a:pt x="1722" y="649"/>
                    </a:lnTo>
                    <a:lnTo>
                      <a:pt x="1668" y="747"/>
                    </a:lnTo>
                    <a:lnTo>
                      <a:pt x="1403" y="748"/>
                    </a:lnTo>
                    <a:lnTo>
                      <a:pt x="1129" y="808"/>
                    </a:lnTo>
                    <a:lnTo>
                      <a:pt x="1049" y="960"/>
                    </a:lnTo>
                    <a:lnTo>
                      <a:pt x="923" y="962"/>
                    </a:lnTo>
                    <a:lnTo>
                      <a:pt x="896" y="872"/>
                    </a:lnTo>
                    <a:lnTo>
                      <a:pt x="753" y="870"/>
                    </a:lnTo>
                    <a:lnTo>
                      <a:pt x="633" y="759"/>
                    </a:lnTo>
                    <a:lnTo>
                      <a:pt x="548" y="570"/>
                    </a:lnTo>
                    <a:lnTo>
                      <a:pt x="411" y="553"/>
                    </a:lnTo>
                    <a:lnTo>
                      <a:pt x="338" y="455"/>
                    </a:lnTo>
                    <a:lnTo>
                      <a:pt x="126" y="574"/>
                    </a:lnTo>
                    <a:lnTo>
                      <a:pt x="0" y="77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5" name="Freeform 125">
                <a:extLst>
                  <a:ext uri="{FF2B5EF4-FFF2-40B4-BE49-F238E27FC236}">
                    <a16:creationId xmlns:a16="http://schemas.microsoft.com/office/drawing/2014/main" id="{40393C9F-B77A-EDB9-C08C-893CDF0E4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693" y="4867795"/>
                <a:ext cx="558037" cy="1145311"/>
              </a:xfrm>
              <a:custGeom>
                <a:avLst/>
                <a:gdLst/>
                <a:ahLst/>
                <a:cxnLst>
                  <a:cxn ang="0">
                    <a:pos x="1064" y="3280"/>
                  </a:cxn>
                  <a:cxn ang="0">
                    <a:pos x="897" y="3280"/>
                  </a:cxn>
                  <a:cxn ang="0">
                    <a:pos x="748" y="3100"/>
                  </a:cxn>
                  <a:cxn ang="0">
                    <a:pos x="662" y="2993"/>
                  </a:cxn>
                  <a:cxn ang="0">
                    <a:pos x="756" y="2825"/>
                  </a:cxn>
                  <a:cxn ang="0">
                    <a:pos x="571" y="2644"/>
                  </a:cxn>
                  <a:cxn ang="0">
                    <a:pos x="561" y="2456"/>
                  </a:cxn>
                  <a:cxn ang="0">
                    <a:pos x="414" y="2294"/>
                  </a:cxn>
                  <a:cxn ang="0">
                    <a:pos x="284" y="2346"/>
                  </a:cxn>
                  <a:cxn ang="0">
                    <a:pos x="165" y="2247"/>
                  </a:cxn>
                  <a:cxn ang="0">
                    <a:pos x="119" y="2140"/>
                  </a:cxn>
                  <a:cxn ang="0">
                    <a:pos x="118" y="2011"/>
                  </a:cxn>
                  <a:cxn ang="0">
                    <a:pos x="39" y="1892"/>
                  </a:cxn>
                  <a:cxn ang="0">
                    <a:pos x="3" y="1778"/>
                  </a:cxn>
                  <a:cxn ang="0">
                    <a:pos x="71" y="1700"/>
                  </a:cxn>
                  <a:cxn ang="0">
                    <a:pos x="98" y="1433"/>
                  </a:cxn>
                  <a:cxn ang="0">
                    <a:pos x="0" y="1317"/>
                  </a:cxn>
                  <a:cxn ang="0">
                    <a:pos x="83" y="1209"/>
                  </a:cxn>
                  <a:cxn ang="0">
                    <a:pos x="75" y="1085"/>
                  </a:cxn>
                  <a:cxn ang="0">
                    <a:pos x="217" y="1002"/>
                  </a:cxn>
                  <a:cxn ang="0">
                    <a:pos x="191" y="832"/>
                  </a:cxn>
                  <a:cxn ang="0">
                    <a:pos x="217" y="607"/>
                  </a:cxn>
                  <a:cxn ang="0">
                    <a:pos x="370" y="491"/>
                  </a:cxn>
                  <a:cxn ang="0">
                    <a:pos x="414" y="355"/>
                  </a:cxn>
                  <a:cxn ang="0">
                    <a:pos x="496" y="259"/>
                  </a:cxn>
                  <a:cxn ang="0">
                    <a:pos x="508" y="128"/>
                  </a:cxn>
                  <a:cxn ang="0">
                    <a:pos x="595" y="0"/>
                  </a:cxn>
                  <a:cxn ang="0">
                    <a:pos x="1067" y="251"/>
                  </a:cxn>
                  <a:cxn ang="0">
                    <a:pos x="1587" y="8"/>
                  </a:cxn>
                  <a:cxn ang="0">
                    <a:pos x="1589" y="142"/>
                  </a:cxn>
                  <a:cxn ang="0">
                    <a:pos x="1623" y="284"/>
                  </a:cxn>
                  <a:cxn ang="0">
                    <a:pos x="1597" y="418"/>
                  </a:cxn>
                  <a:cxn ang="0">
                    <a:pos x="1513" y="522"/>
                  </a:cxn>
                  <a:cxn ang="0">
                    <a:pos x="1587" y="654"/>
                  </a:cxn>
                  <a:cxn ang="0">
                    <a:pos x="1653" y="862"/>
                  </a:cxn>
                  <a:cxn ang="0">
                    <a:pos x="1585" y="932"/>
                  </a:cxn>
                  <a:cxn ang="0">
                    <a:pos x="1572" y="1049"/>
                  </a:cxn>
                  <a:cxn ang="0">
                    <a:pos x="1406" y="1181"/>
                  </a:cxn>
                  <a:cxn ang="0">
                    <a:pos x="1375" y="1305"/>
                  </a:cxn>
                  <a:cxn ang="0">
                    <a:pos x="1289" y="1388"/>
                  </a:cxn>
                  <a:cxn ang="0">
                    <a:pos x="1291" y="1504"/>
                  </a:cxn>
                  <a:cxn ang="0">
                    <a:pos x="1339" y="1608"/>
                  </a:cxn>
                  <a:cxn ang="0">
                    <a:pos x="1421" y="1660"/>
                  </a:cxn>
                  <a:cxn ang="0">
                    <a:pos x="1387" y="1748"/>
                  </a:cxn>
                  <a:cxn ang="0">
                    <a:pos x="1293" y="1812"/>
                  </a:cxn>
                  <a:cxn ang="0">
                    <a:pos x="1253" y="2084"/>
                  </a:cxn>
                  <a:cxn ang="0">
                    <a:pos x="1335" y="2312"/>
                  </a:cxn>
                  <a:cxn ang="0">
                    <a:pos x="1435" y="2442"/>
                  </a:cxn>
                  <a:cxn ang="0">
                    <a:pos x="1576" y="2498"/>
                  </a:cxn>
                  <a:cxn ang="0">
                    <a:pos x="1678" y="2570"/>
                  </a:cxn>
                  <a:cxn ang="0">
                    <a:pos x="1559" y="2658"/>
                  </a:cxn>
                  <a:cxn ang="0">
                    <a:pos x="1505" y="2806"/>
                  </a:cxn>
                  <a:cxn ang="0">
                    <a:pos x="1469" y="2965"/>
                  </a:cxn>
                  <a:cxn ang="0">
                    <a:pos x="1373" y="2882"/>
                  </a:cxn>
                  <a:cxn ang="0">
                    <a:pos x="1280" y="3061"/>
                  </a:cxn>
                  <a:cxn ang="0">
                    <a:pos x="1133" y="3174"/>
                  </a:cxn>
                  <a:cxn ang="0">
                    <a:pos x="1064" y="3280"/>
                  </a:cxn>
                </a:cxnLst>
                <a:rect l="0" t="0" r="r" b="b"/>
                <a:pathLst>
                  <a:path w="1678" h="3280">
                    <a:moveTo>
                      <a:pt x="1064" y="3280"/>
                    </a:moveTo>
                    <a:lnTo>
                      <a:pt x="897" y="3280"/>
                    </a:lnTo>
                    <a:lnTo>
                      <a:pt x="748" y="3100"/>
                    </a:lnTo>
                    <a:lnTo>
                      <a:pt x="662" y="2993"/>
                    </a:lnTo>
                    <a:lnTo>
                      <a:pt x="756" y="2825"/>
                    </a:lnTo>
                    <a:lnTo>
                      <a:pt x="571" y="2644"/>
                    </a:lnTo>
                    <a:lnTo>
                      <a:pt x="561" y="2456"/>
                    </a:lnTo>
                    <a:lnTo>
                      <a:pt x="414" y="2294"/>
                    </a:lnTo>
                    <a:lnTo>
                      <a:pt x="284" y="2346"/>
                    </a:lnTo>
                    <a:lnTo>
                      <a:pt x="165" y="2247"/>
                    </a:lnTo>
                    <a:lnTo>
                      <a:pt x="119" y="2140"/>
                    </a:lnTo>
                    <a:lnTo>
                      <a:pt x="118" y="2011"/>
                    </a:lnTo>
                    <a:lnTo>
                      <a:pt x="39" y="1892"/>
                    </a:lnTo>
                    <a:lnTo>
                      <a:pt x="3" y="1778"/>
                    </a:lnTo>
                    <a:lnTo>
                      <a:pt x="71" y="1700"/>
                    </a:lnTo>
                    <a:lnTo>
                      <a:pt x="98" y="1433"/>
                    </a:lnTo>
                    <a:lnTo>
                      <a:pt x="0" y="1317"/>
                    </a:lnTo>
                    <a:lnTo>
                      <a:pt x="83" y="1209"/>
                    </a:lnTo>
                    <a:lnTo>
                      <a:pt x="75" y="1085"/>
                    </a:lnTo>
                    <a:lnTo>
                      <a:pt x="217" y="1002"/>
                    </a:lnTo>
                    <a:lnTo>
                      <a:pt x="191" y="832"/>
                    </a:lnTo>
                    <a:lnTo>
                      <a:pt x="217" y="607"/>
                    </a:lnTo>
                    <a:lnTo>
                      <a:pt x="370" y="491"/>
                    </a:lnTo>
                    <a:lnTo>
                      <a:pt x="414" y="355"/>
                    </a:lnTo>
                    <a:lnTo>
                      <a:pt x="496" y="259"/>
                    </a:lnTo>
                    <a:lnTo>
                      <a:pt x="508" y="128"/>
                    </a:lnTo>
                    <a:lnTo>
                      <a:pt x="595" y="0"/>
                    </a:lnTo>
                    <a:lnTo>
                      <a:pt x="1067" y="251"/>
                    </a:lnTo>
                    <a:lnTo>
                      <a:pt x="1587" y="8"/>
                    </a:lnTo>
                    <a:lnTo>
                      <a:pt x="1589" y="142"/>
                    </a:lnTo>
                    <a:lnTo>
                      <a:pt x="1623" y="284"/>
                    </a:lnTo>
                    <a:lnTo>
                      <a:pt x="1597" y="418"/>
                    </a:lnTo>
                    <a:lnTo>
                      <a:pt x="1513" y="522"/>
                    </a:lnTo>
                    <a:lnTo>
                      <a:pt x="1587" y="654"/>
                    </a:lnTo>
                    <a:lnTo>
                      <a:pt x="1653" y="862"/>
                    </a:lnTo>
                    <a:lnTo>
                      <a:pt x="1585" y="932"/>
                    </a:lnTo>
                    <a:lnTo>
                      <a:pt x="1572" y="1049"/>
                    </a:lnTo>
                    <a:lnTo>
                      <a:pt x="1406" y="1181"/>
                    </a:lnTo>
                    <a:lnTo>
                      <a:pt x="1375" y="1305"/>
                    </a:lnTo>
                    <a:lnTo>
                      <a:pt x="1289" y="1388"/>
                    </a:lnTo>
                    <a:lnTo>
                      <a:pt x="1291" y="1504"/>
                    </a:lnTo>
                    <a:lnTo>
                      <a:pt x="1339" y="1608"/>
                    </a:lnTo>
                    <a:lnTo>
                      <a:pt x="1421" y="1660"/>
                    </a:lnTo>
                    <a:lnTo>
                      <a:pt x="1387" y="1748"/>
                    </a:lnTo>
                    <a:lnTo>
                      <a:pt x="1293" y="1812"/>
                    </a:lnTo>
                    <a:lnTo>
                      <a:pt x="1253" y="2084"/>
                    </a:lnTo>
                    <a:lnTo>
                      <a:pt x="1335" y="2312"/>
                    </a:lnTo>
                    <a:lnTo>
                      <a:pt x="1435" y="2442"/>
                    </a:lnTo>
                    <a:lnTo>
                      <a:pt x="1576" y="2498"/>
                    </a:lnTo>
                    <a:lnTo>
                      <a:pt x="1678" y="2570"/>
                    </a:lnTo>
                    <a:lnTo>
                      <a:pt x="1559" y="2658"/>
                    </a:lnTo>
                    <a:lnTo>
                      <a:pt x="1505" y="2806"/>
                    </a:lnTo>
                    <a:lnTo>
                      <a:pt x="1469" y="2965"/>
                    </a:lnTo>
                    <a:lnTo>
                      <a:pt x="1373" y="2882"/>
                    </a:lnTo>
                    <a:lnTo>
                      <a:pt x="1280" y="3061"/>
                    </a:lnTo>
                    <a:lnTo>
                      <a:pt x="1133" y="3174"/>
                    </a:lnTo>
                    <a:lnTo>
                      <a:pt x="1064" y="328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6" name="Freeform 126">
                <a:extLst>
                  <a:ext uri="{FF2B5EF4-FFF2-40B4-BE49-F238E27FC236}">
                    <a16:creationId xmlns:a16="http://schemas.microsoft.com/office/drawing/2014/main" id="{AA28A535-DA86-393F-98E7-F5BDBA5FF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142" y="5654936"/>
                <a:ext cx="337931" cy="493108"/>
              </a:xfrm>
              <a:custGeom>
                <a:avLst/>
                <a:gdLst/>
                <a:ahLst/>
                <a:cxnLst>
                  <a:cxn ang="0">
                    <a:pos x="173" y="1412"/>
                  </a:cxn>
                  <a:cxn ang="0">
                    <a:pos x="98" y="1361"/>
                  </a:cxn>
                  <a:cxn ang="0">
                    <a:pos x="28" y="1222"/>
                  </a:cxn>
                  <a:cxn ang="0">
                    <a:pos x="0" y="1038"/>
                  </a:cxn>
                  <a:cxn ang="0">
                    <a:pos x="51" y="875"/>
                  </a:cxn>
                  <a:cxn ang="0">
                    <a:pos x="3" y="737"/>
                  </a:cxn>
                  <a:cxn ang="0">
                    <a:pos x="132" y="443"/>
                  </a:cxn>
                  <a:cxn ang="0">
                    <a:pos x="243" y="404"/>
                  </a:cxn>
                  <a:cxn ang="0">
                    <a:pos x="356" y="408"/>
                  </a:cxn>
                  <a:cxn ang="0">
                    <a:pos x="370" y="288"/>
                  </a:cxn>
                  <a:cxn ang="0">
                    <a:pos x="437" y="189"/>
                  </a:cxn>
                  <a:cxn ang="0">
                    <a:pos x="426" y="0"/>
                  </a:cxn>
                  <a:cxn ang="0">
                    <a:pos x="543" y="95"/>
                  </a:cxn>
                  <a:cxn ang="0">
                    <a:pos x="674" y="44"/>
                  </a:cxn>
                  <a:cxn ang="0">
                    <a:pos x="819" y="204"/>
                  </a:cxn>
                  <a:cxn ang="0">
                    <a:pos x="831" y="392"/>
                  </a:cxn>
                  <a:cxn ang="0">
                    <a:pos x="1016" y="575"/>
                  </a:cxn>
                  <a:cxn ang="0">
                    <a:pos x="923" y="742"/>
                  </a:cxn>
                  <a:cxn ang="0">
                    <a:pos x="855" y="799"/>
                  </a:cxn>
                  <a:cxn ang="0">
                    <a:pos x="819" y="679"/>
                  </a:cxn>
                  <a:cxn ang="0">
                    <a:pos x="725" y="691"/>
                  </a:cxn>
                  <a:cxn ang="0">
                    <a:pos x="701" y="767"/>
                  </a:cxn>
                  <a:cxn ang="0">
                    <a:pos x="689" y="859"/>
                  </a:cxn>
                  <a:cxn ang="0">
                    <a:pos x="547" y="1018"/>
                  </a:cxn>
                  <a:cxn ang="0">
                    <a:pos x="323" y="1350"/>
                  </a:cxn>
                  <a:cxn ang="0">
                    <a:pos x="173" y="1412"/>
                  </a:cxn>
                </a:cxnLst>
                <a:rect l="0" t="0" r="r" b="b"/>
                <a:pathLst>
                  <a:path w="1016" h="1412">
                    <a:moveTo>
                      <a:pt x="173" y="1412"/>
                    </a:moveTo>
                    <a:lnTo>
                      <a:pt x="98" y="1361"/>
                    </a:lnTo>
                    <a:lnTo>
                      <a:pt x="28" y="1222"/>
                    </a:lnTo>
                    <a:lnTo>
                      <a:pt x="0" y="1038"/>
                    </a:lnTo>
                    <a:lnTo>
                      <a:pt x="51" y="875"/>
                    </a:lnTo>
                    <a:lnTo>
                      <a:pt x="3" y="737"/>
                    </a:lnTo>
                    <a:lnTo>
                      <a:pt x="132" y="443"/>
                    </a:lnTo>
                    <a:lnTo>
                      <a:pt x="243" y="404"/>
                    </a:lnTo>
                    <a:lnTo>
                      <a:pt x="356" y="408"/>
                    </a:lnTo>
                    <a:lnTo>
                      <a:pt x="370" y="288"/>
                    </a:lnTo>
                    <a:lnTo>
                      <a:pt x="437" y="189"/>
                    </a:lnTo>
                    <a:lnTo>
                      <a:pt x="426" y="0"/>
                    </a:lnTo>
                    <a:lnTo>
                      <a:pt x="543" y="95"/>
                    </a:lnTo>
                    <a:lnTo>
                      <a:pt x="674" y="44"/>
                    </a:lnTo>
                    <a:lnTo>
                      <a:pt x="819" y="204"/>
                    </a:lnTo>
                    <a:lnTo>
                      <a:pt x="831" y="392"/>
                    </a:lnTo>
                    <a:lnTo>
                      <a:pt x="1016" y="575"/>
                    </a:lnTo>
                    <a:lnTo>
                      <a:pt x="923" y="742"/>
                    </a:lnTo>
                    <a:lnTo>
                      <a:pt x="855" y="799"/>
                    </a:lnTo>
                    <a:lnTo>
                      <a:pt x="819" y="679"/>
                    </a:lnTo>
                    <a:lnTo>
                      <a:pt x="725" y="691"/>
                    </a:lnTo>
                    <a:lnTo>
                      <a:pt x="701" y="767"/>
                    </a:lnTo>
                    <a:lnTo>
                      <a:pt x="689" y="859"/>
                    </a:lnTo>
                    <a:lnTo>
                      <a:pt x="547" y="1018"/>
                    </a:lnTo>
                    <a:lnTo>
                      <a:pt x="323" y="1350"/>
                    </a:lnTo>
                    <a:lnTo>
                      <a:pt x="173" y="1412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7" name="Freeform 127">
                <a:extLst>
                  <a:ext uri="{FF2B5EF4-FFF2-40B4-BE49-F238E27FC236}">
                    <a16:creationId xmlns:a16="http://schemas.microsoft.com/office/drawing/2014/main" id="{DCA64DE2-6896-521C-EB29-1D46FAB40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055" y="5891495"/>
                <a:ext cx="415664" cy="415643"/>
              </a:xfrm>
              <a:custGeom>
                <a:avLst/>
                <a:gdLst/>
                <a:ahLst/>
                <a:cxnLst>
                  <a:cxn ang="0">
                    <a:pos x="1438" y="438"/>
                  </a:cxn>
                  <a:cxn ang="0">
                    <a:pos x="1559" y="601"/>
                  </a:cxn>
                  <a:cxn ang="0">
                    <a:pos x="1559" y="736"/>
                  </a:cxn>
                  <a:cxn ang="0">
                    <a:pos x="1438" y="777"/>
                  </a:cxn>
                  <a:cxn ang="0">
                    <a:pos x="1318" y="747"/>
                  </a:cxn>
                  <a:cxn ang="0">
                    <a:pos x="1244" y="896"/>
                  </a:cxn>
                  <a:cxn ang="0">
                    <a:pos x="1303" y="1202"/>
                  </a:cxn>
                  <a:cxn ang="0">
                    <a:pos x="1190" y="1346"/>
                  </a:cxn>
                  <a:cxn ang="0">
                    <a:pos x="1012" y="1426"/>
                  </a:cxn>
                  <a:cxn ang="0">
                    <a:pos x="761" y="1486"/>
                  </a:cxn>
                  <a:cxn ang="0">
                    <a:pos x="343" y="1212"/>
                  </a:cxn>
                  <a:cxn ang="0">
                    <a:pos x="283" y="1062"/>
                  </a:cxn>
                  <a:cxn ang="0">
                    <a:pos x="112" y="1047"/>
                  </a:cxn>
                  <a:cxn ang="0">
                    <a:pos x="0" y="918"/>
                  </a:cxn>
                  <a:cxn ang="0">
                    <a:pos x="186" y="840"/>
                  </a:cxn>
                  <a:cxn ang="0">
                    <a:pos x="472" y="417"/>
                  </a:cxn>
                  <a:cxn ang="0">
                    <a:pos x="643" y="228"/>
                  </a:cxn>
                  <a:cxn ang="0">
                    <a:pos x="657" y="117"/>
                  </a:cxn>
                  <a:cxn ang="0">
                    <a:pos x="687" y="14"/>
                  </a:cxn>
                  <a:cxn ang="0">
                    <a:pos x="803" y="0"/>
                  </a:cxn>
                  <a:cxn ang="0">
                    <a:pos x="852" y="152"/>
                  </a:cxn>
                  <a:cxn ang="0">
                    <a:pos x="934" y="78"/>
                  </a:cxn>
                  <a:cxn ang="0">
                    <a:pos x="1077" y="255"/>
                  </a:cxn>
                  <a:cxn ang="0">
                    <a:pos x="1230" y="440"/>
                  </a:cxn>
                  <a:cxn ang="0">
                    <a:pos x="1438" y="438"/>
                  </a:cxn>
                </a:cxnLst>
                <a:rect l="0" t="0" r="r" b="b"/>
                <a:pathLst>
                  <a:path w="1559" h="1486">
                    <a:moveTo>
                      <a:pt x="1438" y="438"/>
                    </a:moveTo>
                    <a:lnTo>
                      <a:pt x="1559" y="601"/>
                    </a:lnTo>
                    <a:lnTo>
                      <a:pt x="1559" y="736"/>
                    </a:lnTo>
                    <a:lnTo>
                      <a:pt x="1438" y="777"/>
                    </a:lnTo>
                    <a:lnTo>
                      <a:pt x="1318" y="747"/>
                    </a:lnTo>
                    <a:lnTo>
                      <a:pt x="1244" y="896"/>
                    </a:lnTo>
                    <a:lnTo>
                      <a:pt x="1303" y="1202"/>
                    </a:lnTo>
                    <a:lnTo>
                      <a:pt x="1190" y="1346"/>
                    </a:lnTo>
                    <a:lnTo>
                      <a:pt x="1012" y="1426"/>
                    </a:lnTo>
                    <a:lnTo>
                      <a:pt x="761" y="1486"/>
                    </a:lnTo>
                    <a:lnTo>
                      <a:pt x="343" y="1212"/>
                    </a:lnTo>
                    <a:lnTo>
                      <a:pt x="283" y="1062"/>
                    </a:lnTo>
                    <a:lnTo>
                      <a:pt x="112" y="1047"/>
                    </a:lnTo>
                    <a:lnTo>
                      <a:pt x="0" y="918"/>
                    </a:lnTo>
                    <a:lnTo>
                      <a:pt x="186" y="840"/>
                    </a:lnTo>
                    <a:lnTo>
                      <a:pt x="472" y="417"/>
                    </a:lnTo>
                    <a:lnTo>
                      <a:pt x="643" y="228"/>
                    </a:lnTo>
                    <a:lnTo>
                      <a:pt x="657" y="117"/>
                    </a:lnTo>
                    <a:lnTo>
                      <a:pt x="687" y="14"/>
                    </a:lnTo>
                    <a:lnTo>
                      <a:pt x="803" y="0"/>
                    </a:lnTo>
                    <a:lnTo>
                      <a:pt x="852" y="152"/>
                    </a:lnTo>
                    <a:lnTo>
                      <a:pt x="934" y="78"/>
                    </a:lnTo>
                    <a:lnTo>
                      <a:pt x="1077" y="255"/>
                    </a:lnTo>
                    <a:lnTo>
                      <a:pt x="1230" y="440"/>
                    </a:lnTo>
                    <a:lnTo>
                      <a:pt x="1438" y="4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8" name="Freeform 128">
                <a:extLst>
                  <a:ext uri="{FF2B5EF4-FFF2-40B4-BE49-F238E27FC236}">
                    <a16:creationId xmlns:a16="http://schemas.microsoft.com/office/drawing/2014/main" id="{C6C0D76B-C54E-C214-64DB-60F5D74DD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097" y="2592167"/>
                <a:ext cx="423846" cy="857942"/>
              </a:xfrm>
              <a:custGeom>
                <a:avLst/>
                <a:gdLst/>
                <a:ahLst/>
                <a:cxnLst>
                  <a:cxn ang="0">
                    <a:pos x="187" y="409"/>
                  </a:cxn>
                  <a:cxn ang="0">
                    <a:pos x="51" y="544"/>
                  </a:cxn>
                  <a:cxn ang="0">
                    <a:pos x="37" y="689"/>
                  </a:cxn>
                  <a:cxn ang="0">
                    <a:pos x="76" y="842"/>
                  </a:cxn>
                  <a:cxn ang="0">
                    <a:pos x="17" y="1092"/>
                  </a:cxn>
                  <a:cxn ang="0">
                    <a:pos x="29" y="1292"/>
                  </a:cxn>
                  <a:cxn ang="0">
                    <a:pos x="163" y="1482"/>
                  </a:cxn>
                  <a:cxn ang="0">
                    <a:pos x="154" y="1633"/>
                  </a:cxn>
                  <a:cxn ang="0">
                    <a:pos x="0" y="1741"/>
                  </a:cxn>
                  <a:cxn ang="0">
                    <a:pos x="45" y="1906"/>
                  </a:cxn>
                  <a:cxn ang="0">
                    <a:pos x="134" y="2035"/>
                  </a:cxn>
                  <a:cxn ang="0">
                    <a:pos x="223" y="2070"/>
                  </a:cxn>
                  <a:cxn ang="0">
                    <a:pos x="120" y="2280"/>
                  </a:cxn>
                  <a:cxn ang="0">
                    <a:pos x="91" y="2683"/>
                  </a:cxn>
                  <a:cxn ang="0">
                    <a:pos x="313" y="2830"/>
                  </a:cxn>
                  <a:cxn ang="0">
                    <a:pos x="434" y="3027"/>
                  </a:cxn>
                  <a:cxn ang="0">
                    <a:pos x="606" y="2902"/>
                  </a:cxn>
                  <a:cxn ang="0">
                    <a:pos x="878" y="2919"/>
                  </a:cxn>
                  <a:cxn ang="0">
                    <a:pos x="1187" y="3067"/>
                  </a:cxn>
                  <a:cxn ang="0">
                    <a:pos x="1288" y="2955"/>
                  </a:cxn>
                  <a:cxn ang="0">
                    <a:pos x="1462" y="2962"/>
                  </a:cxn>
                  <a:cxn ang="0">
                    <a:pos x="1594" y="2770"/>
                  </a:cxn>
                  <a:cxn ang="0">
                    <a:pos x="1452" y="2480"/>
                  </a:cxn>
                  <a:cxn ang="0">
                    <a:pos x="1462" y="2348"/>
                  </a:cxn>
                  <a:cxn ang="0">
                    <a:pos x="1314" y="2005"/>
                  </a:cxn>
                  <a:cxn ang="0">
                    <a:pos x="1034" y="1681"/>
                  </a:cxn>
                  <a:cxn ang="0">
                    <a:pos x="847" y="1441"/>
                  </a:cxn>
                  <a:cxn ang="0">
                    <a:pos x="621" y="1202"/>
                  </a:cxn>
                  <a:cxn ang="0">
                    <a:pos x="724" y="1032"/>
                  </a:cxn>
                  <a:cxn ang="0">
                    <a:pos x="783" y="812"/>
                  </a:cxn>
                  <a:cxn ang="0">
                    <a:pos x="759" y="499"/>
                  </a:cxn>
                  <a:cxn ang="0">
                    <a:pos x="813" y="319"/>
                  </a:cxn>
                  <a:cxn ang="0">
                    <a:pos x="681" y="0"/>
                  </a:cxn>
                  <a:cxn ang="0">
                    <a:pos x="508" y="120"/>
                  </a:cxn>
                  <a:cxn ang="0">
                    <a:pos x="448" y="299"/>
                  </a:cxn>
                  <a:cxn ang="0">
                    <a:pos x="342" y="419"/>
                  </a:cxn>
                  <a:cxn ang="0">
                    <a:pos x="187" y="409"/>
                  </a:cxn>
                </a:cxnLst>
                <a:rect l="0" t="0" r="r" b="b"/>
                <a:pathLst>
                  <a:path w="1594" h="3067">
                    <a:moveTo>
                      <a:pt x="187" y="409"/>
                    </a:moveTo>
                    <a:lnTo>
                      <a:pt x="51" y="544"/>
                    </a:lnTo>
                    <a:lnTo>
                      <a:pt x="37" y="689"/>
                    </a:lnTo>
                    <a:lnTo>
                      <a:pt x="76" y="842"/>
                    </a:lnTo>
                    <a:lnTo>
                      <a:pt x="17" y="1092"/>
                    </a:lnTo>
                    <a:lnTo>
                      <a:pt x="29" y="1292"/>
                    </a:lnTo>
                    <a:lnTo>
                      <a:pt x="163" y="1482"/>
                    </a:lnTo>
                    <a:lnTo>
                      <a:pt x="154" y="1633"/>
                    </a:lnTo>
                    <a:lnTo>
                      <a:pt x="0" y="1741"/>
                    </a:lnTo>
                    <a:lnTo>
                      <a:pt x="45" y="1906"/>
                    </a:lnTo>
                    <a:lnTo>
                      <a:pt x="134" y="2035"/>
                    </a:lnTo>
                    <a:lnTo>
                      <a:pt x="223" y="2070"/>
                    </a:lnTo>
                    <a:lnTo>
                      <a:pt x="120" y="2280"/>
                    </a:lnTo>
                    <a:lnTo>
                      <a:pt x="91" y="2683"/>
                    </a:lnTo>
                    <a:lnTo>
                      <a:pt x="313" y="2830"/>
                    </a:lnTo>
                    <a:lnTo>
                      <a:pt x="434" y="3027"/>
                    </a:lnTo>
                    <a:lnTo>
                      <a:pt x="606" y="2902"/>
                    </a:lnTo>
                    <a:lnTo>
                      <a:pt x="878" y="2919"/>
                    </a:lnTo>
                    <a:lnTo>
                      <a:pt x="1187" y="3067"/>
                    </a:lnTo>
                    <a:lnTo>
                      <a:pt x="1288" y="2955"/>
                    </a:lnTo>
                    <a:lnTo>
                      <a:pt x="1462" y="2962"/>
                    </a:lnTo>
                    <a:lnTo>
                      <a:pt x="1594" y="2770"/>
                    </a:lnTo>
                    <a:lnTo>
                      <a:pt x="1452" y="2480"/>
                    </a:lnTo>
                    <a:lnTo>
                      <a:pt x="1462" y="2348"/>
                    </a:lnTo>
                    <a:lnTo>
                      <a:pt x="1314" y="2005"/>
                    </a:lnTo>
                    <a:lnTo>
                      <a:pt x="1034" y="1681"/>
                    </a:lnTo>
                    <a:lnTo>
                      <a:pt x="847" y="1441"/>
                    </a:lnTo>
                    <a:lnTo>
                      <a:pt x="621" y="1202"/>
                    </a:lnTo>
                    <a:lnTo>
                      <a:pt x="724" y="1032"/>
                    </a:lnTo>
                    <a:lnTo>
                      <a:pt x="783" y="812"/>
                    </a:lnTo>
                    <a:lnTo>
                      <a:pt x="759" y="499"/>
                    </a:lnTo>
                    <a:lnTo>
                      <a:pt x="813" y="319"/>
                    </a:lnTo>
                    <a:lnTo>
                      <a:pt x="681" y="0"/>
                    </a:lnTo>
                    <a:lnTo>
                      <a:pt x="508" y="120"/>
                    </a:lnTo>
                    <a:lnTo>
                      <a:pt x="448" y="299"/>
                    </a:lnTo>
                    <a:lnTo>
                      <a:pt x="342" y="419"/>
                    </a:lnTo>
                    <a:lnTo>
                      <a:pt x="187" y="40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39" name="Freeform 129">
                <a:extLst>
                  <a:ext uri="{FF2B5EF4-FFF2-40B4-BE49-F238E27FC236}">
                    <a16:creationId xmlns:a16="http://schemas.microsoft.com/office/drawing/2014/main" id="{589E06C7-17F6-D0B3-FB14-F121564A0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216" y="2797907"/>
                <a:ext cx="588312" cy="917081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8" y="150"/>
                  </a:cxn>
                  <a:cxn ang="0">
                    <a:pos x="121" y="548"/>
                  </a:cxn>
                  <a:cxn ang="0">
                    <a:pos x="226" y="641"/>
                  </a:cxn>
                  <a:cxn ang="0">
                    <a:pos x="451" y="720"/>
                  </a:cxn>
                  <a:cxn ang="0">
                    <a:pos x="594" y="961"/>
                  </a:cxn>
                  <a:cxn ang="0">
                    <a:pos x="291" y="1214"/>
                  </a:cxn>
                  <a:cxn ang="0">
                    <a:pos x="73" y="1237"/>
                  </a:cxn>
                  <a:cxn ang="0">
                    <a:pos x="0" y="1470"/>
                  </a:cxn>
                  <a:cxn ang="0">
                    <a:pos x="52" y="1602"/>
                  </a:cxn>
                  <a:cxn ang="0">
                    <a:pos x="141" y="1825"/>
                  </a:cxn>
                  <a:cxn ang="0">
                    <a:pos x="186" y="2022"/>
                  </a:cxn>
                  <a:cxn ang="0">
                    <a:pos x="288" y="2113"/>
                  </a:cxn>
                  <a:cxn ang="0">
                    <a:pos x="271" y="2288"/>
                  </a:cxn>
                  <a:cxn ang="0">
                    <a:pos x="343" y="2455"/>
                  </a:cxn>
                  <a:cxn ang="0">
                    <a:pos x="446" y="2635"/>
                  </a:cxn>
                  <a:cxn ang="0">
                    <a:pos x="675" y="2643"/>
                  </a:cxn>
                  <a:cxn ang="0">
                    <a:pos x="879" y="2768"/>
                  </a:cxn>
                  <a:cxn ang="0">
                    <a:pos x="858" y="2940"/>
                  </a:cxn>
                  <a:cxn ang="0">
                    <a:pos x="938" y="3068"/>
                  </a:cxn>
                  <a:cxn ang="0">
                    <a:pos x="1139" y="3153"/>
                  </a:cxn>
                  <a:cxn ang="0">
                    <a:pos x="1365" y="3164"/>
                  </a:cxn>
                  <a:cxn ang="0">
                    <a:pos x="1367" y="2994"/>
                  </a:cxn>
                  <a:cxn ang="0">
                    <a:pos x="1454" y="2989"/>
                  </a:cxn>
                  <a:cxn ang="0">
                    <a:pos x="1546" y="3203"/>
                  </a:cxn>
                  <a:cxn ang="0">
                    <a:pos x="1618" y="3272"/>
                  </a:cxn>
                  <a:cxn ang="0">
                    <a:pos x="1703" y="3199"/>
                  </a:cxn>
                  <a:cxn ang="0">
                    <a:pos x="1883" y="2829"/>
                  </a:cxn>
                  <a:cxn ang="0">
                    <a:pos x="1923" y="2604"/>
                  </a:cxn>
                  <a:cxn ang="0">
                    <a:pos x="1642" y="2046"/>
                  </a:cxn>
                  <a:cxn ang="0">
                    <a:pos x="1588" y="1781"/>
                  </a:cxn>
                  <a:cxn ang="0">
                    <a:pos x="1583" y="1542"/>
                  </a:cxn>
                  <a:cxn ang="0">
                    <a:pos x="1702" y="1343"/>
                  </a:cxn>
                  <a:cxn ang="0">
                    <a:pos x="1879" y="1358"/>
                  </a:cxn>
                  <a:cxn ang="0">
                    <a:pos x="2031" y="1542"/>
                  </a:cxn>
                  <a:cxn ang="0">
                    <a:pos x="2144" y="1403"/>
                  </a:cxn>
                  <a:cxn ang="0">
                    <a:pos x="2159" y="1297"/>
                  </a:cxn>
                  <a:cxn ang="0">
                    <a:pos x="2208" y="900"/>
                  </a:cxn>
                  <a:cxn ang="0">
                    <a:pos x="2047" y="790"/>
                  </a:cxn>
                  <a:cxn ang="0">
                    <a:pos x="1861" y="745"/>
                  </a:cxn>
                  <a:cxn ang="0">
                    <a:pos x="1568" y="728"/>
                  </a:cxn>
                  <a:cxn ang="0">
                    <a:pos x="1429" y="570"/>
                  </a:cxn>
                  <a:cxn ang="0">
                    <a:pos x="1307" y="539"/>
                  </a:cxn>
                  <a:cxn ang="0">
                    <a:pos x="1154" y="674"/>
                  </a:cxn>
                  <a:cxn ang="0">
                    <a:pos x="1009" y="596"/>
                  </a:cxn>
                  <a:cxn ang="0">
                    <a:pos x="941" y="420"/>
                  </a:cxn>
                  <a:cxn ang="0">
                    <a:pos x="791" y="314"/>
                  </a:cxn>
                  <a:cxn ang="0">
                    <a:pos x="569" y="329"/>
                  </a:cxn>
                  <a:cxn ang="0">
                    <a:pos x="436" y="234"/>
                  </a:cxn>
                  <a:cxn ang="0">
                    <a:pos x="343" y="120"/>
                  </a:cxn>
                  <a:cxn ang="0">
                    <a:pos x="186" y="105"/>
                  </a:cxn>
                  <a:cxn ang="0">
                    <a:pos x="67" y="0"/>
                  </a:cxn>
                </a:cxnLst>
                <a:rect l="0" t="0" r="r" b="b"/>
                <a:pathLst>
                  <a:path w="2208" h="3272">
                    <a:moveTo>
                      <a:pt x="67" y="0"/>
                    </a:moveTo>
                    <a:lnTo>
                      <a:pt x="18" y="150"/>
                    </a:lnTo>
                    <a:lnTo>
                      <a:pt x="121" y="548"/>
                    </a:lnTo>
                    <a:lnTo>
                      <a:pt x="226" y="641"/>
                    </a:lnTo>
                    <a:lnTo>
                      <a:pt x="451" y="720"/>
                    </a:lnTo>
                    <a:lnTo>
                      <a:pt x="594" y="961"/>
                    </a:lnTo>
                    <a:lnTo>
                      <a:pt x="291" y="1214"/>
                    </a:lnTo>
                    <a:lnTo>
                      <a:pt x="73" y="1237"/>
                    </a:lnTo>
                    <a:lnTo>
                      <a:pt x="0" y="1470"/>
                    </a:lnTo>
                    <a:lnTo>
                      <a:pt x="52" y="1602"/>
                    </a:lnTo>
                    <a:lnTo>
                      <a:pt x="141" y="1825"/>
                    </a:lnTo>
                    <a:lnTo>
                      <a:pt x="186" y="2022"/>
                    </a:lnTo>
                    <a:lnTo>
                      <a:pt x="288" y="2113"/>
                    </a:lnTo>
                    <a:lnTo>
                      <a:pt x="271" y="2288"/>
                    </a:lnTo>
                    <a:lnTo>
                      <a:pt x="343" y="2455"/>
                    </a:lnTo>
                    <a:lnTo>
                      <a:pt x="446" y="2635"/>
                    </a:lnTo>
                    <a:lnTo>
                      <a:pt x="675" y="2643"/>
                    </a:lnTo>
                    <a:lnTo>
                      <a:pt x="879" y="2768"/>
                    </a:lnTo>
                    <a:lnTo>
                      <a:pt x="858" y="2940"/>
                    </a:lnTo>
                    <a:lnTo>
                      <a:pt x="938" y="3068"/>
                    </a:lnTo>
                    <a:lnTo>
                      <a:pt x="1139" y="3153"/>
                    </a:lnTo>
                    <a:lnTo>
                      <a:pt x="1365" y="3164"/>
                    </a:lnTo>
                    <a:lnTo>
                      <a:pt x="1367" y="2994"/>
                    </a:lnTo>
                    <a:lnTo>
                      <a:pt x="1454" y="2989"/>
                    </a:lnTo>
                    <a:lnTo>
                      <a:pt x="1546" y="3203"/>
                    </a:lnTo>
                    <a:lnTo>
                      <a:pt x="1618" y="3272"/>
                    </a:lnTo>
                    <a:lnTo>
                      <a:pt x="1703" y="3199"/>
                    </a:lnTo>
                    <a:lnTo>
                      <a:pt x="1883" y="2829"/>
                    </a:lnTo>
                    <a:lnTo>
                      <a:pt x="1923" y="2604"/>
                    </a:lnTo>
                    <a:lnTo>
                      <a:pt x="1642" y="2046"/>
                    </a:lnTo>
                    <a:lnTo>
                      <a:pt x="1588" y="1781"/>
                    </a:lnTo>
                    <a:lnTo>
                      <a:pt x="1583" y="1542"/>
                    </a:lnTo>
                    <a:lnTo>
                      <a:pt x="1702" y="1343"/>
                    </a:lnTo>
                    <a:lnTo>
                      <a:pt x="1879" y="1358"/>
                    </a:lnTo>
                    <a:lnTo>
                      <a:pt x="2031" y="1542"/>
                    </a:lnTo>
                    <a:lnTo>
                      <a:pt x="2144" y="1403"/>
                    </a:lnTo>
                    <a:lnTo>
                      <a:pt x="2159" y="1297"/>
                    </a:lnTo>
                    <a:lnTo>
                      <a:pt x="2208" y="900"/>
                    </a:lnTo>
                    <a:lnTo>
                      <a:pt x="2047" y="790"/>
                    </a:lnTo>
                    <a:lnTo>
                      <a:pt x="1861" y="745"/>
                    </a:lnTo>
                    <a:lnTo>
                      <a:pt x="1568" y="728"/>
                    </a:lnTo>
                    <a:lnTo>
                      <a:pt x="1429" y="570"/>
                    </a:lnTo>
                    <a:lnTo>
                      <a:pt x="1307" y="539"/>
                    </a:lnTo>
                    <a:lnTo>
                      <a:pt x="1154" y="674"/>
                    </a:lnTo>
                    <a:lnTo>
                      <a:pt x="1009" y="596"/>
                    </a:lnTo>
                    <a:lnTo>
                      <a:pt x="941" y="420"/>
                    </a:lnTo>
                    <a:lnTo>
                      <a:pt x="791" y="314"/>
                    </a:lnTo>
                    <a:lnTo>
                      <a:pt x="569" y="329"/>
                    </a:lnTo>
                    <a:lnTo>
                      <a:pt x="436" y="234"/>
                    </a:lnTo>
                    <a:lnTo>
                      <a:pt x="343" y="120"/>
                    </a:lnTo>
                    <a:lnTo>
                      <a:pt x="186" y="105"/>
                    </a:lnTo>
                    <a:lnTo>
                      <a:pt x="67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0" name="Freeform 130">
                <a:extLst>
                  <a:ext uri="{FF2B5EF4-FFF2-40B4-BE49-F238E27FC236}">
                    <a16:creationId xmlns:a16="http://schemas.microsoft.com/office/drawing/2014/main" id="{CE9DAB9C-6A35-19A6-BA82-12D4879FB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563" y="2159865"/>
                <a:ext cx="421392" cy="1090335"/>
              </a:xfrm>
              <a:custGeom>
                <a:avLst/>
                <a:gdLst/>
                <a:ahLst/>
                <a:cxnLst>
                  <a:cxn ang="0">
                    <a:pos x="923" y="0"/>
                  </a:cxn>
                  <a:cxn ang="0">
                    <a:pos x="716" y="109"/>
                  </a:cxn>
                  <a:cxn ang="0">
                    <a:pos x="714" y="110"/>
                  </a:cxn>
                  <a:cxn ang="0">
                    <a:pos x="559" y="376"/>
                  </a:cxn>
                  <a:cxn ang="0">
                    <a:pos x="388" y="459"/>
                  </a:cxn>
                  <a:cxn ang="0">
                    <a:pos x="369" y="651"/>
                  </a:cxn>
                  <a:cxn ang="0">
                    <a:pos x="153" y="1020"/>
                  </a:cxn>
                  <a:cxn ang="0">
                    <a:pos x="59" y="1544"/>
                  </a:cxn>
                  <a:cxn ang="0">
                    <a:pos x="193" y="1863"/>
                  </a:cxn>
                  <a:cxn ang="0">
                    <a:pos x="140" y="2042"/>
                  </a:cxn>
                  <a:cxn ang="0">
                    <a:pos x="163" y="2355"/>
                  </a:cxn>
                  <a:cxn ang="0">
                    <a:pos x="104" y="2576"/>
                  </a:cxn>
                  <a:cxn ang="0">
                    <a:pos x="0" y="2740"/>
                  </a:cxn>
                  <a:cxn ang="0">
                    <a:pos x="236" y="2995"/>
                  </a:cxn>
                  <a:cxn ang="0">
                    <a:pos x="440" y="3258"/>
                  </a:cxn>
                  <a:cxn ang="0">
                    <a:pos x="693" y="3548"/>
                  </a:cxn>
                  <a:cxn ang="0">
                    <a:pos x="840" y="3890"/>
                  </a:cxn>
                  <a:cxn ang="0">
                    <a:pos x="1038" y="3878"/>
                  </a:cxn>
                  <a:cxn ang="0">
                    <a:pos x="988" y="3748"/>
                  </a:cxn>
                  <a:cxn ang="0">
                    <a:pos x="1058" y="3518"/>
                  </a:cxn>
                  <a:cxn ang="0">
                    <a:pos x="1275" y="3494"/>
                  </a:cxn>
                  <a:cxn ang="0">
                    <a:pos x="1580" y="3239"/>
                  </a:cxn>
                  <a:cxn ang="0">
                    <a:pos x="1438" y="3000"/>
                  </a:cxn>
                  <a:cxn ang="0">
                    <a:pos x="1216" y="2925"/>
                  </a:cxn>
                  <a:cxn ang="0">
                    <a:pos x="1108" y="2830"/>
                  </a:cxn>
                  <a:cxn ang="0">
                    <a:pos x="1004" y="2431"/>
                  </a:cxn>
                  <a:cxn ang="0">
                    <a:pos x="1054" y="2281"/>
                  </a:cxn>
                  <a:cxn ang="0">
                    <a:pos x="989" y="2128"/>
                  </a:cxn>
                  <a:cxn ang="0">
                    <a:pos x="975" y="1848"/>
                  </a:cxn>
                  <a:cxn ang="0">
                    <a:pos x="964" y="1673"/>
                  </a:cxn>
                  <a:cxn ang="0">
                    <a:pos x="1123" y="1364"/>
                  </a:cxn>
                  <a:cxn ang="0">
                    <a:pos x="1213" y="983"/>
                  </a:cxn>
                  <a:cxn ang="0">
                    <a:pos x="1085" y="754"/>
                  </a:cxn>
                  <a:cxn ang="0">
                    <a:pos x="1108" y="586"/>
                  </a:cxn>
                  <a:cxn ang="0">
                    <a:pos x="961" y="290"/>
                  </a:cxn>
                  <a:cxn ang="0">
                    <a:pos x="923" y="0"/>
                  </a:cxn>
                </a:cxnLst>
                <a:rect l="0" t="0" r="r" b="b"/>
                <a:pathLst>
                  <a:path w="1580" h="3890">
                    <a:moveTo>
                      <a:pt x="923" y="0"/>
                    </a:moveTo>
                    <a:lnTo>
                      <a:pt x="716" y="109"/>
                    </a:lnTo>
                    <a:lnTo>
                      <a:pt x="714" y="110"/>
                    </a:lnTo>
                    <a:lnTo>
                      <a:pt x="559" y="376"/>
                    </a:lnTo>
                    <a:lnTo>
                      <a:pt x="388" y="459"/>
                    </a:lnTo>
                    <a:lnTo>
                      <a:pt x="369" y="651"/>
                    </a:lnTo>
                    <a:lnTo>
                      <a:pt x="153" y="1020"/>
                    </a:lnTo>
                    <a:lnTo>
                      <a:pt x="59" y="1544"/>
                    </a:lnTo>
                    <a:lnTo>
                      <a:pt x="193" y="1863"/>
                    </a:lnTo>
                    <a:lnTo>
                      <a:pt x="140" y="2042"/>
                    </a:lnTo>
                    <a:lnTo>
                      <a:pt x="163" y="2355"/>
                    </a:lnTo>
                    <a:lnTo>
                      <a:pt x="104" y="2576"/>
                    </a:lnTo>
                    <a:lnTo>
                      <a:pt x="0" y="2740"/>
                    </a:lnTo>
                    <a:lnTo>
                      <a:pt x="236" y="2995"/>
                    </a:lnTo>
                    <a:lnTo>
                      <a:pt x="440" y="3258"/>
                    </a:lnTo>
                    <a:lnTo>
                      <a:pt x="693" y="3548"/>
                    </a:lnTo>
                    <a:lnTo>
                      <a:pt x="840" y="3890"/>
                    </a:lnTo>
                    <a:lnTo>
                      <a:pt x="1038" y="3878"/>
                    </a:lnTo>
                    <a:lnTo>
                      <a:pt x="988" y="3748"/>
                    </a:lnTo>
                    <a:lnTo>
                      <a:pt x="1058" y="3518"/>
                    </a:lnTo>
                    <a:lnTo>
                      <a:pt x="1275" y="3494"/>
                    </a:lnTo>
                    <a:lnTo>
                      <a:pt x="1580" y="3239"/>
                    </a:lnTo>
                    <a:lnTo>
                      <a:pt x="1438" y="3000"/>
                    </a:lnTo>
                    <a:lnTo>
                      <a:pt x="1216" y="2925"/>
                    </a:lnTo>
                    <a:lnTo>
                      <a:pt x="1108" y="2830"/>
                    </a:lnTo>
                    <a:lnTo>
                      <a:pt x="1004" y="2431"/>
                    </a:lnTo>
                    <a:lnTo>
                      <a:pt x="1054" y="2281"/>
                    </a:lnTo>
                    <a:lnTo>
                      <a:pt x="989" y="2128"/>
                    </a:lnTo>
                    <a:lnTo>
                      <a:pt x="975" y="1848"/>
                    </a:lnTo>
                    <a:lnTo>
                      <a:pt x="964" y="1673"/>
                    </a:lnTo>
                    <a:lnTo>
                      <a:pt x="1123" y="1364"/>
                    </a:lnTo>
                    <a:lnTo>
                      <a:pt x="1213" y="983"/>
                    </a:lnTo>
                    <a:lnTo>
                      <a:pt x="1085" y="754"/>
                    </a:lnTo>
                    <a:lnTo>
                      <a:pt x="1108" y="586"/>
                    </a:lnTo>
                    <a:lnTo>
                      <a:pt x="961" y="290"/>
                    </a:lnTo>
                    <a:lnTo>
                      <a:pt x="923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1" name="Freeform 131">
                <a:extLst>
                  <a:ext uri="{FF2B5EF4-FFF2-40B4-BE49-F238E27FC236}">
                    <a16:creationId xmlns:a16="http://schemas.microsoft.com/office/drawing/2014/main" id="{B8F72010-A97D-EC9A-E717-4B4403E85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609" y="2425577"/>
                <a:ext cx="546582" cy="661365"/>
              </a:xfrm>
              <a:custGeom>
                <a:avLst/>
                <a:gdLst/>
                <a:ahLst/>
                <a:cxnLst>
                  <a:cxn ang="0">
                    <a:pos x="300" y="41"/>
                  </a:cxn>
                  <a:cxn ang="0">
                    <a:pos x="30" y="525"/>
                  </a:cxn>
                  <a:cxn ang="0">
                    <a:pos x="0" y="793"/>
                  </a:cxn>
                  <a:cxn ang="0">
                    <a:pos x="325" y="1058"/>
                  </a:cxn>
                  <a:cxn ang="0">
                    <a:pos x="271" y="1148"/>
                  </a:cxn>
                  <a:cxn ang="0">
                    <a:pos x="148" y="1133"/>
                  </a:cxn>
                  <a:cxn ang="0">
                    <a:pos x="183" y="1301"/>
                  </a:cxn>
                  <a:cxn ang="0">
                    <a:pos x="419" y="1506"/>
                  </a:cxn>
                  <a:cxn ang="0">
                    <a:pos x="488" y="1685"/>
                  </a:cxn>
                  <a:cxn ang="0">
                    <a:pos x="448" y="1850"/>
                  </a:cxn>
                  <a:cxn ang="0">
                    <a:pos x="355" y="1895"/>
                  </a:cxn>
                  <a:cxn ang="0">
                    <a:pos x="236" y="1885"/>
                  </a:cxn>
                  <a:cxn ang="0">
                    <a:pos x="153" y="2005"/>
                  </a:cxn>
                  <a:cxn ang="0">
                    <a:pos x="193" y="2138"/>
                  </a:cxn>
                  <a:cxn ang="0">
                    <a:pos x="709" y="2363"/>
                  </a:cxn>
                  <a:cxn ang="0">
                    <a:pos x="920" y="1970"/>
                  </a:cxn>
                  <a:cxn ang="0">
                    <a:pos x="1113" y="1865"/>
                  </a:cxn>
                  <a:cxn ang="0">
                    <a:pos x="1352" y="1869"/>
                  </a:cxn>
                  <a:cxn ang="0">
                    <a:pos x="1329" y="1700"/>
                  </a:cxn>
                  <a:cxn ang="0">
                    <a:pos x="1408" y="1625"/>
                  </a:cxn>
                  <a:cxn ang="0">
                    <a:pos x="1508" y="1670"/>
                  </a:cxn>
                  <a:cxn ang="0">
                    <a:pos x="1585" y="1790"/>
                  </a:cxn>
                  <a:cxn ang="0">
                    <a:pos x="1670" y="1878"/>
                  </a:cxn>
                  <a:cxn ang="0">
                    <a:pos x="1890" y="1885"/>
                  </a:cxn>
                  <a:cxn ang="0">
                    <a:pos x="1875" y="1685"/>
                  </a:cxn>
                  <a:cxn ang="0">
                    <a:pos x="1935" y="1440"/>
                  </a:cxn>
                  <a:cxn ang="0">
                    <a:pos x="1895" y="1271"/>
                  </a:cxn>
                  <a:cxn ang="0">
                    <a:pos x="1911" y="1136"/>
                  </a:cxn>
                  <a:cxn ang="0">
                    <a:pos x="2046" y="999"/>
                  </a:cxn>
                  <a:cxn ang="0">
                    <a:pos x="1895" y="913"/>
                  </a:cxn>
                  <a:cxn ang="0">
                    <a:pos x="1764" y="751"/>
                  </a:cxn>
                  <a:cxn ang="0">
                    <a:pos x="1747" y="581"/>
                  </a:cxn>
                  <a:cxn ang="0">
                    <a:pos x="1630" y="506"/>
                  </a:cxn>
                  <a:cxn ang="0">
                    <a:pos x="1492" y="503"/>
                  </a:cxn>
                  <a:cxn ang="0">
                    <a:pos x="1138" y="355"/>
                  </a:cxn>
                  <a:cxn ang="0">
                    <a:pos x="943" y="510"/>
                  </a:cxn>
                  <a:cxn ang="0">
                    <a:pos x="828" y="466"/>
                  </a:cxn>
                  <a:cxn ang="0">
                    <a:pos x="886" y="330"/>
                  </a:cxn>
                  <a:cxn ang="0">
                    <a:pos x="813" y="264"/>
                  </a:cxn>
                  <a:cxn ang="0">
                    <a:pos x="849" y="0"/>
                  </a:cxn>
                  <a:cxn ang="0">
                    <a:pos x="635" y="61"/>
                  </a:cxn>
                  <a:cxn ang="0">
                    <a:pos x="300" y="41"/>
                  </a:cxn>
                </a:cxnLst>
                <a:rect l="0" t="0" r="r" b="b"/>
                <a:pathLst>
                  <a:path w="2046" h="2363">
                    <a:moveTo>
                      <a:pt x="300" y="41"/>
                    </a:moveTo>
                    <a:lnTo>
                      <a:pt x="30" y="525"/>
                    </a:lnTo>
                    <a:lnTo>
                      <a:pt x="0" y="793"/>
                    </a:lnTo>
                    <a:lnTo>
                      <a:pt x="325" y="1058"/>
                    </a:lnTo>
                    <a:lnTo>
                      <a:pt x="271" y="1148"/>
                    </a:lnTo>
                    <a:lnTo>
                      <a:pt x="148" y="1133"/>
                    </a:lnTo>
                    <a:lnTo>
                      <a:pt x="183" y="1301"/>
                    </a:lnTo>
                    <a:lnTo>
                      <a:pt x="419" y="1506"/>
                    </a:lnTo>
                    <a:lnTo>
                      <a:pt x="488" y="1685"/>
                    </a:lnTo>
                    <a:lnTo>
                      <a:pt x="448" y="1850"/>
                    </a:lnTo>
                    <a:lnTo>
                      <a:pt x="355" y="1895"/>
                    </a:lnTo>
                    <a:lnTo>
                      <a:pt x="236" y="1885"/>
                    </a:lnTo>
                    <a:lnTo>
                      <a:pt x="153" y="2005"/>
                    </a:lnTo>
                    <a:lnTo>
                      <a:pt x="193" y="2138"/>
                    </a:lnTo>
                    <a:lnTo>
                      <a:pt x="709" y="2363"/>
                    </a:lnTo>
                    <a:lnTo>
                      <a:pt x="920" y="1970"/>
                    </a:lnTo>
                    <a:lnTo>
                      <a:pt x="1113" y="1865"/>
                    </a:lnTo>
                    <a:lnTo>
                      <a:pt x="1352" y="1869"/>
                    </a:lnTo>
                    <a:lnTo>
                      <a:pt x="1329" y="1700"/>
                    </a:lnTo>
                    <a:lnTo>
                      <a:pt x="1408" y="1625"/>
                    </a:lnTo>
                    <a:lnTo>
                      <a:pt x="1508" y="1670"/>
                    </a:lnTo>
                    <a:lnTo>
                      <a:pt x="1585" y="1790"/>
                    </a:lnTo>
                    <a:lnTo>
                      <a:pt x="1670" y="1878"/>
                    </a:lnTo>
                    <a:lnTo>
                      <a:pt x="1890" y="1885"/>
                    </a:lnTo>
                    <a:lnTo>
                      <a:pt x="1875" y="1685"/>
                    </a:lnTo>
                    <a:lnTo>
                      <a:pt x="1935" y="1440"/>
                    </a:lnTo>
                    <a:lnTo>
                      <a:pt x="1895" y="1271"/>
                    </a:lnTo>
                    <a:lnTo>
                      <a:pt x="1911" y="1136"/>
                    </a:lnTo>
                    <a:lnTo>
                      <a:pt x="2046" y="999"/>
                    </a:lnTo>
                    <a:lnTo>
                      <a:pt x="1895" y="913"/>
                    </a:lnTo>
                    <a:lnTo>
                      <a:pt x="1764" y="751"/>
                    </a:lnTo>
                    <a:lnTo>
                      <a:pt x="1747" y="581"/>
                    </a:lnTo>
                    <a:lnTo>
                      <a:pt x="1630" y="506"/>
                    </a:lnTo>
                    <a:lnTo>
                      <a:pt x="1492" y="503"/>
                    </a:lnTo>
                    <a:lnTo>
                      <a:pt x="1138" y="355"/>
                    </a:lnTo>
                    <a:lnTo>
                      <a:pt x="943" y="510"/>
                    </a:lnTo>
                    <a:lnTo>
                      <a:pt x="828" y="466"/>
                    </a:lnTo>
                    <a:lnTo>
                      <a:pt x="886" y="330"/>
                    </a:lnTo>
                    <a:lnTo>
                      <a:pt x="813" y="264"/>
                    </a:lnTo>
                    <a:lnTo>
                      <a:pt x="849" y="0"/>
                    </a:lnTo>
                    <a:lnTo>
                      <a:pt x="635" y="61"/>
                    </a:lnTo>
                    <a:lnTo>
                      <a:pt x="300" y="41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2" name="Freeform 132">
                <a:extLst>
                  <a:ext uri="{FF2B5EF4-FFF2-40B4-BE49-F238E27FC236}">
                    <a16:creationId xmlns:a16="http://schemas.microsoft.com/office/drawing/2014/main" id="{FFBD2D2E-83DC-31BC-856B-B969A1732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15" y="2290638"/>
                <a:ext cx="227470" cy="153263"/>
              </a:xfrm>
              <a:custGeom>
                <a:avLst/>
                <a:gdLst/>
                <a:ahLst/>
                <a:cxnLst>
                  <a:cxn ang="0">
                    <a:pos x="672" y="0"/>
                  </a:cxn>
                  <a:cxn ang="0">
                    <a:pos x="379" y="151"/>
                  </a:cxn>
                  <a:cxn ang="0">
                    <a:pos x="147" y="374"/>
                  </a:cxn>
                  <a:cxn ang="0">
                    <a:pos x="0" y="523"/>
                  </a:cxn>
                  <a:cxn ang="0">
                    <a:pos x="330" y="546"/>
                  </a:cxn>
                  <a:cxn ang="0">
                    <a:pos x="551" y="481"/>
                  </a:cxn>
                  <a:cxn ang="0">
                    <a:pos x="680" y="501"/>
                  </a:cxn>
                  <a:cxn ang="0">
                    <a:pos x="852" y="412"/>
                  </a:cxn>
                  <a:cxn ang="0">
                    <a:pos x="782" y="275"/>
                  </a:cxn>
                  <a:cxn ang="0">
                    <a:pos x="752" y="111"/>
                  </a:cxn>
                  <a:cxn ang="0">
                    <a:pos x="672" y="0"/>
                  </a:cxn>
                </a:cxnLst>
                <a:rect l="0" t="0" r="r" b="b"/>
                <a:pathLst>
                  <a:path w="852" h="546">
                    <a:moveTo>
                      <a:pt x="672" y="0"/>
                    </a:moveTo>
                    <a:lnTo>
                      <a:pt x="379" y="151"/>
                    </a:lnTo>
                    <a:lnTo>
                      <a:pt x="147" y="374"/>
                    </a:lnTo>
                    <a:lnTo>
                      <a:pt x="0" y="523"/>
                    </a:lnTo>
                    <a:lnTo>
                      <a:pt x="330" y="546"/>
                    </a:lnTo>
                    <a:lnTo>
                      <a:pt x="551" y="481"/>
                    </a:lnTo>
                    <a:lnTo>
                      <a:pt x="680" y="501"/>
                    </a:lnTo>
                    <a:lnTo>
                      <a:pt x="852" y="412"/>
                    </a:lnTo>
                    <a:lnTo>
                      <a:pt x="782" y="275"/>
                    </a:lnTo>
                    <a:lnTo>
                      <a:pt x="752" y="111"/>
                    </a:lnTo>
                    <a:lnTo>
                      <a:pt x="672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3" name="Freeform 133">
                <a:extLst>
                  <a:ext uri="{FF2B5EF4-FFF2-40B4-BE49-F238E27FC236}">
                    <a16:creationId xmlns:a16="http://schemas.microsoft.com/office/drawing/2014/main" id="{2B3DEE75-5E1A-9C97-2D65-6E29EA929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852" y="1374390"/>
                <a:ext cx="2002225" cy="2318109"/>
              </a:xfrm>
              <a:custGeom>
                <a:avLst/>
                <a:gdLst/>
                <a:ahLst/>
                <a:cxnLst>
                  <a:cxn ang="0">
                    <a:pos x="2344" y="15"/>
                  </a:cxn>
                  <a:cxn ang="0">
                    <a:pos x="2920" y="145"/>
                  </a:cxn>
                  <a:cxn ang="0">
                    <a:pos x="3363" y="832"/>
                  </a:cxn>
                  <a:cxn ang="0">
                    <a:pos x="4155" y="1416"/>
                  </a:cxn>
                  <a:cxn ang="0">
                    <a:pos x="4259" y="1671"/>
                  </a:cxn>
                  <a:cxn ang="0">
                    <a:pos x="4559" y="1940"/>
                  </a:cxn>
                  <a:cxn ang="0">
                    <a:pos x="4750" y="2343"/>
                  </a:cxn>
                  <a:cxn ang="0">
                    <a:pos x="5444" y="2285"/>
                  </a:cxn>
                  <a:cxn ang="0">
                    <a:pos x="5784" y="2020"/>
                  </a:cxn>
                  <a:cxn ang="0">
                    <a:pos x="6153" y="2215"/>
                  </a:cxn>
                  <a:cxn ang="0">
                    <a:pos x="6582" y="2065"/>
                  </a:cxn>
                  <a:cxn ang="0">
                    <a:pos x="7054" y="2333"/>
                  </a:cxn>
                  <a:cxn ang="0">
                    <a:pos x="7417" y="2560"/>
                  </a:cxn>
                  <a:cxn ang="0">
                    <a:pos x="6962" y="3635"/>
                  </a:cxn>
                  <a:cxn ang="0">
                    <a:pos x="7203" y="3588"/>
                  </a:cxn>
                  <a:cxn ang="0">
                    <a:pos x="7468" y="4096"/>
                  </a:cxn>
                  <a:cxn ang="0">
                    <a:pos x="7109" y="3931"/>
                  </a:cxn>
                  <a:cxn ang="0">
                    <a:pos x="6857" y="3901"/>
                  </a:cxn>
                  <a:cxn ang="0">
                    <a:pos x="6568" y="4138"/>
                  </a:cxn>
                  <a:cxn ang="0">
                    <a:pos x="6134" y="4229"/>
                  </a:cxn>
                  <a:cxn ang="0">
                    <a:pos x="5543" y="4359"/>
                  </a:cxn>
                  <a:cxn ang="0">
                    <a:pos x="4958" y="4783"/>
                  </a:cxn>
                  <a:cxn ang="0">
                    <a:pos x="4657" y="5127"/>
                  </a:cxn>
                  <a:cxn ang="0">
                    <a:pos x="4573" y="5491"/>
                  </a:cxn>
                  <a:cxn ang="0">
                    <a:pos x="4412" y="5851"/>
                  </a:cxn>
                  <a:cxn ang="0">
                    <a:pos x="4455" y="6239"/>
                  </a:cxn>
                  <a:cxn ang="0">
                    <a:pos x="3909" y="6518"/>
                  </a:cxn>
                  <a:cxn ang="0">
                    <a:pos x="3860" y="6793"/>
                  </a:cxn>
                  <a:cxn ang="0">
                    <a:pos x="3904" y="6988"/>
                  </a:cxn>
                  <a:cxn ang="0">
                    <a:pos x="3689" y="7164"/>
                  </a:cxn>
                  <a:cxn ang="0">
                    <a:pos x="3363" y="7055"/>
                  </a:cxn>
                  <a:cxn ang="0">
                    <a:pos x="3051" y="6980"/>
                  </a:cxn>
                  <a:cxn ang="0">
                    <a:pos x="3111" y="7362"/>
                  </a:cxn>
                  <a:cxn ang="0">
                    <a:pos x="3004" y="7580"/>
                  </a:cxn>
                  <a:cxn ang="0">
                    <a:pos x="2605" y="7715"/>
                  </a:cxn>
                  <a:cxn ang="0">
                    <a:pos x="2221" y="7850"/>
                  </a:cxn>
                  <a:cxn ang="0">
                    <a:pos x="2343" y="8060"/>
                  </a:cxn>
                  <a:cxn ang="0">
                    <a:pos x="2101" y="8030"/>
                  </a:cxn>
                  <a:cxn ang="0">
                    <a:pos x="1767" y="8284"/>
                  </a:cxn>
                  <a:cxn ang="0">
                    <a:pos x="1985" y="7685"/>
                  </a:cxn>
                  <a:cxn ang="0">
                    <a:pos x="1651" y="6870"/>
                  </a:cxn>
                  <a:cxn ang="0">
                    <a:pos x="1762" y="6429"/>
                  </a:cxn>
                  <a:cxn ang="0">
                    <a:pos x="2093" y="6628"/>
                  </a:cxn>
                  <a:cxn ang="0">
                    <a:pos x="2270" y="5984"/>
                  </a:cxn>
                  <a:cxn ang="0">
                    <a:pos x="1925" y="5831"/>
                  </a:cxn>
                  <a:cxn ang="0">
                    <a:pos x="1487" y="5656"/>
                  </a:cxn>
                  <a:cxn ang="0">
                    <a:pos x="1216" y="5761"/>
                  </a:cxn>
                  <a:cxn ang="0">
                    <a:pos x="1000" y="5506"/>
                  </a:cxn>
                  <a:cxn ang="0">
                    <a:pos x="631" y="5417"/>
                  </a:cxn>
                  <a:cxn ang="0">
                    <a:pos x="407" y="5207"/>
                  </a:cxn>
                  <a:cxn ang="0">
                    <a:pos x="129" y="5086"/>
                  </a:cxn>
                  <a:cxn ang="0">
                    <a:pos x="40" y="4473"/>
                  </a:cxn>
                  <a:cxn ang="0">
                    <a:pos x="290" y="3797"/>
                  </a:cxn>
                  <a:cxn ang="0">
                    <a:pos x="184" y="3396"/>
                  </a:cxn>
                  <a:cxn ang="0">
                    <a:pos x="0" y="2808"/>
                  </a:cxn>
                  <a:cxn ang="0">
                    <a:pos x="735" y="2508"/>
                  </a:cxn>
                  <a:cxn ang="0">
                    <a:pos x="1369" y="2200"/>
                  </a:cxn>
                  <a:cxn ang="0">
                    <a:pos x="2206" y="1207"/>
                  </a:cxn>
                  <a:cxn ang="0">
                    <a:pos x="2344" y="852"/>
                  </a:cxn>
                  <a:cxn ang="0">
                    <a:pos x="2418" y="669"/>
                  </a:cxn>
                  <a:cxn ang="0">
                    <a:pos x="2280" y="284"/>
                  </a:cxn>
                </a:cxnLst>
                <a:rect l="0" t="0" r="r" b="b"/>
                <a:pathLst>
                  <a:path w="7507" h="8284">
                    <a:moveTo>
                      <a:pt x="2103" y="55"/>
                    </a:moveTo>
                    <a:lnTo>
                      <a:pt x="2344" y="15"/>
                    </a:lnTo>
                    <a:lnTo>
                      <a:pt x="2624" y="0"/>
                    </a:lnTo>
                    <a:lnTo>
                      <a:pt x="2920" y="145"/>
                    </a:lnTo>
                    <a:lnTo>
                      <a:pt x="3284" y="464"/>
                    </a:lnTo>
                    <a:lnTo>
                      <a:pt x="3363" y="832"/>
                    </a:lnTo>
                    <a:lnTo>
                      <a:pt x="4008" y="1177"/>
                    </a:lnTo>
                    <a:lnTo>
                      <a:pt x="4155" y="1416"/>
                    </a:lnTo>
                    <a:lnTo>
                      <a:pt x="4140" y="1586"/>
                    </a:lnTo>
                    <a:lnTo>
                      <a:pt x="4259" y="1671"/>
                    </a:lnTo>
                    <a:lnTo>
                      <a:pt x="4440" y="1686"/>
                    </a:lnTo>
                    <a:lnTo>
                      <a:pt x="4559" y="1940"/>
                    </a:lnTo>
                    <a:lnTo>
                      <a:pt x="4499" y="2090"/>
                    </a:lnTo>
                    <a:lnTo>
                      <a:pt x="4750" y="2343"/>
                    </a:lnTo>
                    <a:lnTo>
                      <a:pt x="4982" y="2275"/>
                    </a:lnTo>
                    <a:lnTo>
                      <a:pt x="5444" y="2285"/>
                    </a:lnTo>
                    <a:lnTo>
                      <a:pt x="5637" y="2180"/>
                    </a:lnTo>
                    <a:lnTo>
                      <a:pt x="5784" y="2020"/>
                    </a:lnTo>
                    <a:lnTo>
                      <a:pt x="5991" y="2060"/>
                    </a:lnTo>
                    <a:lnTo>
                      <a:pt x="6153" y="2215"/>
                    </a:lnTo>
                    <a:lnTo>
                      <a:pt x="6371" y="2200"/>
                    </a:lnTo>
                    <a:lnTo>
                      <a:pt x="6582" y="2065"/>
                    </a:lnTo>
                    <a:lnTo>
                      <a:pt x="6754" y="2110"/>
                    </a:lnTo>
                    <a:lnTo>
                      <a:pt x="7054" y="2333"/>
                    </a:lnTo>
                    <a:lnTo>
                      <a:pt x="7276" y="2408"/>
                    </a:lnTo>
                    <a:lnTo>
                      <a:pt x="7417" y="2560"/>
                    </a:lnTo>
                    <a:lnTo>
                      <a:pt x="6828" y="3496"/>
                    </a:lnTo>
                    <a:lnTo>
                      <a:pt x="6962" y="3635"/>
                    </a:lnTo>
                    <a:lnTo>
                      <a:pt x="7083" y="3591"/>
                    </a:lnTo>
                    <a:lnTo>
                      <a:pt x="7203" y="3588"/>
                    </a:lnTo>
                    <a:lnTo>
                      <a:pt x="7507" y="3975"/>
                    </a:lnTo>
                    <a:lnTo>
                      <a:pt x="7468" y="4096"/>
                    </a:lnTo>
                    <a:lnTo>
                      <a:pt x="7239" y="4052"/>
                    </a:lnTo>
                    <a:lnTo>
                      <a:pt x="7109" y="3931"/>
                    </a:lnTo>
                    <a:lnTo>
                      <a:pt x="6932" y="3961"/>
                    </a:lnTo>
                    <a:lnTo>
                      <a:pt x="6857" y="3901"/>
                    </a:lnTo>
                    <a:lnTo>
                      <a:pt x="6711" y="3987"/>
                    </a:lnTo>
                    <a:lnTo>
                      <a:pt x="6568" y="4138"/>
                    </a:lnTo>
                    <a:lnTo>
                      <a:pt x="6252" y="4140"/>
                    </a:lnTo>
                    <a:lnTo>
                      <a:pt x="6134" y="4229"/>
                    </a:lnTo>
                    <a:lnTo>
                      <a:pt x="5799" y="4244"/>
                    </a:lnTo>
                    <a:lnTo>
                      <a:pt x="5543" y="4359"/>
                    </a:lnTo>
                    <a:lnTo>
                      <a:pt x="5203" y="4573"/>
                    </a:lnTo>
                    <a:lnTo>
                      <a:pt x="4958" y="4783"/>
                    </a:lnTo>
                    <a:lnTo>
                      <a:pt x="4730" y="4828"/>
                    </a:lnTo>
                    <a:lnTo>
                      <a:pt x="4657" y="5127"/>
                    </a:lnTo>
                    <a:lnTo>
                      <a:pt x="4662" y="5252"/>
                    </a:lnTo>
                    <a:lnTo>
                      <a:pt x="4573" y="5491"/>
                    </a:lnTo>
                    <a:lnTo>
                      <a:pt x="4420" y="5681"/>
                    </a:lnTo>
                    <a:lnTo>
                      <a:pt x="4412" y="5851"/>
                    </a:lnTo>
                    <a:lnTo>
                      <a:pt x="4495" y="6084"/>
                    </a:lnTo>
                    <a:lnTo>
                      <a:pt x="4455" y="6239"/>
                    </a:lnTo>
                    <a:lnTo>
                      <a:pt x="4184" y="6309"/>
                    </a:lnTo>
                    <a:lnTo>
                      <a:pt x="3909" y="6518"/>
                    </a:lnTo>
                    <a:lnTo>
                      <a:pt x="3860" y="6638"/>
                    </a:lnTo>
                    <a:lnTo>
                      <a:pt x="3860" y="6793"/>
                    </a:lnTo>
                    <a:lnTo>
                      <a:pt x="3948" y="6923"/>
                    </a:lnTo>
                    <a:lnTo>
                      <a:pt x="3904" y="6988"/>
                    </a:lnTo>
                    <a:lnTo>
                      <a:pt x="3698" y="7012"/>
                    </a:lnTo>
                    <a:lnTo>
                      <a:pt x="3689" y="7164"/>
                    </a:lnTo>
                    <a:lnTo>
                      <a:pt x="3520" y="7087"/>
                    </a:lnTo>
                    <a:lnTo>
                      <a:pt x="3363" y="7055"/>
                    </a:lnTo>
                    <a:lnTo>
                      <a:pt x="3185" y="6973"/>
                    </a:lnTo>
                    <a:lnTo>
                      <a:pt x="3051" y="6980"/>
                    </a:lnTo>
                    <a:lnTo>
                      <a:pt x="3106" y="7257"/>
                    </a:lnTo>
                    <a:lnTo>
                      <a:pt x="3111" y="7362"/>
                    </a:lnTo>
                    <a:lnTo>
                      <a:pt x="3078" y="7494"/>
                    </a:lnTo>
                    <a:lnTo>
                      <a:pt x="3004" y="7580"/>
                    </a:lnTo>
                    <a:lnTo>
                      <a:pt x="2795" y="7617"/>
                    </a:lnTo>
                    <a:lnTo>
                      <a:pt x="2605" y="7715"/>
                    </a:lnTo>
                    <a:lnTo>
                      <a:pt x="2458" y="7735"/>
                    </a:lnTo>
                    <a:lnTo>
                      <a:pt x="2221" y="7850"/>
                    </a:lnTo>
                    <a:lnTo>
                      <a:pt x="2221" y="7970"/>
                    </a:lnTo>
                    <a:lnTo>
                      <a:pt x="2343" y="8060"/>
                    </a:lnTo>
                    <a:lnTo>
                      <a:pt x="2250" y="8124"/>
                    </a:lnTo>
                    <a:lnTo>
                      <a:pt x="2101" y="8030"/>
                    </a:lnTo>
                    <a:lnTo>
                      <a:pt x="1970" y="8184"/>
                    </a:lnTo>
                    <a:lnTo>
                      <a:pt x="1767" y="8284"/>
                    </a:lnTo>
                    <a:lnTo>
                      <a:pt x="1945" y="7915"/>
                    </a:lnTo>
                    <a:lnTo>
                      <a:pt x="1985" y="7685"/>
                    </a:lnTo>
                    <a:lnTo>
                      <a:pt x="1704" y="7132"/>
                    </a:lnTo>
                    <a:lnTo>
                      <a:pt x="1651" y="6870"/>
                    </a:lnTo>
                    <a:lnTo>
                      <a:pt x="1645" y="6624"/>
                    </a:lnTo>
                    <a:lnTo>
                      <a:pt x="1762" y="6429"/>
                    </a:lnTo>
                    <a:lnTo>
                      <a:pt x="1940" y="6444"/>
                    </a:lnTo>
                    <a:lnTo>
                      <a:pt x="2093" y="6628"/>
                    </a:lnTo>
                    <a:lnTo>
                      <a:pt x="2206" y="6488"/>
                    </a:lnTo>
                    <a:lnTo>
                      <a:pt x="2270" y="5984"/>
                    </a:lnTo>
                    <a:lnTo>
                      <a:pt x="2103" y="5876"/>
                    </a:lnTo>
                    <a:lnTo>
                      <a:pt x="1925" y="5831"/>
                    </a:lnTo>
                    <a:lnTo>
                      <a:pt x="1630" y="5816"/>
                    </a:lnTo>
                    <a:lnTo>
                      <a:pt x="1487" y="5656"/>
                    </a:lnTo>
                    <a:lnTo>
                      <a:pt x="1369" y="5626"/>
                    </a:lnTo>
                    <a:lnTo>
                      <a:pt x="1216" y="5761"/>
                    </a:lnTo>
                    <a:lnTo>
                      <a:pt x="1069" y="5681"/>
                    </a:lnTo>
                    <a:lnTo>
                      <a:pt x="1000" y="5506"/>
                    </a:lnTo>
                    <a:lnTo>
                      <a:pt x="852" y="5402"/>
                    </a:lnTo>
                    <a:lnTo>
                      <a:pt x="631" y="5417"/>
                    </a:lnTo>
                    <a:lnTo>
                      <a:pt x="504" y="5327"/>
                    </a:lnTo>
                    <a:lnTo>
                      <a:pt x="407" y="5207"/>
                    </a:lnTo>
                    <a:lnTo>
                      <a:pt x="247" y="5192"/>
                    </a:lnTo>
                    <a:lnTo>
                      <a:pt x="129" y="5086"/>
                    </a:lnTo>
                    <a:lnTo>
                      <a:pt x="62" y="4929"/>
                    </a:lnTo>
                    <a:lnTo>
                      <a:pt x="40" y="4473"/>
                    </a:lnTo>
                    <a:lnTo>
                      <a:pt x="201" y="4161"/>
                    </a:lnTo>
                    <a:lnTo>
                      <a:pt x="290" y="3797"/>
                    </a:lnTo>
                    <a:lnTo>
                      <a:pt x="162" y="3560"/>
                    </a:lnTo>
                    <a:lnTo>
                      <a:pt x="184" y="3396"/>
                    </a:lnTo>
                    <a:lnTo>
                      <a:pt x="35" y="3092"/>
                    </a:lnTo>
                    <a:lnTo>
                      <a:pt x="0" y="2808"/>
                    </a:lnTo>
                    <a:lnTo>
                      <a:pt x="365" y="2658"/>
                    </a:lnTo>
                    <a:lnTo>
                      <a:pt x="735" y="2508"/>
                    </a:lnTo>
                    <a:lnTo>
                      <a:pt x="1114" y="2408"/>
                    </a:lnTo>
                    <a:lnTo>
                      <a:pt x="1369" y="2200"/>
                    </a:lnTo>
                    <a:lnTo>
                      <a:pt x="2161" y="1401"/>
                    </a:lnTo>
                    <a:lnTo>
                      <a:pt x="2206" y="1207"/>
                    </a:lnTo>
                    <a:lnTo>
                      <a:pt x="2265" y="952"/>
                    </a:lnTo>
                    <a:lnTo>
                      <a:pt x="2344" y="852"/>
                    </a:lnTo>
                    <a:lnTo>
                      <a:pt x="2471" y="897"/>
                    </a:lnTo>
                    <a:lnTo>
                      <a:pt x="2418" y="669"/>
                    </a:lnTo>
                    <a:lnTo>
                      <a:pt x="2433" y="419"/>
                    </a:lnTo>
                    <a:lnTo>
                      <a:pt x="2280" y="284"/>
                    </a:lnTo>
                    <a:lnTo>
                      <a:pt x="2103" y="5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4" name="Freeform 134">
                <a:extLst>
                  <a:ext uri="{FF2B5EF4-FFF2-40B4-BE49-F238E27FC236}">
                    <a16:creationId xmlns:a16="http://schemas.microsoft.com/office/drawing/2014/main" id="{954D4EB1-564B-15C6-6C5F-A46A95691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001" y="3246868"/>
                <a:ext cx="744595" cy="538088"/>
              </a:xfrm>
              <a:custGeom>
                <a:avLst/>
                <a:gdLst/>
                <a:ahLst/>
                <a:cxnLst>
                  <a:cxn ang="0">
                    <a:pos x="1032" y="1929"/>
                  </a:cxn>
                  <a:cxn ang="0">
                    <a:pos x="1210" y="1651"/>
                  </a:cxn>
                  <a:cxn ang="0">
                    <a:pos x="1375" y="1626"/>
                  </a:cxn>
                  <a:cxn ang="0">
                    <a:pos x="1446" y="1456"/>
                  </a:cxn>
                  <a:cxn ang="0">
                    <a:pos x="1495" y="1300"/>
                  </a:cxn>
                  <a:cxn ang="0">
                    <a:pos x="1704" y="1183"/>
                  </a:cxn>
                  <a:cxn ang="0">
                    <a:pos x="1755" y="1023"/>
                  </a:cxn>
                  <a:cxn ang="0">
                    <a:pos x="1984" y="1005"/>
                  </a:cxn>
                  <a:cxn ang="0">
                    <a:pos x="2319" y="1428"/>
                  </a:cxn>
                  <a:cxn ang="0">
                    <a:pos x="2542" y="1455"/>
                  </a:cxn>
                  <a:cxn ang="0">
                    <a:pos x="2692" y="1543"/>
                  </a:cxn>
                  <a:cxn ang="0">
                    <a:pos x="2796" y="1465"/>
                  </a:cxn>
                  <a:cxn ang="0">
                    <a:pos x="2715" y="1341"/>
                  </a:cxn>
                  <a:cxn ang="0">
                    <a:pos x="2737" y="1170"/>
                  </a:cxn>
                  <a:cxn ang="0">
                    <a:pos x="2532" y="1042"/>
                  </a:cxn>
                  <a:cxn ang="0">
                    <a:pos x="2301" y="1033"/>
                  </a:cxn>
                  <a:cxn ang="0">
                    <a:pos x="2200" y="859"/>
                  </a:cxn>
                  <a:cxn ang="0">
                    <a:pos x="2125" y="682"/>
                  </a:cxn>
                  <a:cxn ang="0">
                    <a:pos x="2145" y="513"/>
                  </a:cxn>
                  <a:cxn ang="0">
                    <a:pos x="2044" y="420"/>
                  </a:cxn>
                  <a:cxn ang="0">
                    <a:pos x="1996" y="217"/>
                  </a:cxn>
                  <a:cxn ang="0">
                    <a:pos x="1906" y="0"/>
                  </a:cxn>
                  <a:cxn ang="0">
                    <a:pos x="1713" y="12"/>
                  </a:cxn>
                  <a:cxn ang="0">
                    <a:pos x="1704" y="142"/>
                  </a:cxn>
                  <a:cxn ang="0">
                    <a:pos x="1845" y="429"/>
                  </a:cxn>
                  <a:cxn ang="0">
                    <a:pos x="1716" y="625"/>
                  </a:cxn>
                  <a:cxn ang="0">
                    <a:pos x="1542" y="615"/>
                  </a:cxn>
                  <a:cxn ang="0">
                    <a:pos x="1441" y="730"/>
                  </a:cxn>
                  <a:cxn ang="0">
                    <a:pos x="1131" y="582"/>
                  </a:cxn>
                  <a:cxn ang="0">
                    <a:pos x="858" y="565"/>
                  </a:cxn>
                  <a:cxn ang="0">
                    <a:pos x="688" y="690"/>
                  </a:cxn>
                  <a:cxn ang="0">
                    <a:pos x="564" y="495"/>
                  </a:cxn>
                  <a:cxn ang="0">
                    <a:pos x="340" y="343"/>
                  </a:cxn>
                  <a:cxn ang="0">
                    <a:pos x="355" y="154"/>
                  </a:cxn>
                  <a:cxn ang="0">
                    <a:pos x="160" y="82"/>
                  </a:cxn>
                  <a:cxn ang="0">
                    <a:pos x="0" y="181"/>
                  </a:cxn>
                  <a:cxn ang="0">
                    <a:pos x="192" y="579"/>
                  </a:cxn>
                  <a:cxn ang="0">
                    <a:pos x="376" y="909"/>
                  </a:cxn>
                  <a:cxn ang="0">
                    <a:pos x="597" y="1089"/>
                  </a:cxn>
                  <a:cxn ang="0">
                    <a:pos x="685" y="1315"/>
                  </a:cxn>
                  <a:cxn ang="0">
                    <a:pos x="909" y="1548"/>
                  </a:cxn>
                  <a:cxn ang="0">
                    <a:pos x="921" y="1758"/>
                  </a:cxn>
                  <a:cxn ang="0">
                    <a:pos x="1032" y="1929"/>
                  </a:cxn>
                </a:cxnLst>
                <a:rect l="0" t="0" r="r" b="b"/>
                <a:pathLst>
                  <a:path w="2796" h="1929">
                    <a:moveTo>
                      <a:pt x="1032" y="1929"/>
                    </a:moveTo>
                    <a:lnTo>
                      <a:pt x="1210" y="1651"/>
                    </a:lnTo>
                    <a:lnTo>
                      <a:pt x="1375" y="1626"/>
                    </a:lnTo>
                    <a:lnTo>
                      <a:pt x="1446" y="1456"/>
                    </a:lnTo>
                    <a:lnTo>
                      <a:pt x="1495" y="1300"/>
                    </a:lnTo>
                    <a:lnTo>
                      <a:pt x="1704" y="1183"/>
                    </a:lnTo>
                    <a:lnTo>
                      <a:pt x="1755" y="1023"/>
                    </a:lnTo>
                    <a:lnTo>
                      <a:pt x="1984" y="1005"/>
                    </a:lnTo>
                    <a:lnTo>
                      <a:pt x="2319" y="1428"/>
                    </a:lnTo>
                    <a:lnTo>
                      <a:pt x="2542" y="1455"/>
                    </a:lnTo>
                    <a:lnTo>
                      <a:pt x="2692" y="1543"/>
                    </a:lnTo>
                    <a:lnTo>
                      <a:pt x="2796" y="1465"/>
                    </a:lnTo>
                    <a:lnTo>
                      <a:pt x="2715" y="1341"/>
                    </a:lnTo>
                    <a:lnTo>
                      <a:pt x="2737" y="1170"/>
                    </a:lnTo>
                    <a:lnTo>
                      <a:pt x="2532" y="1042"/>
                    </a:lnTo>
                    <a:lnTo>
                      <a:pt x="2301" y="1033"/>
                    </a:lnTo>
                    <a:lnTo>
                      <a:pt x="2200" y="859"/>
                    </a:lnTo>
                    <a:lnTo>
                      <a:pt x="2125" y="682"/>
                    </a:lnTo>
                    <a:lnTo>
                      <a:pt x="2145" y="513"/>
                    </a:lnTo>
                    <a:lnTo>
                      <a:pt x="2044" y="420"/>
                    </a:lnTo>
                    <a:lnTo>
                      <a:pt x="1996" y="217"/>
                    </a:lnTo>
                    <a:lnTo>
                      <a:pt x="1906" y="0"/>
                    </a:lnTo>
                    <a:lnTo>
                      <a:pt x="1713" y="12"/>
                    </a:lnTo>
                    <a:lnTo>
                      <a:pt x="1704" y="142"/>
                    </a:lnTo>
                    <a:lnTo>
                      <a:pt x="1845" y="429"/>
                    </a:lnTo>
                    <a:lnTo>
                      <a:pt x="1716" y="625"/>
                    </a:lnTo>
                    <a:lnTo>
                      <a:pt x="1542" y="615"/>
                    </a:lnTo>
                    <a:lnTo>
                      <a:pt x="1441" y="730"/>
                    </a:lnTo>
                    <a:lnTo>
                      <a:pt x="1131" y="582"/>
                    </a:lnTo>
                    <a:lnTo>
                      <a:pt x="858" y="565"/>
                    </a:lnTo>
                    <a:lnTo>
                      <a:pt x="688" y="690"/>
                    </a:lnTo>
                    <a:lnTo>
                      <a:pt x="564" y="495"/>
                    </a:lnTo>
                    <a:lnTo>
                      <a:pt x="340" y="343"/>
                    </a:lnTo>
                    <a:lnTo>
                      <a:pt x="355" y="154"/>
                    </a:lnTo>
                    <a:lnTo>
                      <a:pt x="160" y="82"/>
                    </a:lnTo>
                    <a:lnTo>
                      <a:pt x="0" y="181"/>
                    </a:lnTo>
                    <a:lnTo>
                      <a:pt x="192" y="579"/>
                    </a:lnTo>
                    <a:lnTo>
                      <a:pt x="376" y="909"/>
                    </a:lnTo>
                    <a:lnTo>
                      <a:pt x="597" y="1089"/>
                    </a:lnTo>
                    <a:lnTo>
                      <a:pt x="685" y="1315"/>
                    </a:lnTo>
                    <a:lnTo>
                      <a:pt x="909" y="1548"/>
                    </a:lnTo>
                    <a:lnTo>
                      <a:pt x="921" y="1758"/>
                    </a:lnTo>
                    <a:lnTo>
                      <a:pt x="1032" y="192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5" name="Freeform 135">
                <a:extLst>
                  <a:ext uri="{FF2B5EF4-FFF2-40B4-BE49-F238E27FC236}">
                    <a16:creationId xmlns:a16="http://schemas.microsoft.com/office/drawing/2014/main" id="{EDA3E925-060A-A478-31BD-9DE7484E3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622" y="2880369"/>
                <a:ext cx="367388" cy="417310"/>
              </a:xfrm>
              <a:custGeom>
                <a:avLst/>
                <a:gdLst/>
                <a:ahLst/>
                <a:cxnLst>
                  <a:cxn ang="0">
                    <a:pos x="0" y="736"/>
                  </a:cxn>
                  <a:cxn ang="0">
                    <a:pos x="211" y="345"/>
                  </a:cxn>
                  <a:cxn ang="0">
                    <a:pos x="405" y="241"/>
                  </a:cxn>
                  <a:cxn ang="0">
                    <a:pos x="645" y="243"/>
                  </a:cxn>
                  <a:cxn ang="0">
                    <a:pos x="619" y="76"/>
                  </a:cxn>
                  <a:cxn ang="0">
                    <a:pos x="699" y="0"/>
                  </a:cxn>
                  <a:cxn ang="0">
                    <a:pos x="801" y="48"/>
                  </a:cxn>
                  <a:cxn ang="0">
                    <a:pos x="873" y="163"/>
                  </a:cxn>
                  <a:cxn ang="0">
                    <a:pos x="961" y="255"/>
                  </a:cxn>
                  <a:cxn ang="0">
                    <a:pos x="1179" y="259"/>
                  </a:cxn>
                  <a:cxn ang="0">
                    <a:pos x="1314" y="450"/>
                  </a:cxn>
                  <a:cxn ang="0">
                    <a:pos x="1305" y="600"/>
                  </a:cxn>
                  <a:cxn ang="0">
                    <a:pos x="1150" y="711"/>
                  </a:cxn>
                  <a:cxn ang="0">
                    <a:pos x="1197" y="873"/>
                  </a:cxn>
                  <a:cxn ang="0">
                    <a:pos x="1282" y="1003"/>
                  </a:cxn>
                  <a:cxn ang="0">
                    <a:pos x="1374" y="1039"/>
                  </a:cxn>
                  <a:cxn ang="0">
                    <a:pos x="1272" y="1252"/>
                  </a:cxn>
                  <a:cxn ang="0">
                    <a:pos x="1258" y="1461"/>
                  </a:cxn>
                  <a:cxn ang="0">
                    <a:pos x="1059" y="1386"/>
                  </a:cxn>
                  <a:cxn ang="0">
                    <a:pos x="903" y="1486"/>
                  </a:cxn>
                  <a:cxn ang="0">
                    <a:pos x="534" y="1024"/>
                  </a:cxn>
                  <a:cxn ang="0">
                    <a:pos x="0" y="736"/>
                  </a:cxn>
                </a:cxnLst>
                <a:rect l="0" t="0" r="r" b="b"/>
                <a:pathLst>
                  <a:path w="1374" h="1486">
                    <a:moveTo>
                      <a:pt x="0" y="736"/>
                    </a:moveTo>
                    <a:lnTo>
                      <a:pt x="211" y="345"/>
                    </a:lnTo>
                    <a:lnTo>
                      <a:pt x="405" y="241"/>
                    </a:lnTo>
                    <a:lnTo>
                      <a:pt x="645" y="243"/>
                    </a:lnTo>
                    <a:lnTo>
                      <a:pt x="619" y="76"/>
                    </a:lnTo>
                    <a:lnTo>
                      <a:pt x="699" y="0"/>
                    </a:lnTo>
                    <a:lnTo>
                      <a:pt x="801" y="48"/>
                    </a:lnTo>
                    <a:lnTo>
                      <a:pt x="873" y="163"/>
                    </a:lnTo>
                    <a:lnTo>
                      <a:pt x="961" y="255"/>
                    </a:lnTo>
                    <a:lnTo>
                      <a:pt x="1179" y="259"/>
                    </a:lnTo>
                    <a:lnTo>
                      <a:pt x="1314" y="450"/>
                    </a:lnTo>
                    <a:lnTo>
                      <a:pt x="1305" y="600"/>
                    </a:lnTo>
                    <a:lnTo>
                      <a:pt x="1150" y="711"/>
                    </a:lnTo>
                    <a:lnTo>
                      <a:pt x="1197" y="873"/>
                    </a:lnTo>
                    <a:lnTo>
                      <a:pt x="1282" y="1003"/>
                    </a:lnTo>
                    <a:lnTo>
                      <a:pt x="1374" y="1039"/>
                    </a:lnTo>
                    <a:lnTo>
                      <a:pt x="1272" y="1252"/>
                    </a:lnTo>
                    <a:lnTo>
                      <a:pt x="1258" y="1461"/>
                    </a:lnTo>
                    <a:lnTo>
                      <a:pt x="1059" y="1386"/>
                    </a:lnTo>
                    <a:lnTo>
                      <a:pt x="903" y="1486"/>
                    </a:lnTo>
                    <a:lnTo>
                      <a:pt x="534" y="1024"/>
                    </a:lnTo>
                    <a:lnTo>
                      <a:pt x="0" y="73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6" name="Freeform 136">
                <a:extLst>
                  <a:ext uri="{FF2B5EF4-FFF2-40B4-BE49-F238E27FC236}">
                    <a16:creationId xmlns:a16="http://schemas.microsoft.com/office/drawing/2014/main" id="{6BF51CE5-806E-C965-CEC9-A88BD2DE9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64" y="4564600"/>
                <a:ext cx="47458" cy="7413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0"/>
                  </a:cxn>
                  <a:cxn ang="0">
                    <a:pos x="83" y="1"/>
                  </a:cxn>
                  <a:cxn ang="0">
                    <a:pos x="102" y="35"/>
                  </a:cxn>
                  <a:cxn ang="0">
                    <a:pos x="80" y="78"/>
                  </a:cxn>
                  <a:cxn ang="0">
                    <a:pos x="67" y="133"/>
                  </a:cxn>
                  <a:cxn ang="0">
                    <a:pos x="114" y="151"/>
                  </a:cxn>
                  <a:cxn ang="0">
                    <a:pos x="111" y="196"/>
                  </a:cxn>
                  <a:cxn ang="0">
                    <a:pos x="178" y="222"/>
                  </a:cxn>
                  <a:cxn ang="0">
                    <a:pos x="123" y="259"/>
                  </a:cxn>
                  <a:cxn ang="0">
                    <a:pos x="85" y="267"/>
                  </a:cxn>
                  <a:cxn ang="0">
                    <a:pos x="55" y="175"/>
                  </a:cxn>
                  <a:cxn ang="0">
                    <a:pos x="18" y="59"/>
                  </a:cxn>
                  <a:cxn ang="0">
                    <a:pos x="0" y="4"/>
                  </a:cxn>
                </a:cxnLst>
                <a:rect l="0" t="0" r="r" b="b"/>
                <a:pathLst>
                  <a:path w="178" h="267">
                    <a:moveTo>
                      <a:pt x="0" y="4"/>
                    </a:moveTo>
                    <a:lnTo>
                      <a:pt x="52" y="0"/>
                    </a:lnTo>
                    <a:lnTo>
                      <a:pt x="83" y="1"/>
                    </a:lnTo>
                    <a:lnTo>
                      <a:pt x="102" y="35"/>
                    </a:lnTo>
                    <a:lnTo>
                      <a:pt x="80" y="78"/>
                    </a:lnTo>
                    <a:lnTo>
                      <a:pt x="67" y="133"/>
                    </a:lnTo>
                    <a:lnTo>
                      <a:pt x="114" y="151"/>
                    </a:lnTo>
                    <a:lnTo>
                      <a:pt x="111" y="196"/>
                    </a:lnTo>
                    <a:lnTo>
                      <a:pt x="178" y="222"/>
                    </a:lnTo>
                    <a:lnTo>
                      <a:pt x="123" y="259"/>
                    </a:lnTo>
                    <a:lnTo>
                      <a:pt x="85" y="267"/>
                    </a:lnTo>
                    <a:lnTo>
                      <a:pt x="55" y="175"/>
                    </a:lnTo>
                    <a:lnTo>
                      <a:pt x="18" y="59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47" name="Freeform 137">
                <a:extLst>
                  <a:ext uri="{FF2B5EF4-FFF2-40B4-BE49-F238E27FC236}">
                    <a16:creationId xmlns:a16="http://schemas.microsoft.com/office/drawing/2014/main" id="{4D7C041E-83BA-4C29-B994-6AC646723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228" y="4512124"/>
                <a:ext cx="133372" cy="215735"/>
              </a:xfrm>
              <a:custGeom>
                <a:avLst/>
                <a:gdLst/>
                <a:ahLst/>
                <a:cxnLst>
                  <a:cxn ang="0">
                    <a:pos x="33" y="89"/>
                  </a:cxn>
                  <a:cxn ang="0">
                    <a:pos x="88" y="55"/>
                  </a:cxn>
                  <a:cxn ang="0">
                    <a:pos x="122" y="0"/>
                  </a:cxn>
                  <a:cxn ang="0">
                    <a:pos x="184" y="34"/>
                  </a:cxn>
                  <a:cxn ang="0">
                    <a:pos x="177" y="83"/>
                  </a:cxn>
                  <a:cxn ang="0">
                    <a:pos x="219" y="124"/>
                  </a:cxn>
                  <a:cxn ang="0">
                    <a:pos x="274" y="117"/>
                  </a:cxn>
                  <a:cxn ang="0">
                    <a:pos x="336" y="131"/>
                  </a:cxn>
                  <a:cxn ang="0">
                    <a:pos x="315" y="193"/>
                  </a:cxn>
                  <a:cxn ang="0">
                    <a:pos x="246" y="220"/>
                  </a:cxn>
                  <a:cxn ang="0">
                    <a:pos x="260" y="275"/>
                  </a:cxn>
                  <a:cxn ang="0">
                    <a:pos x="281" y="310"/>
                  </a:cxn>
                  <a:cxn ang="0">
                    <a:pos x="356" y="289"/>
                  </a:cxn>
                  <a:cxn ang="0">
                    <a:pos x="432" y="255"/>
                  </a:cxn>
                  <a:cxn ang="0">
                    <a:pos x="460" y="337"/>
                  </a:cxn>
                  <a:cxn ang="0">
                    <a:pos x="418" y="379"/>
                  </a:cxn>
                  <a:cxn ang="0">
                    <a:pos x="487" y="434"/>
                  </a:cxn>
                  <a:cxn ang="0">
                    <a:pos x="432" y="434"/>
                  </a:cxn>
                  <a:cxn ang="0">
                    <a:pos x="467" y="503"/>
                  </a:cxn>
                  <a:cxn ang="0">
                    <a:pos x="501" y="558"/>
                  </a:cxn>
                  <a:cxn ang="0">
                    <a:pos x="453" y="654"/>
                  </a:cxn>
                  <a:cxn ang="0">
                    <a:pos x="398" y="737"/>
                  </a:cxn>
                  <a:cxn ang="0">
                    <a:pos x="356" y="771"/>
                  </a:cxn>
                  <a:cxn ang="0">
                    <a:pos x="309" y="670"/>
                  </a:cxn>
                  <a:cxn ang="0">
                    <a:pos x="184" y="559"/>
                  </a:cxn>
                  <a:cxn ang="0">
                    <a:pos x="109" y="498"/>
                  </a:cxn>
                  <a:cxn ang="0">
                    <a:pos x="130" y="448"/>
                  </a:cxn>
                  <a:cxn ang="0">
                    <a:pos x="121" y="385"/>
                  </a:cxn>
                  <a:cxn ang="0">
                    <a:pos x="78" y="322"/>
                  </a:cxn>
                  <a:cxn ang="0">
                    <a:pos x="112" y="223"/>
                  </a:cxn>
                  <a:cxn ang="0">
                    <a:pos x="51" y="189"/>
                  </a:cxn>
                  <a:cxn ang="0">
                    <a:pos x="0" y="163"/>
                  </a:cxn>
                  <a:cxn ang="0">
                    <a:pos x="54" y="158"/>
                  </a:cxn>
                </a:cxnLst>
                <a:rect l="0" t="0" r="r" b="b"/>
                <a:pathLst>
                  <a:path w="501" h="771">
                    <a:moveTo>
                      <a:pt x="47" y="131"/>
                    </a:moveTo>
                    <a:lnTo>
                      <a:pt x="33" y="89"/>
                    </a:lnTo>
                    <a:lnTo>
                      <a:pt x="60" y="69"/>
                    </a:lnTo>
                    <a:lnTo>
                      <a:pt x="88" y="55"/>
                    </a:lnTo>
                    <a:lnTo>
                      <a:pt x="88" y="34"/>
                    </a:lnTo>
                    <a:lnTo>
                      <a:pt x="122" y="0"/>
                    </a:lnTo>
                    <a:lnTo>
                      <a:pt x="171" y="0"/>
                    </a:lnTo>
                    <a:lnTo>
                      <a:pt x="184" y="34"/>
                    </a:lnTo>
                    <a:lnTo>
                      <a:pt x="157" y="69"/>
                    </a:lnTo>
                    <a:lnTo>
                      <a:pt x="177" y="83"/>
                    </a:lnTo>
                    <a:lnTo>
                      <a:pt x="205" y="76"/>
                    </a:lnTo>
                    <a:lnTo>
                      <a:pt x="219" y="124"/>
                    </a:lnTo>
                    <a:lnTo>
                      <a:pt x="239" y="138"/>
                    </a:lnTo>
                    <a:lnTo>
                      <a:pt x="274" y="117"/>
                    </a:lnTo>
                    <a:lnTo>
                      <a:pt x="301" y="138"/>
                    </a:lnTo>
                    <a:lnTo>
                      <a:pt x="336" y="131"/>
                    </a:lnTo>
                    <a:lnTo>
                      <a:pt x="350" y="151"/>
                    </a:lnTo>
                    <a:lnTo>
                      <a:pt x="315" y="193"/>
                    </a:lnTo>
                    <a:lnTo>
                      <a:pt x="267" y="193"/>
                    </a:lnTo>
                    <a:lnTo>
                      <a:pt x="246" y="220"/>
                    </a:lnTo>
                    <a:lnTo>
                      <a:pt x="260" y="241"/>
                    </a:lnTo>
                    <a:lnTo>
                      <a:pt x="260" y="275"/>
                    </a:lnTo>
                    <a:lnTo>
                      <a:pt x="246" y="303"/>
                    </a:lnTo>
                    <a:lnTo>
                      <a:pt x="281" y="310"/>
                    </a:lnTo>
                    <a:lnTo>
                      <a:pt x="329" y="296"/>
                    </a:lnTo>
                    <a:lnTo>
                      <a:pt x="356" y="289"/>
                    </a:lnTo>
                    <a:lnTo>
                      <a:pt x="384" y="268"/>
                    </a:lnTo>
                    <a:lnTo>
                      <a:pt x="432" y="255"/>
                    </a:lnTo>
                    <a:lnTo>
                      <a:pt x="480" y="310"/>
                    </a:lnTo>
                    <a:lnTo>
                      <a:pt x="460" y="337"/>
                    </a:lnTo>
                    <a:lnTo>
                      <a:pt x="425" y="351"/>
                    </a:lnTo>
                    <a:lnTo>
                      <a:pt x="418" y="379"/>
                    </a:lnTo>
                    <a:lnTo>
                      <a:pt x="446" y="386"/>
                    </a:lnTo>
                    <a:lnTo>
                      <a:pt x="487" y="434"/>
                    </a:lnTo>
                    <a:lnTo>
                      <a:pt x="460" y="427"/>
                    </a:lnTo>
                    <a:lnTo>
                      <a:pt x="432" y="434"/>
                    </a:lnTo>
                    <a:lnTo>
                      <a:pt x="453" y="468"/>
                    </a:lnTo>
                    <a:lnTo>
                      <a:pt x="467" y="503"/>
                    </a:lnTo>
                    <a:lnTo>
                      <a:pt x="487" y="516"/>
                    </a:lnTo>
                    <a:lnTo>
                      <a:pt x="501" y="558"/>
                    </a:lnTo>
                    <a:lnTo>
                      <a:pt x="467" y="620"/>
                    </a:lnTo>
                    <a:lnTo>
                      <a:pt x="453" y="654"/>
                    </a:lnTo>
                    <a:lnTo>
                      <a:pt x="405" y="695"/>
                    </a:lnTo>
                    <a:lnTo>
                      <a:pt x="398" y="737"/>
                    </a:lnTo>
                    <a:lnTo>
                      <a:pt x="377" y="771"/>
                    </a:lnTo>
                    <a:lnTo>
                      <a:pt x="356" y="771"/>
                    </a:lnTo>
                    <a:lnTo>
                      <a:pt x="327" y="714"/>
                    </a:lnTo>
                    <a:lnTo>
                      <a:pt x="309" y="670"/>
                    </a:lnTo>
                    <a:lnTo>
                      <a:pt x="235" y="606"/>
                    </a:lnTo>
                    <a:lnTo>
                      <a:pt x="184" y="559"/>
                    </a:lnTo>
                    <a:lnTo>
                      <a:pt x="141" y="522"/>
                    </a:lnTo>
                    <a:lnTo>
                      <a:pt x="109" y="498"/>
                    </a:lnTo>
                    <a:lnTo>
                      <a:pt x="96" y="451"/>
                    </a:lnTo>
                    <a:lnTo>
                      <a:pt x="130" y="448"/>
                    </a:lnTo>
                    <a:lnTo>
                      <a:pt x="187" y="408"/>
                    </a:lnTo>
                    <a:lnTo>
                      <a:pt x="121" y="385"/>
                    </a:lnTo>
                    <a:lnTo>
                      <a:pt x="123" y="337"/>
                    </a:lnTo>
                    <a:lnTo>
                      <a:pt x="78" y="322"/>
                    </a:lnTo>
                    <a:lnTo>
                      <a:pt x="88" y="265"/>
                    </a:lnTo>
                    <a:lnTo>
                      <a:pt x="112" y="223"/>
                    </a:lnTo>
                    <a:lnTo>
                      <a:pt x="94" y="189"/>
                    </a:lnTo>
                    <a:lnTo>
                      <a:pt x="51" y="189"/>
                    </a:lnTo>
                    <a:lnTo>
                      <a:pt x="12" y="193"/>
                    </a:lnTo>
                    <a:lnTo>
                      <a:pt x="0" y="163"/>
                    </a:lnTo>
                    <a:lnTo>
                      <a:pt x="26" y="151"/>
                    </a:lnTo>
                    <a:lnTo>
                      <a:pt x="54" y="158"/>
                    </a:lnTo>
                    <a:lnTo>
                      <a:pt x="47" y="131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95" name="组合 150">
              <a:extLst>
                <a:ext uri="{FF2B5EF4-FFF2-40B4-BE49-F238E27FC236}">
                  <a16:creationId xmlns:a16="http://schemas.microsoft.com/office/drawing/2014/main" id="{D1DC9B22-E63B-E8A3-6B1D-49C0B82E0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32825" y="1930224"/>
              <a:ext cx="3220815" cy="4703463"/>
              <a:chOff x="936625" y="1374775"/>
              <a:chExt cx="3209926" cy="4932363"/>
            </a:xfrm>
          </p:grpSpPr>
          <p:sp>
            <p:nvSpPr>
              <p:cNvPr id="96" name="Freeform 112">
                <a:extLst>
                  <a:ext uri="{FF2B5EF4-FFF2-40B4-BE49-F238E27FC236}">
                    <a16:creationId xmlns:a16="http://schemas.microsoft.com/office/drawing/2014/main" id="{89CB2411-5BD2-87F2-9A14-952946430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929" y="3527574"/>
                <a:ext cx="477850" cy="736331"/>
              </a:xfrm>
              <a:custGeom>
                <a:avLst/>
                <a:gdLst/>
                <a:ahLst/>
                <a:cxnLst>
                  <a:cxn ang="0">
                    <a:pos x="0" y="742"/>
                  </a:cxn>
                  <a:cxn ang="0">
                    <a:pos x="272" y="1305"/>
                  </a:cxn>
                  <a:cxn ang="0">
                    <a:pos x="319" y="1492"/>
                  </a:cxn>
                  <a:cxn ang="0">
                    <a:pos x="583" y="1971"/>
                  </a:cxn>
                  <a:cxn ang="0">
                    <a:pos x="724" y="1938"/>
                  </a:cxn>
                  <a:cxn ang="0">
                    <a:pos x="818" y="1986"/>
                  </a:cxn>
                  <a:cxn ang="0">
                    <a:pos x="831" y="2095"/>
                  </a:cxn>
                  <a:cxn ang="0">
                    <a:pos x="949" y="2107"/>
                  </a:cxn>
                  <a:cxn ang="0">
                    <a:pos x="1168" y="1922"/>
                  </a:cxn>
                  <a:cxn ang="0">
                    <a:pos x="1216" y="1792"/>
                  </a:cxn>
                  <a:cxn ang="0">
                    <a:pos x="1323" y="1748"/>
                  </a:cxn>
                  <a:cxn ang="0">
                    <a:pos x="1335" y="1628"/>
                  </a:cxn>
                  <a:cxn ang="0">
                    <a:pos x="1276" y="1564"/>
                  </a:cxn>
                  <a:cxn ang="0">
                    <a:pos x="1276" y="1473"/>
                  </a:cxn>
                  <a:cxn ang="0">
                    <a:pos x="1209" y="1425"/>
                  </a:cxn>
                  <a:cxn ang="0">
                    <a:pos x="1216" y="1329"/>
                  </a:cxn>
                  <a:cxn ang="0">
                    <a:pos x="1299" y="1241"/>
                  </a:cxn>
                  <a:cxn ang="0">
                    <a:pos x="1327" y="1026"/>
                  </a:cxn>
                  <a:cxn ang="0">
                    <a:pos x="1433" y="910"/>
                  </a:cxn>
                  <a:cxn ang="0">
                    <a:pos x="1370" y="822"/>
                  </a:cxn>
                  <a:cxn ang="0">
                    <a:pos x="1228" y="730"/>
                  </a:cxn>
                  <a:cxn ang="0">
                    <a:pos x="1102" y="587"/>
                  </a:cxn>
                  <a:cxn ang="0">
                    <a:pos x="1028" y="335"/>
                  </a:cxn>
                  <a:cxn ang="0">
                    <a:pos x="760" y="0"/>
                  </a:cxn>
                  <a:cxn ang="0">
                    <a:pos x="579" y="12"/>
                  </a:cxn>
                  <a:cxn ang="0">
                    <a:pos x="534" y="142"/>
                  </a:cxn>
                  <a:cxn ang="0">
                    <a:pos x="370" y="239"/>
                  </a:cxn>
                  <a:cxn ang="0">
                    <a:pos x="335" y="347"/>
                  </a:cxn>
                  <a:cxn ang="0">
                    <a:pos x="272" y="499"/>
                  </a:cxn>
                  <a:cxn ang="0">
                    <a:pos x="142" y="515"/>
                  </a:cxn>
                  <a:cxn ang="0">
                    <a:pos x="0" y="742"/>
                  </a:cxn>
                </a:cxnLst>
                <a:rect l="0" t="0" r="r" b="b"/>
                <a:pathLst>
                  <a:path w="1433" h="2107">
                    <a:moveTo>
                      <a:pt x="0" y="742"/>
                    </a:moveTo>
                    <a:lnTo>
                      <a:pt x="272" y="1305"/>
                    </a:lnTo>
                    <a:lnTo>
                      <a:pt x="319" y="1492"/>
                    </a:lnTo>
                    <a:lnTo>
                      <a:pt x="583" y="1971"/>
                    </a:lnTo>
                    <a:lnTo>
                      <a:pt x="724" y="1938"/>
                    </a:lnTo>
                    <a:lnTo>
                      <a:pt x="818" y="1986"/>
                    </a:lnTo>
                    <a:lnTo>
                      <a:pt x="831" y="2095"/>
                    </a:lnTo>
                    <a:lnTo>
                      <a:pt x="949" y="2107"/>
                    </a:lnTo>
                    <a:lnTo>
                      <a:pt x="1168" y="1922"/>
                    </a:lnTo>
                    <a:lnTo>
                      <a:pt x="1216" y="1792"/>
                    </a:lnTo>
                    <a:lnTo>
                      <a:pt x="1323" y="1748"/>
                    </a:lnTo>
                    <a:lnTo>
                      <a:pt x="1335" y="1628"/>
                    </a:lnTo>
                    <a:lnTo>
                      <a:pt x="1276" y="1564"/>
                    </a:lnTo>
                    <a:lnTo>
                      <a:pt x="1276" y="1473"/>
                    </a:lnTo>
                    <a:lnTo>
                      <a:pt x="1209" y="1425"/>
                    </a:lnTo>
                    <a:lnTo>
                      <a:pt x="1216" y="1329"/>
                    </a:lnTo>
                    <a:lnTo>
                      <a:pt x="1299" y="1241"/>
                    </a:lnTo>
                    <a:lnTo>
                      <a:pt x="1327" y="1026"/>
                    </a:lnTo>
                    <a:lnTo>
                      <a:pt x="1433" y="910"/>
                    </a:lnTo>
                    <a:lnTo>
                      <a:pt x="1370" y="822"/>
                    </a:lnTo>
                    <a:lnTo>
                      <a:pt x="1228" y="730"/>
                    </a:lnTo>
                    <a:lnTo>
                      <a:pt x="1102" y="587"/>
                    </a:lnTo>
                    <a:lnTo>
                      <a:pt x="1028" y="335"/>
                    </a:lnTo>
                    <a:lnTo>
                      <a:pt x="760" y="0"/>
                    </a:lnTo>
                    <a:lnTo>
                      <a:pt x="579" y="12"/>
                    </a:lnTo>
                    <a:lnTo>
                      <a:pt x="534" y="142"/>
                    </a:lnTo>
                    <a:lnTo>
                      <a:pt x="370" y="239"/>
                    </a:lnTo>
                    <a:lnTo>
                      <a:pt x="335" y="347"/>
                    </a:lnTo>
                    <a:lnTo>
                      <a:pt x="272" y="499"/>
                    </a:lnTo>
                    <a:lnTo>
                      <a:pt x="142" y="515"/>
                    </a:lnTo>
                    <a:lnTo>
                      <a:pt x="0" y="742"/>
                    </a:lnTo>
                    <a:close/>
                  </a:path>
                </a:pathLst>
              </a:custGeom>
              <a:solidFill>
                <a:srgbClr val="1E8C84"/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97" name="Freeform 113">
                <a:extLst>
                  <a:ext uri="{FF2B5EF4-FFF2-40B4-BE49-F238E27FC236}">
                    <a16:creationId xmlns:a16="http://schemas.microsoft.com/office/drawing/2014/main" id="{6A9473C3-76A8-25C4-8A66-40A57D96F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770" y="3634192"/>
                <a:ext cx="702865" cy="545584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90" y="347"/>
                  </a:cxn>
                  <a:cxn ang="0">
                    <a:pos x="248" y="529"/>
                  </a:cxn>
                  <a:cxn ang="0">
                    <a:pos x="429" y="644"/>
                  </a:cxn>
                  <a:cxn ang="0">
                    <a:pos x="508" y="753"/>
                  </a:cxn>
                  <a:cxn ang="0">
                    <a:pos x="374" y="899"/>
                  </a:cxn>
                  <a:cxn ang="0">
                    <a:pos x="338" y="1168"/>
                  </a:cxn>
                  <a:cxn ang="0">
                    <a:pos x="233" y="1280"/>
                  </a:cxn>
                  <a:cxn ang="0">
                    <a:pos x="225" y="1398"/>
                  </a:cxn>
                  <a:cxn ang="0">
                    <a:pos x="308" y="1460"/>
                  </a:cxn>
                  <a:cxn ang="0">
                    <a:pos x="308" y="1570"/>
                  </a:cxn>
                  <a:cxn ang="0">
                    <a:pos x="384" y="1653"/>
                  </a:cxn>
                  <a:cxn ang="0">
                    <a:pos x="369" y="1802"/>
                  </a:cxn>
                  <a:cxn ang="0">
                    <a:pos x="580" y="1951"/>
                  </a:cxn>
                  <a:cxn ang="0">
                    <a:pos x="643" y="1853"/>
                  </a:cxn>
                  <a:cxn ang="0">
                    <a:pos x="770" y="1773"/>
                  </a:cxn>
                  <a:cxn ang="0">
                    <a:pos x="930" y="1786"/>
                  </a:cxn>
                  <a:cxn ang="0">
                    <a:pos x="1072" y="1878"/>
                  </a:cxn>
                  <a:cxn ang="0">
                    <a:pos x="1382" y="1901"/>
                  </a:cxn>
                  <a:cxn ang="0">
                    <a:pos x="1496" y="1787"/>
                  </a:cxn>
                  <a:cxn ang="0">
                    <a:pos x="1422" y="1683"/>
                  </a:cxn>
                  <a:cxn ang="0">
                    <a:pos x="1402" y="1588"/>
                  </a:cxn>
                  <a:cxn ang="0">
                    <a:pos x="1419" y="1483"/>
                  </a:cxn>
                  <a:cxn ang="0">
                    <a:pos x="1537" y="1393"/>
                  </a:cxn>
                  <a:cxn ang="0">
                    <a:pos x="1764" y="1405"/>
                  </a:cxn>
                  <a:cxn ang="0">
                    <a:pos x="1977" y="1363"/>
                  </a:cxn>
                  <a:cxn ang="0">
                    <a:pos x="2141" y="1275"/>
                  </a:cxn>
                  <a:cxn ang="0">
                    <a:pos x="2420" y="1263"/>
                  </a:cxn>
                  <a:cxn ang="0">
                    <a:pos x="2634" y="1160"/>
                  </a:cxn>
                  <a:cxn ang="0">
                    <a:pos x="2587" y="1024"/>
                  </a:cxn>
                  <a:cxn ang="0">
                    <a:pos x="2435" y="884"/>
                  </a:cxn>
                  <a:cxn ang="0">
                    <a:pos x="2494" y="720"/>
                  </a:cxn>
                  <a:cxn ang="0">
                    <a:pos x="2631" y="165"/>
                  </a:cxn>
                  <a:cxn ang="0">
                    <a:pos x="2509" y="150"/>
                  </a:cxn>
                  <a:cxn ang="0">
                    <a:pos x="2365" y="210"/>
                  </a:cxn>
                  <a:cxn ang="0">
                    <a:pos x="2159" y="344"/>
                  </a:cxn>
                  <a:cxn ang="0">
                    <a:pos x="2036" y="514"/>
                  </a:cxn>
                  <a:cxn ang="0">
                    <a:pos x="1938" y="680"/>
                  </a:cxn>
                  <a:cxn ang="0">
                    <a:pos x="1820" y="783"/>
                  </a:cxn>
                  <a:cxn ang="0">
                    <a:pos x="1643" y="853"/>
                  </a:cxn>
                  <a:cxn ang="0">
                    <a:pos x="1481" y="793"/>
                  </a:cxn>
                  <a:cxn ang="0">
                    <a:pos x="1372" y="660"/>
                  </a:cxn>
                  <a:cxn ang="0">
                    <a:pos x="1377" y="349"/>
                  </a:cxn>
                  <a:cxn ang="0">
                    <a:pos x="1240" y="210"/>
                  </a:cxn>
                  <a:cxn ang="0">
                    <a:pos x="1156" y="284"/>
                  </a:cxn>
                  <a:cxn ang="0">
                    <a:pos x="1082" y="215"/>
                  </a:cxn>
                  <a:cxn ang="0">
                    <a:pos x="993" y="0"/>
                  </a:cxn>
                  <a:cxn ang="0">
                    <a:pos x="905" y="6"/>
                  </a:cxn>
                  <a:cxn ang="0">
                    <a:pos x="902" y="176"/>
                  </a:cxn>
                  <a:cxn ang="0">
                    <a:pos x="679" y="165"/>
                  </a:cxn>
                  <a:cxn ang="0">
                    <a:pos x="478" y="81"/>
                  </a:cxn>
                  <a:cxn ang="0">
                    <a:pos x="370" y="154"/>
                  </a:cxn>
                  <a:cxn ang="0">
                    <a:pos x="218" y="66"/>
                  </a:cxn>
                  <a:cxn ang="0">
                    <a:pos x="0" y="38"/>
                  </a:cxn>
                </a:cxnLst>
                <a:rect l="0" t="0" r="r" b="b"/>
                <a:pathLst>
                  <a:path w="2634" h="1951">
                    <a:moveTo>
                      <a:pt x="0" y="38"/>
                    </a:moveTo>
                    <a:lnTo>
                      <a:pt x="90" y="347"/>
                    </a:lnTo>
                    <a:lnTo>
                      <a:pt x="248" y="529"/>
                    </a:lnTo>
                    <a:lnTo>
                      <a:pt x="429" y="644"/>
                    </a:lnTo>
                    <a:lnTo>
                      <a:pt x="508" y="753"/>
                    </a:lnTo>
                    <a:lnTo>
                      <a:pt x="374" y="899"/>
                    </a:lnTo>
                    <a:lnTo>
                      <a:pt x="338" y="1168"/>
                    </a:lnTo>
                    <a:lnTo>
                      <a:pt x="233" y="1280"/>
                    </a:lnTo>
                    <a:lnTo>
                      <a:pt x="225" y="1398"/>
                    </a:lnTo>
                    <a:lnTo>
                      <a:pt x="308" y="1460"/>
                    </a:lnTo>
                    <a:lnTo>
                      <a:pt x="308" y="1570"/>
                    </a:lnTo>
                    <a:lnTo>
                      <a:pt x="384" y="1653"/>
                    </a:lnTo>
                    <a:lnTo>
                      <a:pt x="369" y="1802"/>
                    </a:lnTo>
                    <a:lnTo>
                      <a:pt x="580" y="1951"/>
                    </a:lnTo>
                    <a:lnTo>
                      <a:pt x="643" y="1853"/>
                    </a:lnTo>
                    <a:lnTo>
                      <a:pt x="770" y="1773"/>
                    </a:lnTo>
                    <a:lnTo>
                      <a:pt x="930" y="1786"/>
                    </a:lnTo>
                    <a:lnTo>
                      <a:pt x="1072" y="1878"/>
                    </a:lnTo>
                    <a:lnTo>
                      <a:pt x="1382" y="1901"/>
                    </a:lnTo>
                    <a:lnTo>
                      <a:pt x="1496" y="1787"/>
                    </a:lnTo>
                    <a:lnTo>
                      <a:pt x="1422" y="1683"/>
                    </a:lnTo>
                    <a:lnTo>
                      <a:pt x="1402" y="1588"/>
                    </a:lnTo>
                    <a:lnTo>
                      <a:pt x="1419" y="1483"/>
                    </a:lnTo>
                    <a:lnTo>
                      <a:pt x="1537" y="1393"/>
                    </a:lnTo>
                    <a:lnTo>
                      <a:pt x="1764" y="1405"/>
                    </a:lnTo>
                    <a:lnTo>
                      <a:pt x="1977" y="1363"/>
                    </a:lnTo>
                    <a:lnTo>
                      <a:pt x="2141" y="1275"/>
                    </a:lnTo>
                    <a:lnTo>
                      <a:pt x="2420" y="1263"/>
                    </a:lnTo>
                    <a:lnTo>
                      <a:pt x="2634" y="1160"/>
                    </a:lnTo>
                    <a:lnTo>
                      <a:pt x="2587" y="1024"/>
                    </a:lnTo>
                    <a:lnTo>
                      <a:pt x="2435" y="884"/>
                    </a:lnTo>
                    <a:lnTo>
                      <a:pt x="2494" y="720"/>
                    </a:lnTo>
                    <a:lnTo>
                      <a:pt x="2631" y="165"/>
                    </a:lnTo>
                    <a:lnTo>
                      <a:pt x="2509" y="150"/>
                    </a:lnTo>
                    <a:lnTo>
                      <a:pt x="2365" y="210"/>
                    </a:lnTo>
                    <a:lnTo>
                      <a:pt x="2159" y="344"/>
                    </a:lnTo>
                    <a:lnTo>
                      <a:pt x="2036" y="514"/>
                    </a:lnTo>
                    <a:lnTo>
                      <a:pt x="1938" y="680"/>
                    </a:lnTo>
                    <a:lnTo>
                      <a:pt x="1820" y="783"/>
                    </a:lnTo>
                    <a:lnTo>
                      <a:pt x="1643" y="853"/>
                    </a:lnTo>
                    <a:lnTo>
                      <a:pt x="1481" y="793"/>
                    </a:lnTo>
                    <a:lnTo>
                      <a:pt x="1372" y="660"/>
                    </a:lnTo>
                    <a:lnTo>
                      <a:pt x="1377" y="349"/>
                    </a:lnTo>
                    <a:lnTo>
                      <a:pt x="1240" y="210"/>
                    </a:lnTo>
                    <a:lnTo>
                      <a:pt x="1156" y="284"/>
                    </a:lnTo>
                    <a:lnTo>
                      <a:pt x="1082" y="215"/>
                    </a:lnTo>
                    <a:lnTo>
                      <a:pt x="993" y="0"/>
                    </a:lnTo>
                    <a:lnTo>
                      <a:pt x="905" y="6"/>
                    </a:lnTo>
                    <a:lnTo>
                      <a:pt x="902" y="176"/>
                    </a:lnTo>
                    <a:lnTo>
                      <a:pt x="679" y="165"/>
                    </a:lnTo>
                    <a:lnTo>
                      <a:pt x="478" y="81"/>
                    </a:lnTo>
                    <a:lnTo>
                      <a:pt x="370" y="154"/>
                    </a:lnTo>
                    <a:lnTo>
                      <a:pt x="218" y="66"/>
                    </a:lnTo>
                    <a:lnTo>
                      <a:pt x="0" y="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98" name="Freeform 114">
                <a:extLst>
                  <a:ext uri="{FF2B5EF4-FFF2-40B4-BE49-F238E27FC236}">
                    <a16:creationId xmlns:a16="http://schemas.microsoft.com/office/drawing/2014/main" id="{F68ECB9E-3EA0-4B8F-2650-450F49610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599" y="3959044"/>
                <a:ext cx="646407" cy="400650"/>
              </a:xfrm>
              <a:custGeom>
                <a:avLst/>
                <a:gdLst/>
                <a:ahLst/>
                <a:cxnLst>
                  <a:cxn ang="0">
                    <a:pos x="214" y="1427"/>
                  </a:cxn>
                  <a:cxn ang="0">
                    <a:pos x="412" y="1402"/>
                  </a:cxn>
                  <a:cxn ang="0">
                    <a:pos x="407" y="1292"/>
                  </a:cxn>
                  <a:cxn ang="0">
                    <a:pos x="569" y="1202"/>
                  </a:cxn>
                  <a:cxn ang="0">
                    <a:pos x="702" y="1173"/>
                  </a:cxn>
                  <a:cxn ang="0">
                    <a:pos x="834" y="1262"/>
                  </a:cxn>
                  <a:cxn ang="0">
                    <a:pos x="968" y="1163"/>
                  </a:cxn>
                  <a:cxn ang="0">
                    <a:pos x="1278" y="1088"/>
                  </a:cxn>
                  <a:cxn ang="0">
                    <a:pos x="1543" y="968"/>
                  </a:cxn>
                  <a:cxn ang="0">
                    <a:pos x="1680" y="1028"/>
                  </a:cxn>
                  <a:cxn ang="0">
                    <a:pos x="2035" y="1173"/>
                  </a:cxn>
                  <a:cxn ang="0">
                    <a:pos x="2163" y="1118"/>
                  </a:cxn>
                  <a:cxn ang="0">
                    <a:pos x="2287" y="968"/>
                  </a:cxn>
                  <a:cxn ang="0">
                    <a:pos x="2419" y="873"/>
                  </a:cxn>
                  <a:cxn ang="0">
                    <a:pos x="2257" y="669"/>
                  </a:cxn>
                  <a:cxn ang="0">
                    <a:pos x="2242" y="484"/>
                  </a:cxn>
                  <a:cxn ang="0">
                    <a:pos x="2163" y="339"/>
                  </a:cxn>
                  <a:cxn ang="0">
                    <a:pos x="2119" y="156"/>
                  </a:cxn>
                  <a:cxn ang="0">
                    <a:pos x="2053" y="0"/>
                  </a:cxn>
                  <a:cxn ang="0">
                    <a:pos x="1837" y="100"/>
                  </a:cxn>
                  <a:cxn ang="0">
                    <a:pos x="1559" y="111"/>
                  </a:cxn>
                  <a:cxn ang="0">
                    <a:pos x="1395" y="200"/>
                  </a:cxn>
                  <a:cxn ang="0">
                    <a:pos x="1179" y="244"/>
                  </a:cxn>
                  <a:cxn ang="0">
                    <a:pos x="953" y="230"/>
                  </a:cxn>
                  <a:cxn ang="0">
                    <a:pos x="838" y="321"/>
                  </a:cxn>
                  <a:cxn ang="0">
                    <a:pos x="819" y="424"/>
                  </a:cxn>
                  <a:cxn ang="0">
                    <a:pos x="839" y="519"/>
                  </a:cxn>
                  <a:cxn ang="0">
                    <a:pos x="915" y="627"/>
                  </a:cxn>
                  <a:cxn ang="0">
                    <a:pos x="802" y="739"/>
                  </a:cxn>
                  <a:cxn ang="0">
                    <a:pos x="492" y="715"/>
                  </a:cxn>
                  <a:cxn ang="0">
                    <a:pos x="352" y="624"/>
                  </a:cxn>
                  <a:cxn ang="0">
                    <a:pos x="190" y="610"/>
                  </a:cxn>
                  <a:cxn ang="0">
                    <a:pos x="57" y="694"/>
                  </a:cxn>
                  <a:cxn ang="0">
                    <a:pos x="0" y="790"/>
                  </a:cxn>
                  <a:cxn ang="0">
                    <a:pos x="97" y="1128"/>
                  </a:cxn>
                  <a:cxn ang="0">
                    <a:pos x="204" y="1427"/>
                  </a:cxn>
                  <a:cxn ang="0">
                    <a:pos x="214" y="1427"/>
                  </a:cxn>
                </a:cxnLst>
                <a:rect l="0" t="0" r="r" b="b"/>
                <a:pathLst>
                  <a:path w="2419" h="1427">
                    <a:moveTo>
                      <a:pt x="214" y="1427"/>
                    </a:moveTo>
                    <a:lnTo>
                      <a:pt x="412" y="1402"/>
                    </a:lnTo>
                    <a:lnTo>
                      <a:pt x="407" y="1292"/>
                    </a:lnTo>
                    <a:lnTo>
                      <a:pt x="569" y="1202"/>
                    </a:lnTo>
                    <a:lnTo>
                      <a:pt x="702" y="1173"/>
                    </a:lnTo>
                    <a:lnTo>
                      <a:pt x="834" y="1262"/>
                    </a:lnTo>
                    <a:lnTo>
                      <a:pt x="968" y="1163"/>
                    </a:lnTo>
                    <a:lnTo>
                      <a:pt x="1278" y="1088"/>
                    </a:lnTo>
                    <a:lnTo>
                      <a:pt x="1543" y="968"/>
                    </a:lnTo>
                    <a:lnTo>
                      <a:pt x="1680" y="1028"/>
                    </a:lnTo>
                    <a:lnTo>
                      <a:pt x="2035" y="1173"/>
                    </a:lnTo>
                    <a:lnTo>
                      <a:pt x="2163" y="1118"/>
                    </a:lnTo>
                    <a:lnTo>
                      <a:pt x="2287" y="968"/>
                    </a:lnTo>
                    <a:lnTo>
                      <a:pt x="2419" y="873"/>
                    </a:lnTo>
                    <a:lnTo>
                      <a:pt x="2257" y="669"/>
                    </a:lnTo>
                    <a:lnTo>
                      <a:pt x="2242" y="484"/>
                    </a:lnTo>
                    <a:lnTo>
                      <a:pt x="2163" y="339"/>
                    </a:lnTo>
                    <a:lnTo>
                      <a:pt x="2119" y="156"/>
                    </a:lnTo>
                    <a:lnTo>
                      <a:pt x="2053" y="0"/>
                    </a:lnTo>
                    <a:lnTo>
                      <a:pt x="1837" y="100"/>
                    </a:lnTo>
                    <a:lnTo>
                      <a:pt x="1559" y="111"/>
                    </a:lnTo>
                    <a:lnTo>
                      <a:pt x="1395" y="200"/>
                    </a:lnTo>
                    <a:lnTo>
                      <a:pt x="1179" y="244"/>
                    </a:lnTo>
                    <a:lnTo>
                      <a:pt x="953" y="230"/>
                    </a:lnTo>
                    <a:lnTo>
                      <a:pt x="838" y="321"/>
                    </a:lnTo>
                    <a:lnTo>
                      <a:pt x="819" y="424"/>
                    </a:lnTo>
                    <a:lnTo>
                      <a:pt x="839" y="519"/>
                    </a:lnTo>
                    <a:lnTo>
                      <a:pt x="915" y="627"/>
                    </a:lnTo>
                    <a:lnTo>
                      <a:pt x="802" y="739"/>
                    </a:lnTo>
                    <a:lnTo>
                      <a:pt x="492" y="715"/>
                    </a:lnTo>
                    <a:lnTo>
                      <a:pt x="352" y="624"/>
                    </a:lnTo>
                    <a:lnTo>
                      <a:pt x="190" y="610"/>
                    </a:lnTo>
                    <a:lnTo>
                      <a:pt x="57" y="694"/>
                    </a:lnTo>
                    <a:lnTo>
                      <a:pt x="0" y="790"/>
                    </a:lnTo>
                    <a:lnTo>
                      <a:pt x="97" y="1128"/>
                    </a:lnTo>
                    <a:lnTo>
                      <a:pt x="204" y="1427"/>
                    </a:lnTo>
                    <a:lnTo>
                      <a:pt x="214" y="1427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99" name="Freeform 115">
                <a:extLst>
                  <a:ext uri="{FF2B5EF4-FFF2-40B4-BE49-F238E27FC236}">
                    <a16:creationId xmlns:a16="http://schemas.microsoft.com/office/drawing/2014/main" id="{10155C6A-FC47-9E57-6EAF-DB61178DE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519" y="3325999"/>
                <a:ext cx="1386093" cy="1107828"/>
              </a:xfrm>
              <a:custGeom>
                <a:avLst/>
                <a:gdLst/>
                <a:ahLst/>
                <a:cxnLst>
                  <a:cxn ang="0">
                    <a:pos x="5068" y="2531"/>
                  </a:cxn>
                  <a:cxn ang="0">
                    <a:pos x="4893" y="2808"/>
                  </a:cxn>
                  <a:cxn ang="0">
                    <a:pos x="4553" y="3247"/>
                  </a:cxn>
                  <a:cxn ang="0">
                    <a:pos x="3986" y="3512"/>
                  </a:cxn>
                  <a:cxn ang="0">
                    <a:pos x="3637" y="3502"/>
                  </a:cxn>
                  <a:cxn ang="0">
                    <a:pos x="3607" y="3841"/>
                  </a:cxn>
                  <a:cxn ang="0">
                    <a:pos x="3381" y="3961"/>
                  </a:cxn>
                  <a:cxn ang="0">
                    <a:pos x="2943" y="3871"/>
                  </a:cxn>
                  <a:cxn ang="0">
                    <a:pos x="2677" y="3891"/>
                  </a:cxn>
                  <a:cxn ang="0">
                    <a:pos x="2352" y="3412"/>
                  </a:cxn>
                  <a:cxn ang="0">
                    <a:pos x="2101" y="3362"/>
                  </a:cxn>
                  <a:cxn ang="0">
                    <a:pos x="1712" y="3572"/>
                  </a:cxn>
                  <a:cxn ang="0">
                    <a:pos x="1374" y="3437"/>
                  </a:cxn>
                  <a:cxn ang="0">
                    <a:pos x="1624" y="3237"/>
                  </a:cxn>
                  <a:cxn ang="0">
                    <a:pos x="1599" y="2932"/>
                  </a:cxn>
                  <a:cxn ang="0">
                    <a:pos x="1506" y="2604"/>
                  </a:cxn>
                  <a:cxn ang="0">
                    <a:pos x="1395" y="2259"/>
                  </a:cxn>
                  <a:cxn ang="0">
                    <a:pos x="1197" y="1988"/>
                  </a:cxn>
                  <a:cxn ang="0">
                    <a:pos x="1392" y="1268"/>
                  </a:cxn>
                  <a:cxn ang="0">
                    <a:pos x="1122" y="1317"/>
                  </a:cxn>
                  <a:cxn ang="0">
                    <a:pos x="786" y="1635"/>
                  </a:cxn>
                  <a:cxn ang="0">
                    <a:pos x="576" y="1889"/>
                  </a:cxn>
                  <a:cxn ang="0">
                    <a:pos x="240" y="1895"/>
                  </a:cxn>
                  <a:cxn ang="0">
                    <a:pos x="139" y="1452"/>
                  </a:cxn>
                  <a:cxn ang="0">
                    <a:pos x="205" y="1213"/>
                  </a:cxn>
                  <a:cxn ang="0">
                    <a:pos x="486" y="1153"/>
                  </a:cxn>
                  <a:cxn ang="0">
                    <a:pos x="459" y="998"/>
                  </a:cxn>
                  <a:cxn ang="0">
                    <a:pos x="693" y="763"/>
                  </a:cxn>
                  <a:cxn ang="0">
                    <a:pos x="1033" y="644"/>
                  </a:cxn>
                  <a:cxn ang="0">
                    <a:pos x="1313" y="524"/>
                  </a:cxn>
                  <a:cxn ang="0">
                    <a:pos x="1343" y="284"/>
                  </a:cxn>
                  <a:cxn ang="0">
                    <a:pos x="1289" y="10"/>
                  </a:cxn>
                  <a:cxn ang="0">
                    <a:pos x="1599" y="85"/>
                  </a:cxn>
                  <a:cxn ang="0">
                    <a:pos x="1926" y="193"/>
                  </a:cxn>
                  <a:cxn ang="0">
                    <a:pos x="2176" y="493"/>
                  </a:cxn>
                  <a:cxn ang="0">
                    <a:pos x="2347" y="983"/>
                  </a:cxn>
                  <a:cxn ang="0">
                    <a:pos x="2860" y="1697"/>
                  </a:cxn>
                  <a:cxn ang="0">
                    <a:pos x="2672" y="2002"/>
                  </a:cxn>
                  <a:cxn ang="0">
                    <a:pos x="3462" y="2114"/>
                  </a:cxn>
                  <a:cxn ang="0">
                    <a:pos x="3605" y="2449"/>
                  </a:cxn>
                  <a:cxn ang="0">
                    <a:pos x="4006" y="2604"/>
                  </a:cxn>
                  <a:cxn ang="0">
                    <a:pos x="4784" y="2374"/>
                  </a:cxn>
                  <a:cxn ang="0">
                    <a:pos x="5198" y="2166"/>
                  </a:cxn>
                  <a:cxn ang="0">
                    <a:pos x="5188" y="2349"/>
                  </a:cxn>
                </a:cxnLst>
                <a:rect l="0" t="0" r="r" b="b"/>
                <a:pathLst>
                  <a:path w="5198" h="3961">
                    <a:moveTo>
                      <a:pt x="5188" y="2349"/>
                    </a:moveTo>
                    <a:lnTo>
                      <a:pt x="5068" y="2531"/>
                    </a:lnTo>
                    <a:lnTo>
                      <a:pt x="4908" y="2649"/>
                    </a:lnTo>
                    <a:lnTo>
                      <a:pt x="4893" y="2808"/>
                    </a:lnTo>
                    <a:lnTo>
                      <a:pt x="4819" y="3023"/>
                    </a:lnTo>
                    <a:lnTo>
                      <a:pt x="4553" y="3247"/>
                    </a:lnTo>
                    <a:lnTo>
                      <a:pt x="4214" y="3412"/>
                    </a:lnTo>
                    <a:lnTo>
                      <a:pt x="3986" y="3512"/>
                    </a:lnTo>
                    <a:lnTo>
                      <a:pt x="3815" y="3547"/>
                    </a:lnTo>
                    <a:lnTo>
                      <a:pt x="3637" y="3502"/>
                    </a:lnTo>
                    <a:lnTo>
                      <a:pt x="3681" y="3667"/>
                    </a:lnTo>
                    <a:lnTo>
                      <a:pt x="3607" y="3841"/>
                    </a:lnTo>
                    <a:lnTo>
                      <a:pt x="3470" y="3841"/>
                    </a:lnTo>
                    <a:lnTo>
                      <a:pt x="3381" y="3961"/>
                    </a:lnTo>
                    <a:lnTo>
                      <a:pt x="3150" y="3951"/>
                    </a:lnTo>
                    <a:lnTo>
                      <a:pt x="2943" y="3871"/>
                    </a:lnTo>
                    <a:lnTo>
                      <a:pt x="2850" y="3786"/>
                    </a:lnTo>
                    <a:lnTo>
                      <a:pt x="2677" y="3891"/>
                    </a:lnTo>
                    <a:lnTo>
                      <a:pt x="2421" y="3846"/>
                    </a:lnTo>
                    <a:lnTo>
                      <a:pt x="2352" y="3412"/>
                    </a:lnTo>
                    <a:lnTo>
                      <a:pt x="2245" y="3332"/>
                    </a:lnTo>
                    <a:lnTo>
                      <a:pt x="2101" y="3362"/>
                    </a:lnTo>
                    <a:lnTo>
                      <a:pt x="1968" y="3532"/>
                    </a:lnTo>
                    <a:lnTo>
                      <a:pt x="1712" y="3572"/>
                    </a:lnTo>
                    <a:lnTo>
                      <a:pt x="1511" y="3602"/>
                    </a:lnTo>
                    <a:lnTo>
                      <a:pt x="1374" y="3437"/>
                    </a:lnTo>
                    <a:lnTo>
                      <a:pt x="1509" y="3382"/>
                    </a:lnTo>
                    <a:lnTo>
                      <a:pt x="1624" y="3237"/>
                    </a:lnTo>
                    <a:lnTo>
                      <a:pt x="1762" y="3137"/>
                    </a:lnTo>
                    <a:lnTo>
                      <a:pt x="1599" y="2932"/>
                    </a:lnTo>
                    <a:lnTo>
                      <a:pt x="1587" y="2752"/>
                    </a:lnTo>
                    <a:lnTo>
                      <a:pt x="1506" y="2604"/>
                    </a:lnTo>
                    <a:lnTo>
                      <a:pt x="1465" y="2434"/>
                    </a:lnTo>
                    <a:lnTo>
                      <a:pt x="1395" y="2259"/>
                    </a:lnTo>
                    <a:lnTo>
                      <a:pt x="1350" y="2127"/>
                    </a:lnTo>
                    <a:lnTo>
                      <a:pt x="1197" y="1988"/>
                    </a:lnTo>
                    <a:lnTo>
                      <a:pt x="1259" y="1810"/>
                    </a:lnTo>
                    <a:lnTo>
                      <a:pt x="1392" y="1268"/>
                    </a:lnTo>
                    <a:lnTo>
                      <a:pt x="1274" y="1252"/>
                    </a:lnTo>
                    <a:lnTo>
                      <a:pt x="1122" y="1317"/>
                    </a:lnTo>
                    <a:lnTo>
                      <a:pt x="919" y="1447"/>
                    </a:lnTo>
                    <a:lnTo>
                      <a:pt x="786" y="1635"/>
                    </a:lnTo>
                    <a:lnTo>
                      <a:pt x="699" y="1784"/>
                    </a:lnTo>
                    <a:lnTo>
                      <a:pt x="576" y="1889"/>
                    </a:lnTo>
                    <a:lnTo>
                      <a:pt x="401" y="1954"/>
                    </a:lnTo>
                    <a:lnTo>
                      <a:pt x="240" y="1895"/>
                    </a:lnTo>
                    <a:lnTo>
                      <a:pt x="135" y="1760"/>
                    </a:lnTo>
                    <a:lnTo>
                      <a:pt x="139" y="1452"/>
                    </a:lnTo>
                    <a:lnTo>
                      <a:pt x="0" y="1314"/>
                    </a:lnTo>
                    <a:lnTo>
                      <a:pt x="205" y="1213"/>
                    </a:lnTo>
                    <a:lnTo>
                      <a:pt x="339" y="1058"/>
                    </a:lnTo>
                    <a:lnTo>
                      <a:pt x="486" y="1153"/>
                    </a:lnTo>
                    <a:lnTo>
                      <a:pt x="580" y="1088"/>
                    </a:lnTo>
                    <a:lnTo>
                      <a:pt x="459" y="998"/>
                    </a:lnTo>
                    <a:lnTo>
                      <a:pt x="459" y="879"/>
                    </a:lnTo>
                    <a:lnTo>
                      <a:pt x="693" y="763"/>
                    </a:lnTo>
                    <a:lnTo>
                      <a:pt x="845" y="743"/>
                    </a:lnTo>
                    <a:lnTo>
                      <a:pt x="1033" y="644"/>
                    </a:lnTo>
                    <a:lnTo>
                      <a:pt x="1239" y="609"/>
                    </a:lnTo>
                    <a:lnTo>
                      <a:pt x="1313" y="524"/>
                    </a:lnTo>
                    <a:lnTo>
                      <a:pt x="1348" y="389"/>
                    </a:lnTo>
                    <a:lnTo>
                      <a:pt x="1343" y="284"/>
                    </a:lnTo>
                    <a:lnTo>
                      <a:pt x="1313" y="135"/>
                    </a:lnTo>
                    <a:lnTo>
                      <a:pt x="1289" y="10"/>
                    </a:lnTo>
                    <a:lnTo>
                      <a:pt x="1422" y="0"/>
                    </a:lnTo>
                    <a:lnTo>
                      <a:pt x="1599" y="85"/>
                    </a:lnTo>
                    <a:lnTo>
                      <a:pt x="1762" y="115"/>
                    </a:lnTo>
                    <a:lnTo>
                      <a:pt x="1926" y="193"/>
                    </a:lnTo>
                    <a:lnTo>
                      <a:pt x="1954" y="311"/>
                    </a:lnTo>
                    <a:lnTo>
                      <a:pt x="2176" y="493"/>
                    </a:lnTo>
                    <a:lnTo>
                      <a:pt x="2116" y="614"/>
                    </a:lnTo>
                    <a:lnTo>
                      <a:pt x="2347" y="983"/>
                    </a:lnTo>
                    <a:lnTo>
                      <a:pt x="2532" y="1152"/>
                    </a:lnTo>
                    <a:lnTo>
                      <a:pt x="2860" y="1697"/>
                    </a:lnTo>
                    <a:lnTo>
                      <a:pt x="2737" y="1849"/>
                    </a:lnTo>
                    <a:lnTo>
                      <a:pt x="2672" y="2002"/>
                    </a:lnTo>
                    <a:lnTo>
                      <a:pt x="3061" y="2021"/>
                    </a:lnTo>
                    <a:lnTo>
                      <a:pt x="3462" y="2114"/>
                    </a:lnTo>
                    <a:lnTo>
                      <a:pt x="3544" y="2226"/>
                    </a:lnTo>
                    <a:lnTo>
                      <a:pt x="3605" y="2449"/>
                    </a:lnTo>
                    <a:lnTo>
                      <a:pt x="3617" y="2614"/>
                    </a:lnTo>
                    <a:lnTo>
                      <a:pt x="4006" y="2604"/>
                    </a:lnTo>
                    <a:lnTo>
                      <a:pt x="4390" y="2589"/>
                    </a:lnTo>
                    <a:lnTo>
                      <a:pt x="4784" y="2374"/>
                    </a:lnTo>
                    <a:lnTo>
                      <a:pt x="5144" y="2066"/>
                    </a:lnTo>
                    <a:lnTo>
                      <a:pt x="5198" y="2166"/>
                    </a:lnTo>
                    <a:lnTo>
                      <a:pt x="5144" y="2259"/>
                    </a:lnTo>
                    <a:lnTo>
                      <a:pt x="5188" y="234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0" name="Freeform 116">
                <a:extLst>
                  <a:ext uri="{FF2B5EF4-FFF2-40B4-BE49-F238E27FC236}">
                    <a16:creationId xmlns:a16="http://schemas.microsoft.com/office/drawing/2014/main" id="{E7FE9C13-289A-3D36-5259-17F39845E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033" y="4138961"/>
                <a:ext cx="629224" cy="813795"/>
              </a:xfrm>
              <a:custGeom>
                <a:avLst/>
                <a:gdLst/>
                <a:ahLst/>
                <a:cxnLst>
                  <a:cxn ang="0">
                    <a:pos x="0" y="279"/>
                  </a:cxn>
                  <a:cxn ang="0">
                    <a:pos x="280" y="778"/>
                  </a:cxn>
                  <a:cxn ang="0">
                    <a:pos x="290" y="1001"/>
                  </a:cxn>
                  <a:cxn ang="0">
                    <a:pos x="511" y="1136"/>
                  </a:cxn>
                  <a:cxn ang="0">
                    <a:pos x="734" y="1490"/>
                  </a:cxn>
                  <a:cxn ang="0">
                    <a:pos x="841" y="1825"/>
                  </a:cxn>
                  <a:cxn ang="0">
                    <a:pos x="1044" y="2005"/>
                  </a:cxn>
                  <a:cxn ang="0">
                    <a:pos x="1132" y="2199"/>
                  </a:cxn>
                  <a:cxn ang="0">
                    <a:pos x="1328" y="2454"/>
                  </a:cxn>
                  <a:cxn ang="0">
                    <a:pos x="1412" y="2693"/>
                  </a:cxn>
                  <a:cxn ang="0">
                    <a:pos x="1595" y="2913"/>
                  </a:cxn>
                  <a:cxn ang="0">
                    <a:pos x="1737" y="2693"/>
                  </a:cxn>
                  <a:cxn ang="0">
                    <a:pos x="1928" y="2589"/>
                  </a:cxn>
                  <a:cxn ang="0">
                    <a:pos x="2046" y="2593"/>
                  </a:cxn>
                  <a:cxn ang="0">
                    <a:pos x="2230" y="2494"/>
                  </a:cxn>
                  <a:cxn ang="0">
                    <a:pos x="2357" y="2304"/>
                  </a:cxn>
                  <a:cxn ang="0">
                    <a:pos x="2226" y="2200"/>
                  </a:cxn>
                  <a:cxn ang="0">
                    <a:pos x="2258" y="2059"/>
                  </a:cxn>
                  <a:cxn ang="0">
                    <a:pos x="2168" y="1898"/>
                  </a:cxn>
                  <a:cxn ang="0">
                    <a:pos x="2195" y="1745"/>
                  </a:cxn>
                  <a:cxn ang="0">
                    <a:pos x="1978" y="1640"/>
                  </a:cxn>
                  <a:cxn ang="0">
                    <a:pos x="1783" y="1618"/>
                  </a:cxn>
                  <a:cxn ang="0">
                    <a:pos x="1653" y="1431"/>
                  </a:cxn>
                  <a:cxn ang="0">
                    <a:pos x="1496" y="1175"/>
                  </a:cxn>
                  <a:cxn ang="0">
                    <a:pos x="1346" y="785"/>
                  </a:cxn>
                  <a:cxn ang="0">
                    <a:pos x="1235" y="493"/>
                  </a:cxn>
                  <a:cxn ang="0">
                    <a:pos x="1137" y="149"/>
                  </a:cxn>
                  <a:cxn ang="0">
                    <a:pos x="926" y="0"/>
                  </a:cxn>
                  <a:cxn ang="0">
                    <a:pos x="789" y="58"/>
                  </a:cxn>
                  <a:cxn ang="0">
                    <a:pos x="729" y="220"/>
                  </a:cxn>
                  <a:cxn ang="0">
                    <a:pos x="456" y="450"/>
                  </a:cxn>
                  <a:cxn ang="0">
                    <a:pos x="310" y="433"/>
                  </a:cxn>
                  <a:cxn ang="0">
                    <a:pos x="296" y="297"/>
                  </a:cxn>
                  <a:cxn ang="0">
                    <a:pos x="177" y="239"/>
                  </a:cxn>
                  <a:cxn ang="0">
                    <a:pos x="0" y="279"/>
                  </a:cxn>
                </a:cxnLst>
                <a:rect l="0" t="0" r="r" b="b"/>
                <a:pathLst>
                  <a:path w="2357" h="2913">
                    <a:moveTo>
                      <a:pt x="0" y="279"/>
                    </a:moveTo>
                    <a:lnTo>
                      <a:pt x="280" y="778"/>
                    </a:lnTo>
                    <a:lnTo>
                      <a:pt x="290" y="1001"/>
                    </a:lnTo>
                    <a:lnTo>
                      <a:pt x="511" y="1136"/>
                    </a:lnTo>
                    <a:lnTo>
                      <a:pt x="734" y="1490"/>
                    </a:lnTo>
                    <a:lnTo>
                      <a:pt x="841" y="1825"/>
                    </a:lnTo>
                    <a:lnTo>
                      <a:pt x="1044" y="2005"/>
                    </a:lnTo>
                    <a:lnTo>
                      <a:pt x="1132" y="2199"/>
                    </a:lnTo>
                    <a:lnTo>
                      <a:pt x="1328" y="2454"/>
                    </a:lnTo>
                    <a:lnTo>
                      <a:pt x="1412" y="2693"/>
                    </a:lnTo>
                    <a:lnTo>
                      <a:pt x="1595" y="2913"/>
                    </a:lnTo>
                    <a:lnTo>
                      <a:pt x="1737" y="2693"/>
                    </a:lnTo>
                    <a:lnTo>
                      <a:pt x="1928" y="2589"/>
                    </a:lnTo>
                    <a:lnTo>
                      <a:pt x="2046" y="2593"/>
                    </a:lnTo>
                    <a:lnTo>
                      <a:pt x="2230" y="2494"/>
                    </a:lnTo>
                    <a:lnTo>
                      <a:pt x="2357" y="2304"/>
                    </a:lnTo>
                    <a:lnTo>
                      <a:pt x="2226" y="2200"/>
                    </a:lnTo>
                    <a:lnTo>
                      <a:pt x="2258" y="2059"/>
                    </a:lnTo>
                    <a:lnTo>
                      <a:pt x="2168" y="1898"/>
                    </a:lnTo>
                    <a:lnTo>
                      <a:pt x="2195" y="1745"/>
                    </a:lnTo>
                    <a:lnTo>
                      <a:pt x="1978" y="1640"/>
                    </a:lnTo>
                    <a:lnTo>
                      <a:pt x="1783" y="1618"/>
                    </a:lnTo>
                    <a:lnTo>
                      <a:pt x="1653" y="1431"/>
                    </a:lnTo>
                    <a:lnTo>
                      <a:pt x="1496" y="1175"/>
                    </a:lnTo>
                    <a:lnTo>
                      <a:pt x="1346" y="785"/>
                    </a:lnTo>
                    <a:lnTo>
                      <a:pt x="1235" y="493"/>
                    </a:lnTo>
                    <a:lnTo>
                      <a:pt x="1137" y="149"/>
                    </a:lnTo>
                    <a:lnTo>
                      <a:pt x="926" y="0"/>
                    </a:lnTo>
                    <a:lnTo>
                      <a:pt x="789" y="58"/>
                    </a:lnTo>
                    <a:lnTo>
                      <a:pt x="729" y="220"/>
                    </a:lnTo>
                    <a:lnTo>
                      <a:pt x="456" y="450"/>
                    </a:lnTo>
                    <a:lnTo>
                      <a:pt x="310" y="433"/>
                    </a:lnTo>
                    <a:lnTo>
                      <a:pt x="296" y="297"/>
                    </a:lnTo>
                    <a:lnTo>
                      <a:pt x="177" y="239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1E8C84"/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1" name="Freeform 117">
                <a:extLst>
                  <a:ext uri="{FF2B5EF4-FFF2-40B4-BE49-F238E27FC236}">
                    <a16:creationId xmlns:a16="http://schemas.microsoft.com/office/drawing/2014/main" id="{3C8BF8E5-9232-63BD-4FA6-7CF89CF07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875" y="4230586"/>
                <a:ext cx="767506" cy="553081"/>
              </a:xfrm>
              <a:custGeom>
                <a:avLst/>
                <a:gdLst/>
                <a:ahLst/>
                <a:cxnLst>
                  <a:cxn ang="0">
                    <a:pos x="808" y="1581"/>
                  </a:cxn>
                  <a:cxn ang="0">
                    <a:pos x="890" y="1408"/>
                  </a:cxn>
                  <a:cxn ang="0">
                    <a:pos x="1012" y="1325"/>
                  </a:cxn>
                  <a:cxn ang="0">
                    <a:pos x="1102" y="1181"/>
                  </a:cxn>
                  <a:cxn ang="0">
                    <a:pos x="1043" y="1053"/>
                  </a:cxn>
                  <a:cxn ang="0">
                    <a:pos x="1114" y="1037"/>
                  </a:cxn>
                  <a:cxn ang="0">
                    <a:pos x="1236" y="1073"/>
                  </a:cxn>
                  <a:cxn ang="0">
                    <a:pos x="1461" y="1049"/>
                  </a:cxn>
                  <a:cxn ang="0">
                    <a:pos x="1576" y="1127"/>
                  </a:cxn>
                  <a:cxn ang="0">
                    <a:pos x="1669" y="1229"/>
                  </a:cxn>
                  <a:cxn ang="0">
                    <a:pos x="1803" y="1265"/>
                  </a:cxn>
                  <a:cxn ang="0">
                    <a:pos x="1945" y="1253"/>
                  </a:cxn>
                  <a:cxn ang="0">
                    <a:pos x="2087" y="1241"/>
                  </a:cxn>
                  <a:cxn ang="0">
                    <a:pos x="2181" y="1161"/>
                  </a:cxn>
                  <a:cxn ang="0">
                    <a:pos x="2240" y="982"/>
                  </a:cxn>
                  <a:cxn ang="0">
                    <a:pos x="2307" y="838"/>
                  </a:cxn>
                  <a:cxn ang="0">
                    <a:pos x="2252" y="778"/>
                  </a:cxn>
                  <a:cxn ang="0">
                    <a:pos x="2153" y="742"/>
                  </a:cxn>
                  <a:cxn ang="0">
                    <a:pos x="2252" y="670"/>
                  </a:cxn>
                  <a:cxn ang="0">
                    <a:pos x="2296" y="495"/>
                  </a:cxn>
                  <a:cxn ang="0">
                    <a:pos x="2238" y="143"/>
                  </a:cxn>
                  <a:cxn ang="0">
                    <a:pos x="2154" y="77"/>
                  </a:cxn>
                  <a:cxn ang="0">
                    <a:pos x="2040" y="101"/>
                  </a:cxn>
                  <a:cxn ang="0">
                    <a:pos x="1936" y="239"/>
                  </a:cxn>
                  <a:cxn ang="0">
                    <a:pos x="1570" y="295"/>
                  </a:cxn>
                  <a:cxn ang="0">
                    <a:pos x="1461" y="164"/>
                  </a:cxn>
                  <a:cxn ang="0">
                    <a:pos x="1067" y="0"/>
                  </a:cxn>
                  <a:cxn ang="0">
                    <a:pos x="858" y="95"/>
                  </a:cxn>
                  <a:cxn ang="0">
                    <a:pos x="606" y="156"/>
                  </a:cxn>
                  <a:cxn ang="0">
                    <a:pos x="498" y="235"/>
                  </a:cxn>
                  <a:cxn ang="0">
                    <a:pos x="394" y="163"/>
                  </a:cxn>
                  <a:cxn ang="0">
                    <a:pos x="291" y="188"/>
                  </a:cxn>
                  <a:cxn ang="0">
                    <a:pos x="156" y="259"/>
                  </a:cxn>
                  <a:cxn ang="0">
                    <a:pos x="162" y="349"/>
                  </a:cxn>
                  <a:cxn ang="0">
                    <a:pos x="0" y="369"/>
                  </a:cxn>
                  <a:cxn ang="0">
                    <a:pos x="114" y="670"/>
                  </a:cxn>
                  <a:cxn ang="0">
                    <a:pos x="228" y="858"/>
                  </a:cxn>
                  <a:cxn ang="0">
                    <a:pos x="346" y="1029"/>
                  </a:cxn>
                  <a:cxn ang="0">
                    <a:pos x="500" y="1049"/>
                  </a:cxn>
                  <a:cxn ang="0">
                    <a:pos x="676" y="1131"/>
                  </a:cxn>
                  <a:cxn ang="0">
                    <a:pos x="658" y="1253"/>
                  </a:cxn>
                  <a:cxn ang="0">
                    <a:pos x="726" y="1383"/>
                  </a:cxn>
                  <a:cxn ang="0">
                    <a:pos x="704" y="1499"/>
                  </a:cxn>
                  <a:cxn ang="0">
                    <a:pos x="808" y="1581"/>
                  </a:cxn>
                </a:cxnLst>
                <a:rect l="0" t="0" r="r" b="b"/>
                <a:pathLst>
                  <a:path w="2307" h="1581">
                    <a:moveTo>
                      <a:pt x="808" y="1581"/>
                    </a:moveTo>
                    <a:lnTo>
                      <a:pt x="890" y="1408"/>
                    </a:lnTo>
                    <a:lnTo>
                      <a:pt x="1012" y="1325"/>
                    </a:lnTo>
                    <a:lnTo>
                      <a:pt x="1102" y="1181"/>
                    </a:lnTo>
                    <a:lnTo>
                      <a:pt x="1043" y="1053"/>
                    </a:lnTo>
                    <a:lnTo>
                      <a:pt x="1114" y="1037"/>
                    </a:lnTo>
                    <a:lnTo>
                      <a:pt x="1236" y="1073"/>
                    </a:lnTo>
                    <a:lnTo>
                      <a:pt x="1461" y="1049"/>
                    </a:lnTo>
                    <a:lnTo>
                      <a:pt x="1576" y="1127"/>
                    </a:lnTo>
                    <a:lnTo>
                      <a:pt x="1669" y="1229"/>
                    </a:lnTo>
                    <a:lnTo>
                      <a:pt x="1803" y="1265"/>
                    </a:lnTo>
                    <a:lnTo>
                      <a:pt x="1945" y="1253"/>
                    </a:lnTo>
                    <a:lnTo>
                      <a:pt x="2087" y="1241"/>
                    </a:lnTo>
                    <a:lnTo>
                      <a:pt x="2181" y="1161"/>
                    </a:lnTo>
                    <a:lnTo>
                      <a:pt x="2240" y="982"/>
                    </a:lnTo>
                    <a:lnTo>
                      <a:pt x="2307" y="838"/>
                    </a:lnTo>
                    <a:lnTo>
                      <a:pt x="2252" y="778"/>
                    </a:lnTo>
                    <a:lnTo>
                      <a:pt x="2153" y="742"/>
                    </a:lnTo>
                    <a:lnTo>
                      <a:pt x="2252" y="670"/>
                    </a:lnTo>
                    <a:lnTo>
                      <a:pt x="2296" y="495"/>
                    </a:lnTo>
                    <a:lnTo>
                      <a:pt x="2238" y="143"/>
                    </a:lnTo>
                    <a:lnTo>
                      <a:pt x="2154" y="77"/>
                    </a:lnTo>
                    <a:lnTo>
                      <a:pt x="2040" y="101"/>
                    </a:lnTo>
                    <a:lnTo>
                      <a:pt x="1936" y="239"/>
                    </a:lnTo>
                    <a:lnTo>
                      <a:pt x="1570" y="295"/>
                    </a:lnTo>
                    <a:lnTo>
                      <a:pt x="1461" y="164"/>
                    </a:lnTo>
                    <a:lnTo>
                      <a:pt x="1067" y="0"/>
                    </a:lnTo>
                    <a:lnTo>
                      <a:pt x="858" y="95"/>
                    </a:lnTo>
                    <a:lnTo>
                      <a:pt x="606" y="156"/>
                    </a:lnTo>
                    <a:lnTo>
                      <a:pt x="498" y="235"/>
                    </a:lnTo>
                    <a:lnTo>
                      <a:pt x="394" y="163"/>
                    </a:lnTo>
                    <a:lnTo>
                      <a:pt x="291" y="188"/>
                    </a:lnTo>
                    <a:lnTo>
                      <a:pt x="156" y="259"/>
                    </a:lnTo>
                    <a:lnTo>
                      <a:pt x="162" y="349"/>
                    </a:lnTo>
                    <a:lnTo>
                      <a:pt x="0" y="369"/>
                    </a:lnTo>
                    <a:lnTo>
                      <a:pt x="114" y="670"/>
                    </a:lnTo>
                    <a:lnTo>
                      <a:pt x="228" y="858"/>
                    </a:lnTo>
                    <a:lnTo>
                      <a:pt x="346" y="1029"/>
                    </a:lnTo>
                    <a:lnTo>
                      <a:pt x="500" y="1049"/>
                    </a:lnTo>
                    <a:lnTo>
                      <a:pt x="676" y="1131"/>
                    </a:lnTo>
                    <a:lnTo>
                      <a:pt x="658" y="1253"/>
                    </a:lnTo>
                    <a:lnTo>
                      <a:pt x="726" y="1383"/>
                    </a:lnTo>
                    <a:lnTo>
                      <a:pt x="704" y="1499"/>
                    </a:lnTo>
                    <a:lnTo>
                      <a:pt x="808" y="1581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2" name="Freeform 118">
                <a:extLst>
                  <a:ext uri="{FF2B5EF4-FFF2-40B4-BE49-F238E27FC236}">
                    <a16:creationId xmlns:a16="http://schemas.microsoft.com/office/drawing/2014/main" id="{07792673-3AB9-A4C4-C864-FE85CFAC8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605" y="4862797"/>
                <a:ext cx="438575" cy="655534"/>
              </a:xfrm>
              <a:custGeom>
                <a:avLst/>
                <a:gdLst/>
                <a:ahLst/>
                <a:cxnLst>
                  <a:cxn ang="0">
                    <a:pos x="1020" y="1876"/>
                  </a:cxn>
                  <a:cxn ang="0">
                    <a:pos x="1122" y="1712"/>
                  </a:cxn>
                  <a:cxn ang="0">
                    <a:pos x="1291" y="1617"/>
                  </a:cxn>
                  <a:cxn ang="0">
                    <a:pos x="1316" y="1492"/>
                  </a:cxn>
                  <a:cxn ang="0">
                    <a:pos x="1256" y="1329"/>
                  </a:cxn>
                  <a:cxn ang="0">
                    <a:pos x="1180" y="1242"/>
                  </a:cxn>
                  <a:cxn ang="0">
                    <a:pos x="1043" y="1241"/>
                  </a:cxn>
                  <a:cxn ang="0">
                    <a:pos x="988" y="1188"/>
                  </a:cxn>
                  <a:cxn ang="0">
                    <a:pos x="962" y="1094"/>
                  </a:cxn>
                  <a:cxn ang="0">
                    <a:pos x="1014" y="1008"/>
                  </a:cxn>
                  <a:cxn ang="0">
                    <a:pos x="1008" y="894"/>
                  </a:cxn>
                  <a:cxn ang="0">
                    <a:pos x="862" y="778"/>
                  </a:cxn>
                  <a:cxn ang="0">
                    <a:pos x="732" y="738"/>
                  </a:cxn>
                  <a:cxn ang="0">
                    <a:pos x="665" y="667"/>
                  </a:cxn>
                  <a:cxn ang="0">
                    <a:pos x="673" y="379"/>
                  </a:cxn>
                  <a:cxn ang="0">
                    <a:pos x="535" y="271"/>
                  </a:cxn>
                  <a:cxn ang="0">
                    <a:pos x="547" y="144"/>
                  </a:cxn>
                  <a:cxn ang="0">
                    <a:pos x="464" y="2"/>
                  </a:cxn>
                  <a:cxn ang="0">
                    <a:pos x="366" y="0"/>
                  </a:cxn>
                  <a:cxn ang="0">
                    <a:pos x="212" y="82"/>
                  </a:cxn>
                  <a:cxn ang="0">
                    <a:pos x="100" y="260"/>
                  </a:cxn>
                  <a:cxn ang="0">
                    <a:pos x="193" y="379"/>
                  </a:cxn>
                  <a:cxn ang="0">
                    <a:pos x="142" y="659"/>
                  </a:cxn>
                  <a:cxn ang="0">
                    <a:pos x="47" y="655"/>
                  </a:cxn>
                  <a:cxn ang="0">
                    <a:pos x="0" y="718"/>
                  </a:cxn>
                  <a:cxn ang="0">
                    <a:pos x="110" y="742"/>
                  </a:cxn>
                  <a:cxn ang="0">
                    <a:pos x="118" y="886"/>
                  </a:cxn>
                  <a:cxn ang="0">
                    <a:pos x="287" y="1102"/>
                  </a:cxn>
                  <a:cxn ang="0">
                    <a:pos x="394" y="1293"/>
                  </a:cxn>
                  <a:cxn ang="0">
                    <a:pos x="618" y="1469"/>
                  </a:cxn>
                  <a:cxn ang="0">
                    <a:pos x="831" y="1700"/>
                  </a:cxn>
                  <a:cxn ang="0">
                    <a:pos x="909" y="1712"/>
                  </a:cxn>
                  <a:cxn ang="0">
                    <a:pos x="909" y="1804"/>
                  </a:cxn>
                  <a:cxn ang="0">
                    <a:pos x="1020" y="1876"/>
                  </a:cxn>
                </a:cxnLst>
                <a:rect l="0" t="0" r="r" b="b"/>
                <a:pathLst>
                  <a:path w="1316" h="1876">
                    <a:moveTo>
                      <a:pt x="1020" y="1876"/>
                    </a:moveTo>
                    <a:lnTo>
                      <a:pt x="1122" y="1712"/>
                    </a:lnTo>
                    <a:lnTo>
                      <a:pt x="1291" y="1617"/>
                    </a:lnTo>
                    <a:lnTo>
                      <a:pt x="1316" y="1492"/>
                    </a:lnTo>
                    <a:lnTo>
                      <a:pt x="1256" y="1329"/>
                    </a:lnTo>
                    <a:lnTo>
                      <a:pt x="1180" y="1242"/>
                    </a:lnTo>
                    <a:lnTo>
                      <a:pt x="1043" y="1241"/>
                    </a:lnTo>
                    <a:lnTo>
                      <a:pt x="988" y="1188"/>
                    </a:lnTo>
                    <a:lnTo>
                      <a:pt x="962" y="1094"/>
                    </a:lnTo>
                    <a:lnTo>
                      <a:pt x="1014" y="1008"/>
                    </a:lnTo>
                    <a:lnTo>
                      <a:pt x="1008" y="894"/>
                    </a:lnTo>
                    <a:lnTo>
                      <a:pt x="862" y="778"/>
                    </a:lnTo>
                    <a:lnTo>
                      <a:pt x="732" y="738"/>
                    </a:lnTo>
                    <a:lnTo>
                      <a:pt x="665" y="667"/>
                    </a:lnTo>
                    <a:lnTo>
                      <a:pt x="673" y="379"/>
                    </a:lnTo>
                    <a:lnTo>
                      <a:pt x="535" y="271"/>
                    </a:lnTo>
                    <a:lnTo>
                      <a:pt x="547" y="144"/>
                    </a:lnTo>
                    <a:lnTo>
                      <a:pt x="464" y="2"/>
                    </a:lnTo>
                    <a:lnTo>
                      <a:pt x="366" y="0"/>
                    </a:lnTo>
                    <a:lnTo>
                      <a:pt x="212" y="82"/>
                    </a:lnTo>
                    <a:lnTo>
                      <a:pt x="100" y="260"/>
                    </a:lnTo>
                    <a:lnTo>
                      <a:pt x="193" y="379"/>
                    </a:lnTo>
                    <a:lnTo>
                      <a:pt x="142" y="659"/>
                    </a:lnTo>
                    <a:lnTo>
                      <a:pt x="47" y="655"/>
                    </a:lnTo>
                    <a:lnTo>
                      <a:pt x="0" y="718"/>
                    </a:lnTo>
                    <a:lnTo>
                      <a:pt x="110" y="742"/>
                    </a:lnTo>
                    <a:lnTo>
                      <a:pt x="118" y="886"/>
                    </a:lnTo>
                    <a:lnTo>
                      <a:pt x="287" y="1102"/>
                    </a:lnTo>
                    <a:lnTo>
                      <a:pt x="394" y="1293"/>
                    </a:lnTo>
                    <a:lnTo>
                      <a:pt x="618" y="1469"/>
                    </a:lnTo>
                    <a:lnTo>
                      <a:pt x="831" y="1700"/>
                    </a:lnTo>
                    <a:lnTo>
                      <a:pt x="909" y="1712"/>
                    </a:lnTo>
                    <a:lnTo>
                      <a:pt x="909" y="1804"/>
                    </a:lnTo>
                    <a:lnTo>
                      <a:pt x="1020" y="1876"/>
                    </a:lnTo>
                    <a:close/>
                  </a:path>
                </a:pathLst>
              </a:custGeom>
              <a:solidFill>
                <a:srgbClr val="1E8C84"/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3" name="Freeform 119">
                <a:extLst>
                  <a:ext uri="{FF2B5EF4-FFF2-40B4-BE49-F238E27FC236}">
                    <a16:creationId xmlns:a16="http://schemas.microsoft.com/office/drawing/2014/main" id="{9146E772-98AA-5694-753B-F2FC9012D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433" y="4592921"/>
                <a:ext cx="369024" cy="583900"/>
              </a:xfrm>
              <a:custGeom>
                <a:avLst/>
                <a:gdLst/>
                <a:ahLst/>
                <a:cxnLst>
                  <a:cxn ang="0">
                    <a:pos x="1011" y="88"/>
                  </a:cxn>
                  <a:cxn ang="0">
                    <a:pos x="942" y="196"/>
                  </a:cxn>
                  <a:cxn ang="0">
                    <a:pos x="920" y="299"/>
                  </a:cxn>
                  <a:cxn ang="0">
                    <a:pos x="1105" y="603"/>
                  </a:cxn>
                  <a:cxn ang="0">
                    <a:pos x="1086" y="746"/>
                  </a:cxn>
                  <a:cxn ang="0">
                    <a:pos x="1026" y="854"/>
                  </a:cxn>
                  <a:cxn ang="0">
                    <a:pos x="936" y="916"/>
                  </a:cxn>
                  <a:cxn ang="0">
                    <a:pos x="837" y="1042"/>
                  </a:cxn>
                  <a:cxn ang="0">
                    <a:pos x="744" y="1030"/>
                  </a:cxn>
                  <a:cxn ang="0">
                    <a:pos x="668" y="1092"/>
                  </a:cxn>
                  <a:cxn ang="0">
                    <a:pos x="740" y="1170"/>
                  </a:cxn>
                  <a:cxn ang="0">
                    <a:pos x="774" y="1285"/>
                  </a:cxn>
                  <a:cxn ang="0">
                    <a:pos x="812" y="1422"/>
                  </a:cxn>
                  <a:cxn ang="0">
                    <a:pos x="790" y="1558"/>
                  </a:cxn>
                  <a:cxn ang="0">
                    <a:pos x="644" y="1592"/>
                  </a:cxn>
                  <a:cxn ang="0">
                    <a:pos x="544" y="1666"/>
                  </a:cxn>
                  <a:cxn ang="0">
                    <a:pos x="402" y="1550"/>
                  </a:cxn>
                  <a:cxn ang="0">
                    <a:pos x="268" y="1508"/>
                  </a:cxn>
                  <a:cxn ang="0">
                    <a:pos x="200" y="1437"/>
                  </a:cxn>
                  <a:cxn ang="0">
                    <a:pos x="206" y="1148"/>
                  </a:cxn>
                  <a:cxn ang="0">
                    <a:pos x="70" y="1042"/>
                  </a:cxn>
                  <a:cxn ang="0">
                    <a:pos x="82" y="914"/>
                  </a:cxn>
                  <a:cxn ang="0">
                    <a:pos x="0" y="772"/>
                  </a:cxn>
                  <a:cxn ang="0">
                    <a:pos x="137" y="698"/>
                  </a:cxn>
                  <a:cxn ang="0">
                    <a:pos x="244" y="544"/>
                  </a:cxn>
                  <a:cxn ang="0">
                    <a:pos x="322" y="376"/>
                  </a:cxn>
                  <a:cxn ang="0">
                    <a:pos x="446" y="292"/>
                  </a:cxn>
                  <a:cxn ang="0">
                    <a:pos x="538" y="144"/>
                  </a:cxn>
                  <a:cxn ang="0">
                    <a:pos x="480" y="18"/>
                  </a:cxn>
                  <a:cxn ang="0">
                    <a:pos x="548" y="0"/>
                  </a:cxn>
                  <a:cxn ang="0">
                    <a:pos x="672" y="36"/>
                  </a:cxn>
                  <a:cxn ang="0">
                    <a:pos x="896" y="12"/>
                  </a:cxn>
                  <a:cxn ang="0">
                    <a:pos x="1011" y="88"/>
                  </a:cxn>
                </a:cxnLst>
                <a:rect l="0" t="0" r="r" b="b"/>
                <a:pathLst>
                  <a:path w="1105" h="1666">
                    <a:moveTo>
                      <a:pt x="1011" y="88"/>
                    </a:moveTo>
                    <a:lnTo>
                      <a:pt x="942" y="196"/>
                    </a:lnTo>
                    <a:lnTo>
                      <a:pt x="920" y="299"/>
                    </a:lnTo>
                    <a:lnTo>
                      <a:pt x="1105" y="603"/>
                    </a:lnTo>
                    <a:lnTo>
                      <a:pt x="1086" y="746"/>
                    </a:lnTo>
                    <a:lnTo>
                      <a:pt x="1026" y="854"/>
                    </a:lnTo>
                    <a:lnTo>
                      <a:pt x="936" y="916"/>
                    </a:lnTo>
                    <a:lnTo>
                      <a:pt x="837" y="1042"/>
                    </a:lnTo>
                    <a:lnTo>
                      <a:pt x="744" y="1030"/>
                    </a:lnTo>
                    <a:lnTo>
                      <a:pt x="668" y="1092"/>
                    </a:lnTo>
                    <a:lnTo>
                      <a:pt x="740" y="1170"/>
                    </a:lnTo>
                    <a:lnTo>
                      <a:pt x="774" y="1285"/>
                    </a:lnTo>
                    <a:lnTo>
                      <a:pt x="812" y="1422"/>
                    </a:lnTo>
                    <a:lnTo>
                      <a:pt x="790" y="1558"/>
                    </a:lnTo>
                    <a:lnTo>
                      <a:pt x="644" y="1592"/>
                    </a:lnTo>
                    <a:lnTo>
                      <a:pt x="544" y="1666"/>
                    </a:lnTo>
                    <a:lnTo>
                      <a:pt x="402" y="1550"/>
                    </a:lnTo>
                    <a:lnTo>
                      <a:pt x="268" y="1508"/>
                    </a:lnTo>
                    <a:lnTo>
                      <a:pt x="200" y="1437"/>
                    </a:lnTo>
                    <a:lnTo>
                      <a:pt x="206" y="1148"/>
                    </a:lnTo>
                    <a:lnTo>
                      <a:pt x="70" y="1042"/>
                    </a:lnTo>
                    <a:lnTo>
                      <a:pt x="82" y="914"/>
                    </a:lnTo>
                    <a:lnTo>
                      <a:pt x="0" y="772"/>
                    </a:lnTo>
                    <a:lnTo>
                      <a:pt x="137" y="698"/>
                    </a:lnTo>
                    <a:lnTo>
                      <a:pt x="244" y="544"/>
                    </a:lnTo>
                    <a:lnTo>
                      <a:pt x="322" y="376"/>
                    </a:lnTo>
                    <a:lnTo>
                      <a:pt x="446" y="292"/>
                    </a:lnTo>
                    <a:lnTo>
                      <a:pt x="538" y="144"/>
                    </a:lnTo>
                    <a:lnTo>
                      <a:pt x="480" y="18"/>
                    </a:lnTo>
                    <a:lnTo>
                      <a:pt x="548" y="0"/>
                    </a:lnTo>
                    <a:lnTo>
                      <a:pt x="672" y="36"/>
                    </a:lnTo>
                    <a:lnTo>
                      <a:pt x="896" y="12"/>
                    </a:lnTo>
                    <a:lnTo>
                      <a:pt x="1011" y="8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4" name="Freeform 120">
                <a:extLst>
                  <a:ext uri="{FF2B5EF4-FFF2-40B4-BE49-F238E27FC236}">
                    <a16:creationId xmlns:a16="http://schemas.microsoft.com/office/drawing/2014/main" id="{3E2069E7-7304-C72E-7D06-FF23085D7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8535" y="4626239"/>
                <a:ext cx="558037" cy="944569"/>
              </a:xfrm>
              <a:custGeom>
                <a:avLst/>
                <a:gdLst/>
                <a:ahLst/>
                <a:cxnLst>
                  <a:cxn ang="0">
                    <a:pos x="957" y="285"/>
                  </a:cxn>
                  <a:cxn ang="0">
                    <a:pos x="1224" y="728"/>
                  </a:cxn>
                  <a:cxn ang="0">
                    <a:pos x="1445" y="998"/>
                  </a:cxn>
                  <a:cxn ang="0">
                    <a:pos x="1271" y="1018"/>
                  </a:cxn>
                  <a:cxn ang="0">
                    <a:pos x="1001" y="824"/>
                  </a:cxn>
                  <a:cxn ang="0">
                    <a:pos x="975" y="1006"/>
                  </a:cxn>
                  <a:cxn ang="0">
                    <a:pos x="1059" y="1219"/>
                  </a:cxn>
                  <a:cxn ang="0">
                    <a:pos x="1079" y="1448"/>
                  </a:cxn>
                  <a:cxn ang="0">
                    <a:pos x="1190" y="1679"/>
                  </a:cxn>
                  <a:cxn ang="0">
                    <a:pos x="1201" y="1912"/>
                  </a:cxn>
                  <a:cxn ang="0">
                    <a:pos x="1228" y="2101"/>
                  </a:cxn>
                  <a:cxn ang="0">
                    <a:pos x="1479" y="1957"/>
                  </a:cxn>
                  <a:cxn ang="0">
                    <a:pos x="1673" y="2032"/>
                  </a:cxn>
                  <a:cxn ang="0">
                    <a:pos x="1523" y="2388"/>
                  </a:cxn>
                  <a:cxn ang="0">
                    <a:pos x="1394" y="2531"/>
                  </a:cxn>
                  <a:cxn ang="0">
                    <a:pos x="964" y="2579"/>
                  </a:cxn>
                  <a:cxn ang="0">
                    <a:pos x="799" y="2703"/>
                  </a:cxn>
                  <a:cxn ang="0">
                    <a:pos x="661" y="2627"/>
                  </a:cxn>
                  <a:cxn ang="0">
                    <a:pos x="496" y="2388"/>
                  </a:cxn>
                  <a:cxn ang="0">
                    <a:pos x="329" y="2298"/>
                  </a:cxn>
                  <a:cxn ang="0">
                    <a:pos x="297" y="2014"/>
                  </a:cxn>
                  <a:cxn ang="0">
                    <a:pos x="83" y="1921"/>
                  </a:cxn>
                  <a:cxn ang="0">
                    <a:pos x="0" y="1777"/>
                  </a:cxn>
                  <a:cxn ang="0">
                    <a:pos x="49" y="1574"/>
                  </a:cxn>
                  <a:cxn ang="0">
                    <a:pos x="295" y="1470"/>
                  </a:cxn>
                  <a:cxn ang="0">
                    <a:pos x="248" y="1083"/>
                  </a:cxn>
                  <a:cxn ang="0">
                    <a:pos x="248" y="940"/>
                  </a:cxn>
                  <a:cxn ang="0">
                    <a:pos x="441" y="826"/>
                  </a:cxn>
                  <a:cxn ang="0">
                    <a:pos x="593" y="650"/>
                  </a:cxn>
                  <a:cxn ang="0">
                    <a:pos x="425" y="213"/>
                  </a:cxn>
                  <a:cxn ang="0">
                    <a:pos x="517" y="0"/>
                  </a:cxn>
                  <a:cxn ang="0">
                    <a:pos x="737" y="138"/>
                  </a:cxn>
                </a:cxnLst>
                <a:rect l="0" t="0" r="r" b="b"/>
                <a:pathLst>
                  <a:path w="1673" h="2703">
                    <a:moveTo>
                      <a:pt x="882" y="126"/>
                    </a:moveTo>
                    <a:lnTo>
                      <a:pt x="957" y="285"/>
                    </a:lnTo>
                    <a:lnTo>
                      <a:pt x="1122" y="497"/>
                    </a:lnTo>
                    <a:lnTo>
                      <a:pt x="1224" y="728"/>
                    </a:lnTo>
                    <a:lnTo>
                      <a:pt x="1311" y="880"/>
                    </a:lnTo>
                    <a:lnTo>
                      <a:pt x="1445" y="998"/>
                    </a:lnTo>
                    <a:lnTo>
                      <a:pt x="1382" y="1027"/>
                    </a:lnTo>
                    <a:lnTo>
                      <a:pt x="1271" y="1018"/>
                    </a:lnTo>
                    <a:lnTo>
                      <a:pt x="1153" y="952"/>
                    </a:lnTo>
                    <a:lnTo>
                      <a:pt x="1001" y="824"/>
                    </a:lnTo>
                    <a:lnTo>
                      <a:pt x="921" y="920"/>
                    </a:lnTo>
                    <a:lnTo>
                      <a:pt x="975" y="1006"/>
                    </a:lnTo>
                    <a:lnTo>
                      <a:pt x="981" y="1130"/>
                    </a:lnTo>
                    <a:lnTo>
                      <a:pt x="1059" y="1219"/>
                    </a:lnTo>
                    <a:lnTo>
                      <a:pt x="1023" y="1351"/>
                    </a:lnTo>
                    <a:lnTo>
                      <a:pt x="1079" y="1448"/>
                    </a:lnTo>
                    <a:lnTo>
                      <a:pt x="1157" y="1542"/>
                    </a:lnTo>
                    <a:lnTo>
                      <a:pt x="1190" y="1679"/>
                    </a:lnTo>
                    <a:lnTo>
                      <a:pt x="1129" y="1862"/>
                    </a:lnTo>
                    <a:lnTo>
                      <a:pt x="1201" y="1912"/>
                    </a:lnTo>
                    <a:lnTo>
                      <a:pt x="1157" y="1997"/>
                    </a:lnTo>
                    <a:lnTo>
                      <a:pt x="1228" y="2101"/>
                    </a:lnTo>
                    <a:lnTo>
                      <a:pt x="1320" y="2014"/>
                    </a:lnTo>
                    <a:lnTo>
                      <a:pt x="1479" y="1957"/>
                    </a:lnTo>
                    <a:lnTo>
                      <a:pt x="1607" y="1948"/>
                    </a:lnTo>
                    <a:lnTo>
                      <a:pt x="1673" y="2032"/>
                    </a:lnTo>
                    <a:lnTo>
                      <a:pt x="1559" y="2113"/>
                    </a:lnTo>
                    <a:lnTo>
                      <a:pt x="1523" y="2388"/>
                    </a:lnTo>
                    <a:lnTo>
                      <a:pt x="1437" y="2452"/>
                    </a:lnTo>
                    <a:lnTo>
                      <a:pt x="1394" y="2531"/>
                    </a:lnTo>
                    <a:lnTo>
                      <a:pt x="1181" y="2531"/>
                    </a:lnTo>
                    <a:lnTo>
                      <a:pt x="964" y="2579"/>
                    </a:lnTo>
                    <a:lnTo>
                      <a:pt x="898" y="2699"/>
                    </a:lnTo>
                    <a:lnTo>
                      <a:pt x="799" y="2703"/>
                    </a:lnTo>
                    <a:lnTo>
                      <a:pt x="775" y="2631"/>
                    </a:lnTo>
                    <a:lnTo>
                      <a:pt x="661" y="2627"/>
                    </a:lnTo>
                    <a:lnTo>
                      <a:pt x="567" y="2543"/>
                    </a:lnTo>
                    <a:lnTo>
                      <a:pt x="496" y="2388"/>
                    </a:lnTo>
                    <a:lnTo>
                      <a:pt x="390" y="2376"/>
                    </a:lnTo>
                    <a:lnTo>
                      <a:pt x="329" y="2298"/>
                    </a:lnTo>
                    <a:lnTo>
                      <a:pt x="355" y="2168"/>
                    </a:lnTo>
                    <a:lnTo>
                      <a:pt x="297" y="2014"/>
                    </a:lnTo>
                    <a:lnTo>
                      <a:pt x="220" y="1921"/>
                    </a:lnTo>
                    <a:lnTo>
                      <a:pt x="83" y="1921"/>
                    </a:lnTo>
                    <a:lnTo>
                      <a:pt x="31" y="1873"/>
                    </a:lnTo>
                    <a:lnTo>
                      <a:pt x="0" y="1777"/>
                    </a:lnTo>
                    <a:lnTo>
                      <a:pt x="54" y="1684"/>
                    </a:lnTo>
                    <a:lnTo>
                      <a:pt x="49" y="1574"/>
                    </a:lnTo>
                    <a:lnTo>
                      <a:pt x="149" y="1502"/>
                    </a:lnTo>
                    <a:lnTo>
                      <a:pt x="295" y="1470"/>
                    </a:lnTo>
                    <a:lnTo>
                      <a:pt x="319" y="1335"/>
                    </a:lnTo>
                    <a:lnTo>
                      <a:pt x="248" y="1083"/>
                    </a:lnTo>
                    <a:lnTo>
                      <a:pt x="173" y="1003"/>
                    </a:lnTo>
                    <a:lnTo>
                      <a:pt x="248" y="940"/>
                    </a:lnTo>
                    <a:lnTo>
                      <a:pt x="342" y="953"/>
                    </a:lnTo>
                    <a:lnTo>
                      <a:pt x="441" y="826"/>
                    </a:lnTo>
                    <a:lnTo>
                      <a:pt x="531" y="764"/>
                    </a:lnTo>
                    <a:lnTo>
                      <a:pt x="593" y="650"/>
                    </a:lnTo>
                    <a:lnTo>
                      <a:pt x="610" y="513"/>
                    </a:lnTo>
                    <a:lnTo>
                      <a:pt x="425" y="213"/>
                    </a:lnTo>
                    <a:lnTo>
                      <a:pt x="445" y="106"/>
                    </a:lnTo>
                    <a:lnTo>
                      <a:pt x="517" y="0"/>
                    </a:lnTo>
                    <a:lnTo>
                      <a:pt x="611" y="102"/>
                    </a:lnTo>
                    <a:lnTo>
                      <a:pt x="737" y="138"/>
                    </a:lnTo>
                    <a:lnTo>
                      <a:pt x="882" y="126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5" name="Freeform 121">
                <a:extLst>
                  <a:ext uri="{FF2B5EF4-FFF2-40B4-BE49-F238E27FC236}">
                    <a16:creationId xmlns:a16="http://schemas.microsoft.com/office/drawing/2014/main" id="{E8AD7108-FEDB-8E2D-A75C-468C75591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192" y="4913608"/>
                <a:ext cx="459031" cy="445630"/>
              </a:xfrm>
              <a:custGeom>
                <a:avLst/>
                <a:gdLst/>
                <a:ahLst/>
                <a:cxnLst>
                  <a:cxn ang="0">
                    <a:pos x="528" y="174"/>
                  </a:cxn>
                  <a:cxn ang="0">
                    <a:pos x="859" y="168"/>
                  </a:cxn>
                  <a:cxn ang="0">
                    <a:pos x="953" y="275"/>
                  </a:cxn>
                  <a:cxn ang="0">
                    <a:pos x="1202" y="323"/>
                  </a:cxn>
                  <a:cxn ang="0">
                    <a:pos x="1320" y="443"/>
                  </a:cxn>
                  <a:cxn ang="0">
                    <a:pos x="1379" y="595"/>
                  </a:cxn>
                  <a:cxn ang="0">
                    <a:pos x="1347" y="694"/>
                  </a:cxn>
                  <a:cxn ang="0">
                    <a:pos x="1300" y="870"/>
                  </a:cxn>
                  <a:cxn ang="0">
                    <a:pos x="1131" y="958"/>
                  </a:cxn>
                  <a:cxn ang="0">
                    <a:pos x="1048" y="1042"/>
                  </a:cxn>
                  <a:cxn ang="0">
                    <a:pos x="1046" y="1156"/>
                  </a:cxn>
                  <a:cxn ang="0">
                    <a:pos x="953" y="1149"/>
                  </a:cxn>
                  <a:cxn ang="0">
                    <a:pos x="894" y="1109"/>
                  </a:cxn>
                  <a:cxn ang="0">
                    <a:pos x="812" y="1137"/>
                  </a:cxn>
                  <a:cxn ang="0">
                    <a:pos x="750" y="1206"/>
                  </a:cxn>
                  <a:cxn ang="0">
                    <a:pos x="686" y="1124"/>
                  </a:cxn>
                  <a:cxn ang="0">
                    <a:pos x="556" y="1133"/>
                  </a:cxn>
                  <a:cxn ang="0">
                    <a:pos x="400" y="1190"/>
                  </a:cxn>
                  <a:cxn ang="0">
                    <a:pos x="306" y="1276"/>
                  </a:cxn>
                  <a:cxn ang="0">
                    <a:pos x="236" y="1173"/>
                  </a:cxn>
                  <a:cxn ang="0">
                    <a:pos x="280" y="1089"/>
                  </a:cxn>
                  <a:cxn ang="0">
                    <a:pos x="209" y="1038"/>
                  </a:cxn>
                  <a:cxn ang="0">
                    <a:pos x="268" y="858"/>
                  </a:cxn>
                  <a:cxn ang="0">
                    <a:pos x="236" y="718"/>
                  </a:cxn>
                  <a:cxn ang="0">
                    <a:pos x="154" y="619"/>
                  </a:cxn>
                  <a:cxn ang="0">
                    <a:pos x="102" y="527"/>
                  </a:cxn>
                  <a:cxn ang="0">
                    <a:pos x="138" y="395"/>
                  </a:cxn>
                  <a:cxn ang="0">
                    <a:pos x="59" y="307"/>
                  </a:cxn>
                  <a:cxn ang="0">
                    <a:pos x="55" y="188"/>
                  </a:cxn>
                  <a:cxn ang="0">
                    <a:pos x="0" y="96"/>
                  </a:cxn>
                  <a:cxn ang="0">
                    <a:pos x="79" y="0"/>
                  </a:cxn>
                  <a:cxn ang="0">
                    <a:pos x="232" y="128"/>
                  </a:cxn>
                  <a:cxn ang="0">
                    <a:pos x="343" y="192"/>
                  </a:cxn>
                  <a:cxn ang="0">
                    <a:pos x="457" y="204"/>
                  </a:cxn>
                  <a:cxn ang="0">
                    <a:pos x="528" y="174"/>
                  </a:cxn>
                </a:cxnLst>
                <a:rect l="0" t="0" r="r" b="b"/>
                <a:pathLst>
                  <a:path w="1379" h="1276">
                    <a:moveTo>
                      <a:pt x="528" y="174"/>
                    </a:moveTo>
                    <a:lnTo>
                      <a:pt x="859" y="168"/>
                    </a:lnTo>
                    <a:lnTo>
                      <a:pt x="953" y="275"/>
                    </a:lnTo>
                    <a:lnTo>
                      <a:pt x="1202" y="323"/>
                    </a:lnTo>
                    <a:lnTo>
                      <a:pt x="1320" y="443"/>
                    </a:lnTo>
                    <a:lnTo>
                      <a:pt x="1379" y="595"/>
                    </a:lnTo>
                    <a:lnTo>
                      <a:pt x="1347" y="694"/>
                    </a:lnTo>
                    <a:lnTo>
                      <a:pt x="1300" y="870"/>
                    </a:lnTo>
                    <a:lnTo>
                      <a:pt x="1131" y="958"/>
                    </a:lnTo>
                    <a:lnTo>
                      <a:pt x="1048" y="1042"/>
                    </a:lnTo>
                    <a:lnTo>
                      <a:pt x="1046" y="1156"/>
                    </a:lnTo>
                    <a:lnTo>
                      <a:pt x="953" y="1149"/>
                    </a:lnTo>
                    <a:lnTo>
                      <a:pt x="894" y="1109"/>
                    </a:lnTo>
                    <a:lnTo>
                      <a:pt x="812" y="1137"/>
                    </a:lnTo>
                    <a:lnTo>
                      <a:pt x="750" y="1206"/>
                    </a:lnTo>
                    <a:lnTo>
                      <a:pt x="686" y="1124"/>
                    </a:lnTo>
                    <a:lnTo>
                      <a:pt x="556" y="1133"/>
                    </a:lnTo>
                    <a:lnTo>
                      <a:pt x="400" y="1190"/>
                    </a:lnTo>
                    <a:lnTo>
                      <a:pt x="306" y="1276"/>
                    </a:lnTo>
                    <a:lnTo>
                      <a:pt x="236" y="1173"/>
                    </a:lnTo>
                    <a:lnTo>
                      <a:pt x="280" y="1089"/>
                    </a:lnTo>
                    <a:lnTo>
                      <a:pt x="209" y="1038"/>
                    </a:lnTo>
                    <a:lnTo>
                      <a:pt x="268" y="858"/>
                    </a:lnTo>
                    <a:lnTo>
                      <a:pt x="236" y="718"/>
                    </a:lnTo>
                    <a:lnTo>
                      <a:pt x="154" y="619"/>
                    </a:lnTo>
                    <a:lnTo>
                      <a:pt x="102" y="527"/>
                    </a:lnTo>
                    <a:lnTo>
                      <a:pt x="138" y="395"/>
                    </a:lnTo>
                    <a:lnTo>
                      <a:pt x="59" y="307"/>
                    </a:lnTo>
                    <a:lnTo>
                      <a:pt x="55" y="188"/>
                    </a:lnTo>
                    <a:lnTo>
                      <a:pt x="0" y="96"/>
                    </a:lnTo>
                    <a:lnTo>
                      <a:pt x="79" y="0"/>
                    </a:lnTo>
                    <a:lnTo>
                      <a:pt x="232" y="128"/>
                    </a:lnTo>
                    <a:lnTo>
                      <a:pt x="343" y="192"/>
                    </a:lnTo>
                    <a:lnTo>
                      <a:pt x="457" y="204"/>
                    </a:lnTo>
                    <a:lnTo>
                      <a:pt x="528" y="17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6" name="Freeform 122">
                <a:extLst>
                  <a:ext uri="{FF2B5EF4-FFF2-40B4-BE49-F238E27FC236}">
                    <a16:creationId xmlns:a16="http://schemas.microsoft.com/office/drawing/2014/main" id="{F7FAEEDF-DBC4-0E95-C522-E918B13B9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100" y="4384682"/>
                <a:ext cx="906606" cy="1105329"/>
              </a:xfrm>
              <a:custGeom>
                <a:avLst/>
                <a:gdLst/>
                <a:ahLst/>
                <a:cxnLst>
                  <a:cxn ang="0">
                    <a:pos x="2595" y="3848"/>
                  </a:cxn>
                  <a:cxn ang="0">
                    <a:pos x="2447" y="3708"/>
                  </a:cxn>
                  <a:cxn ang="0">
                    <a:pos x="2112" y="3713"/>
                  </a:cxn>
                  <a:cxn ang="0">
                    <a:pos x="1980" y="3549"/>
                  </a:cxn>
                  <a:cxn ang="0">
                    <a:pos x="1787" y="3274"/>
                  </a:cxn>
                  <a:cxn ang="0">
                    <a:pos x="1517" y="3459"/>
                  </a:cxn>
                  <a:cxn ang="0">
                    <a:pos x="1355" y="3334"/>
                  </a:cxn>
                  <a:cxn ang="0">
                    <a:pos x="1462" y="3080"/>
                  </a:cxn>
                  <a:cxn ang="0">
                    <a:pos x="1717" y="2798"/>
                  </a:cxn>
                  <a:cxn ang="0">
                    <a:pos x="1697" y="2440"/>
                  </a:cxn>
                  <a:cxn ang="0">
                    <a:pos x="1236" y="2229"/>
                  </a:cxn>
                  <a:cxn ang="0">
                    <a:pos x="700" y="2105"/>
                  </a:cxn>
                  <a:cxn ang="0">
                    <a:pos x="415" y="1753"/>
                  </a:cxn>
                  <a:cxn ang="0">
                    <a:pos x="87" y="1215"/>
                  </a:cxn>
                  <a:cxn ang="0">
                    <a:pos x="185" y="998"/>
                  </a:cxn>
                  <a:cxn ang="0">
                    <a:pos x="365" y="691"/>
                  </a:cxn>
                  <a:cxn ang="0">
                    <a:pos x="385" y="425"/>
                  </a:cxn>
                  <a:cxn ang="0">
                    <a:pos x="385" y="290"/>
                  </a:cxn>
                  <a:cxn ang="0">
                    <a:pos x="697" y="105"/>
                  </a:cxn>
                  <a:cxn ang="0">
                    <a:pos x="962" y="85"/>
                  </a:cxn>
                  <a:cxn ang="0">
                    <a:pos x="1400" y="178"/>
                  </a:cxn>
                  <a:cxn ang="0">
                    <a:pos x="1620" y="58"/>
                  </a:cxn>
                  <a:cxn ang="0">
                    <a:pos x="1522" y="296"/>
                  </a:cxn>
                  <a:cxn ang="0">
                    <a:pos x="1507" y="780"/>
                  </a:cxn>
                  <a:cxn ang="0">
                    <a:pos x="1741" y="1002"/>
                  </a:cxn>
                  <a:cxn ang="0">
                    <a:pos x="1937" y="1468"/>
                  </a:cxn>
                  <a:cxn ang="0">
                    <a:pos x="2242" y="1544"/>
                  </a:cxn>
                  <a:cxn ang="0">
                    <a:pos x="2653" y="1694"/>
                  </a:cxn>
                  <a:cxn ang="0">
                    <a:pos x="3016" y="1841"/>
                  </a:cxn>
                  <a:cxn ang="0">
                    <a:pos x="3205" y="1695"/>
                  </a:cxn>
                  <a:cxn ang="0">
                    <a:pos x="3397" y="1724"/>
                  </a:cxn>
                  <a:cxn ang="0">
                    <a:pos x="3272" y="2048"/>
                  </a:cxn>
                  <a:cxn ang="0">
                    <a:pos x="3117" y="2336"/>
                  </a:cxn>
                  <a:cxn ang="0">
                    <a:pos x="2895" y="2765"/>
                  </a:cxn>
                  <a:cxn ang="0">
                    <a:pos x="2750" y="3075"/>
                  </a:cxn>
                  <a:cxn ang="0">
                    <a:pos x="2652" y="3368"/>
                  </a:cxn>
                  <a:cxn ang="0">
                    <a:pos x="2742" y="3843"/>
                  </a:cxn>
                </a:cxnLst>
                <a:rect l="0" t="0" r="r" b="b"/>
                <a:pathLst>
                  <a:path w="3397" h="3945">
                    <a:moveTo>
                      <a:pt x="2657" y="3945"/>
                    </a:moveTo>
                    <a:lnTo>
                      <a:pt x="2595" y="3848"/>
                    </a:lnTo>
                    <a:lnTo>
                      <a:pt x="2595" y="3723"/>
                    </a:lnTo>
                    <a:lnTo>
                      <a:pt x="2447" y="3708"/>
                    </a:lnTo>
                    <a:lnTo>
                      <a:pt x="2330" y="3639"/>
                    </a:lnTo>
                    <a:lnTo>
                      <a:pt x="2112" y="3713"/>
                    </a:lnTo>
                    <a:lnTo>
                      <a:pt x="1960" y="3708"/>
                    </a:lnTo>
                    <a:lnTo>
                      <a:pt x="1980" y="3549"/>
                    </a:lnTo>
                    <a:lnTo>
                      <a:pt x="1921" y="3369"/>
                    </a:lnTo>
                    <a:lnTo>
                      <a:pt x="1787" y="3274"/>
                    </a:lnTo>
                    <a:lnTo>
                      <a:pt x="1670" y="3414"/>
                    </a:lnTo>
                    <a:lnTo>
                      <a:pt x="1517" y="3459"/>
                    </a:lnTo>
                    <a:lnTo>
                      <a:pt x="1370" y="3414"/>
                    </a:lnTo>
                    <a:lnTo>
                      <a:pt x="1355" y="3334"/>
                    </a:lnTo>
                    <a:lnTo>
                      <a:pt x="1357" y="3185"/>
                    </a:lnTo>
                    <a:lnTo>
                      <a:pt x="1462" y="3080"/>
                    </a:lnTo>
                    <a:lnTo>
                      <a:pt x="1672" y="2975"/>
                    </a:lnTo>
                    <a:lnTo>
                      <a:pt x="1717" y="2798"/>
                    </a:lnTo>
                    <a:lnTo>
                      <a:pt x="1770" y="2628"/>
                    </a:lnTo>
                    <a:lnTo>
                      <a:pt x="1697" y="2440"/>
                    </a:lnTo>
                    <a:lnTo>
                      <a:pt x="1546" y="2291"/>
                    </a:lnTo>
                    <a:lnTo>
                      <a:pt x="1236" y="2229"/>
                    </a:lnTo>
                    <a:lnTo>
                      <a:pt x="1120" y="2095"/>
                    </a:lnTo>
                    <a:lnTo>
                      <a:pt x="700" y="2105"/>
                    </a:lnTo>
                    <a:lnTo>
                      <a:pt x="537" y="1963"/>
                    </a:lnTo>
                    <a:lnTo>
                      <a:pt x="415" y="1753"/>
                    </a:lnTo>
                    <a:lnTo>
                      <a:pt x="295" y="1478"/>
                    </a:lnTo>
                    <a:lnTo>
                      <a:pt x="87" y="1215"/>
                    </a:lnTo>
                    <a:lnTo>
                      <a:pt x="0" y="1015"/>
                    </a:lnTo>
                    <a:lnTo>
                      <a:pt x="185" y="998"/>
                    </a:lnTo>
                    <a:lnTo>
                      <a:pt x="295" y="903"/>
                    </a:lnTo>
                    <a:lnTo>
                      <a:pt x="365" y="691"/>
                    </a:lnTo>
                    <a:lnTo>
                      <a:pt x="455" y="498"/>
                    </a:lnTo>
                    <a:lnTo>
                      <a:pt x="385" y="425"/>
                    </a:lnTo>
                    <a:lnTo>
                      <a:pt x="262" y="375"/>
                    </a:lnTo>
                    <a:lnTo>
                      <a:pt x="385" y="290"/>
                    </a:lnTo>
                    <a:lnTo>
                      <a:pt x="442" y="63"/>
                    </a:lnTo>
                    <a:lnTo>
                      <a:pt x="697" y="105"/>
                    </a:lnTo>
                    <a:lnTo>
                      <a:pt x="865" y="0"/>
                    </a:lnTo>
                    <a:lnTo>
                      <a:pt x="962" y="85"/>
                    </a:lnTo>
                    <a:lnTo>
                      <a:pt x="1177" y="168"/>
                    </a:lnTo>
                    <a:lnTo>
                      <a:pt x="1400" y="178"/>
                    </a:lnTo>
                    <a:lnTo>
                      <a:pt x="1487" y="58"/>
                    </a:lnTo>
                    <a:lnTo>
                      <a:pt x="1620" y="58"/>
                    </a:lnTo>
                    <a:lnTo>
                      <a:pt x="1625" y="183"/>
                    </a:lnTo>
                    <a:lnTo>
                      <a:pt x="1522" y="296"/>
                    </a:lnTo>
                    <a:lnTo>
                      <a:pt x="1404" y="646"/>
                    </a:lnTo>
                    <a:lnTo>
                      <a:pt x="1507" y="780"/>
                    </a:lnTo>
                    <a:lnTo>
                      <a:pt x="1606" y="850"/>
                    </a:lnTo>
                    <a:lnTo>
                      <a:pt x="1741" y="1002"/>
                    </a:lnTo>
                    <a:lnTo>
                      <a:pt x="1890" y="1077"/>
                    </a:lnTo>
                    <a:lnTo>
                      <a:pt x="1937" y="1468"/>
                    </a:lnTo>
                    <a:lnTo>
                      <a:pt x="2097" y="1539"/>
                    </a:lnTo>
                    <a:lnTo>
                      <a:pt x="2242" y="1544"/>
                    </a:lnTo>
                    <a:lnTo>
                      <a:pt x="2416" y="1659"/>
                    </a:lnTo>
                    <a:lnTo>
                      <a:pt x="2653" y="1694"/>
                    </a:lnTo>
                    <a:lnTo>
                      <a:pt x="2823" y="1806"/>
                    </a:lnTo>
                    <a:lnTo>
                      <a:pt x="3016" y="1841"/>
                    </a:lnTo>
                    <a:lnTo>
                      <a:pt x="3199" y="1833"/>
                    </a:lnTo>
                    <a:lnTo>
                      <a:pt x="3205" y="1695"/>
                    </a:lnTo>
                    <a:lnTo>
                      <a:pt x="3308" y="1689"/>
                    </a:lnTo>
                    <a:lnTo>
                      <a:pt x="3397" y="1724"/>
                    </a:lnTo>
                    <a:lnTo>
                      <a:pt x="3288" y="1881"/>
                    </a:lnTo>
                    <a:lnTo>
                      <a:pt x="3272" y="2048"/>
                    </a:lnTo>
                    <a:lnTo>
                      <a:pt x="3170" y="2170"/>
                    </a:lnTo>
                    <a:lnTo>
                      <a:pt x="3117" y="2336"/>
                    </a:lnTo>
                    <a:lnTo>
                      <a:pt x="2925" y="2480"/>
                    </a:lnTo>
                    <a:lnTo>
                      <a:pt x="2895" y="2765"/>
                    </a:lnTo>
                    <a:lnTo>
                      <a:pt x="2925" y="2973"/>
                    </a:lnTo>
                    <a:lnTo>
                      <a:pt x="2750" y="3075"/>
                    </a:lnTo>
                    <a:lnTo>
                      <a:pt x="2757" y="3234"/>
                    </a:lnTo>
                    <a:lnTo>
                      <a:pt x="2652" y="3368"/>
                    </a:lnTo>
                    <a:lnTo>
                      <a:pt x="2777" y="3514"/>
                    </a:lnTo>
                    <a:lnTo>
                      <a:pt x="2742" y="3843"/>
                    </a:lnTo>
                    <a:lnTo>
                      <a:pt x="2657" y="394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7" name="Freeform 123">
                <a:extLst>
                  <a:ext uri="{FF2B5EF4-FFF2-40B4-BE49-F238E27FC236}">
                    <a16:creationId xmlns:a16="http://schemas.microsoft.com/office/drawing/2014/main" id="{7C472173-270C-E1FC-2B3F-75882ED1F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7852" y="4035675"/>
                <a:ext cx="928699" cy="918747"/>
              </a:xfrm>
              <a:custGeom>
                <a:avLst/>
                <a:gdLst/>
                <a:ahLst/>
                <a:cxnLst>
                  <a:cxn ang="0">
                    <a:pos x="3169" y="3014"/>
                  </a:cxn>
                  <a:cxn ang="0">
                    <a:pos x="2583" y="3289"/>
                  </a:cxn>
                  <a:cxn ang="0">
                    <a:pos x="1993" y="2977"/>
                  </a:cxn>
                  <a:cxn ang="0">
                    <a:pos x="1905" y="2942"/>
                  </a:cxn>
                  <a:cxn ang="0">
                    <a:pos x="1800" y="2947"/>
                  </a:cxn>
                  <a:cxn ang="0">
                    <a:pos x="1795" y="3089"/>
                  </a:cxn>
                  <a:cxn ang="0">
                    <a:pos x="1609" y="3094"/>
                  </a:cxn>
                  <a:cxn ang="0">
                    <a:pos x="1420" y="3062"/>
                  </a:cxn>
                  <a:cxn ang="0">
                    <a:pos x="1250" y="2947"/>
                  </a:cxn>
                  <a:cxn ang="0">
                    <a:pos x="1010" y="2914"/>
                  </a:cxn>
                  <a:cxn ang="0">
                    <a:pos x="840" y="2797"/>
                  </a:cxn>
                  <a:cxn ang="0">
                    <a:pos x="693" y="2794"/>
                  </a:cxn>
                  <a:cxn ang="0">
                    <a:pos x="535" y="2722"/>
                  </a:cxn>
                  <a:cxn ang="0">
                    <a:pos x="485" y="2329"/>
                  </a:cxn>
                  <a:cxn ang="0">
                    <a:pos x="335" y="2254"/>
                  </a:cxn>
                  <a:cxn ang="0">
                    <a:pos x="203" y="2102"/>
                  </a:cxn>
                  <a:cxn ang="0">
                    <a:pos x="103" y="2032"/>
                  </a:cxn>
                  <a:cxn ang="0">
                    <a:pos x="0" y="1894"/>
                  </a:cxn>
                  <a:cxn ang="0">
                    <a:pos x="113" y="1553"/>
                  </a:cxn>
                  <a:cxn ang="0">
                    <a:pos x="220" y="1433"/>
                  </a:cxn>
                  <a:cxn ang="0">
                    <a:pos x="215" y="1314"/>
                  </a:cxn>
                  <a:cxn ang="0">
                    <a:pos x="293" y="1134"/>
                  </a:cxn>
                  <a:cxn ang="0">
                    <a:pos x="253" y="969"/>
                  </a:cxn>
                  <a:cxn ang="0">
                    <a:pos x="428" y="1014"/>
                  </a:cxn>
                  <a:cxn ang="0">
                    <a:pos x="604" y="979"/>
                  </a:cxn>
                  <a:cxn ang="0">
                    <a:pos x="825" y="879"/>
                  </a:cxn>
                  <a:cxn ang="0">
                    <a:pos x="1165" y="716"/>
                  </a:cxn>
                  <a:cxn ang="0">
                    <a:pos x="1430" y="494"/>
                  </a:cxn>
                  <a:cxn ang="0">
                    <a:pos x="1505" y="281"/>
                  </a:cxn>
                  <a:cxn ang="0">
                    <a:pos x="1520" y="117"/>
                  </a:cxn>
                  <a:cxn ang="0">
                    <a:pos x="1681" y="0"/>
                  </a:cxn>
                  <a:cxn ang="0">
                    <a:pos x="1678" y="1039"/>
                  </a:cxn>
                  <a:cxn ang="0">
                    <a:pos x="1810" y="979"/>
                  </a:cxn>
                  <a:cxn ang="0">
                    <a:pos x="2051" y="1104"/>
                  </a:cxn>
                  <a:cxn ang="0">
                    <a:pos x="2229" y="984"/>
                  </a:cxn>
                  <a:cxn ang="0">
                    <a:pos x="2430" y="964"/>
                  </a:cxn>
                  <a:cxn ang="0">
                    <a:pos x="2656" y="999"/>
                  </a:cxn>
                  <a:cxn ang="0">
                    <a:pos x="2981" y="1473"/>
                  </a:cxn>
                  <a:cxn ang="0">
                    <a:pos x="3480" y="2482"/>
                  </a:cxn>
                  <a:cxn ang="0">
                    <a:pos x="3484" y="2645"/>
                  </a:cxn>
                  <a:cxn ang="0">
                    <a:pos x="3351" y="2745"/>
                  </a:cxn>
                  <a:cxn ang="0">
                    <a:pos x="3243" y="2802"/>
                  </a:cxn>
                  <a:cxn ang="0">
                    <a:pos x="3235" y="2987"/>
                  </a:cxn>
                  <a:cxn ang="0">
                    <a:pos x="3169" y="3014"/>
                  </a:cxn>
                </a:cxnLst>
                <a:rect l="0" t="0" r="r" b="b"/>
                <a:pathLst>
                  <a:path w="3484" h="3289">
                    <a:moveTo>
                      <a:pt x="3169" y="3014"/>
                    </a:moveTo>
                    <a:lnTo>
                      <a:pt x="2583" y="3289"/>
                    </a:lnTo>
                    <a:lnTo>
                      <a:pt x="1993" y="2977"/>
                    </a:lnTo>
                    <a:lnTo>
                      <a:pt x="1905" y="2942"/>
                    </a:lnTo>
                    <a:lnTo>
                      <a:pt x="1800" y="2947"/>
                    </a:lnTo>
                    <a:lnTo>
                      <a:pt x="1795" y="3089"/>
                    </a:lnTo>
                    <a:lnTo>
                      <a:pt x="1609" y="3094"/>
                    </a:lnTo>
                    <a:lnTo>
                      <a:pt x="1420" y="3062"/>
                    </a:lnTo>
                    <a:lnTo>
                      <a:pt x="1250" y="2947"/>
                    </a:lnTo>
                    <a:lnTo>
                      <a:pt x="1010" y="2914"/>
                    </a:lnTo>
                    <a:lnTo>
                      <a:pt x="840" y="2797"/>
                    </a:lnTo>
                    <a:lnTo>
                      <a:pt x="693" y="2794"/>
                    </a:lnTo>
                    <a:lnTo>
                      <a:pt x="535" y="2722"/>
                    </a:lnTo>
                    <a:lnTo>
                      <a:pt x="485" y="2329"/>
                    </a:lnTo>
                    <a:lnTo>
                      <a:pt x="335" y="2254"/>
                    </a:lnTo>
                    <a:lnTo>
                      <a:pt x="203" y="2102"/>
                    </a:lnTo>
                    <a:lnTo>
                      <a:pt x="103" y="2032"/>
                    </a:lnTo>
                    <a:lnTo>
                      <a:pt x="0" y="1894"/>
                    </a:lnTo>
                    <a:lnTo>
                      <a:pt x="113" y="1553"/>
                    </a:lnTo>
                    <a:lnTo>
                      <a:pt x="220" y="1433"/>
                    </a:lnTo>
                    <a:lnTo>
                      <a:pt x="215" y="1314"/>
                    </a:lnTo>
                    <a:lnTo>
                      <a:pt x="293" y="1134"/>
                    </a:lnTo>
                    <a:lnTo>
                      <a:pt x="253" y="969"/>
                    </a:lnTo>
                    <a:lnTo>
                      <a:pt x="428" y="1014"/>
                    </a:lnTo>
                    <a:lnTo>
                      <a:pt x="604" y="979"/>
                    </a:lnTo>
                    <a:lnTo>
                      <a:pt x="825" y="879"/>
                    </a:lnTo>
                    <a:lnTo>
                      <a:pt x="1165" y="716"/>
                    </a:lnTo>
                    <a:lnTo>
                      <a:pt x="1430" y="494"/>
                    </a:lnTo>
                    <a:lnTo>
                      <a:pt x="1505" y="281"/>
                    </a:lnTo>
                    <a:lnTo>
                      <a:pt x="1520" y="117"/>
                    </a:lnTo>
                    <a:lnTo>
                      <a:pt x="1681" y="0"/>
                    </a:lnTo>
                    <a:lnTo>
                      <a:pt x="1678" y="1039"/>
                    </a:lnTo>
                    <a:lnTo>
                      <a:pt x="1810" y="979"/>
                    </a:lnTo>
                    <a:lnTo>
                      <a:pt x="2051" y="1104"/>
                    </a:lnTo>
                    <a:lnTo>
                      <a:pt x="2229" y="984"/>
                    </a:lnTo>
                    <a:lnTo>
                      <a:pt x="2430" y="964"/>
                    </a:lnTo>
                    <a:lnTo>
                      <a:pt x="2656" y="999"/>
                    </a:lnTo>
                    <a:lnTo>
                      <a:pt x="2981" y="1473"/>
                    </a:lnTo>
                    <a:lnTo>
                      <a:pt x="3480" y="2482"/>
                    </a:lnTo>
                    <a:lnTo>
                      <a:pt x="3484" y="2645"/>
                    </a:lnTo>
                    <a:lnTo>
                      <a:pt x="3351" y="2745"/>
                    </a:lnTo>
                    <a:lnTo>
                      <a:pt x="3243" y="2802"/>
                    </a:lnTo>
                    <a:lnTo>
                      <a:pt x="3235" y="2987"/>
                    </a:lnTo>
                    <a:lnTo>
                      <a:pt x="3169" y="301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8" name="Freeform 124">
                <a:extLst>
                  <a:ext uri="{FF2B5EF4-FFF2-40B4-BE49-F238E27FC236}">
                    <a16:creationId xmlns:a16="http://schemas.microsoft.com/office/drawing/2014/main" id="{83DC9A43-8C01-5D3C-4538-F06F0F6F5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8173" y="5300931"/>
                <a:ext cx="1041615" cy="715507"/>
              </a:xfrm>
              <a:custGeom>
                <a:avLst/>
                <a:gdLst/>
                <a:ahLst/>
                <a:cxnLst>
                  <a:cxn ang="0">
                    <a:pos x="0" y="778"/>
                  </a:cxn>
                  <a:cxn ang="0">
                    <a:pos x="983" y="1347"/>
                  </a:cxn>
                  <a:cxn ang="0">
                    <a:pos x="1254" y="1557"/>
                  </a:cxn>
                  <a:cxn ang="0">
                    <a:pos x="1549" y="1602"/>
                  </a:cxn>
                  <a:cxn ang="0">
                    <a:pos x="1905" y="1767"/>
                  </a:cxn>
                  <a:cxn ang="0">
                    <a:pos x="2141" y="1936"/>
                  </a:cxn>
                  <a:cxn ang="0">
                    <a:pos x="2609" y="2096"/>
                  </a:cxn>
                  <a:cxn ang="0">
                    <a:pos x="2726" y="2291"/>
                  </a:cxn>
                  <a:cxn ang="0">
                    <a:pos x="2894" y="2335"/>
                  </a:cxn>
                  <a:cxn ang="0">
                    <a:pos x="3071" y="2460"/>
                  </a:cxn>
                  <a:cxn ang="0">
                    <a:pos x="3362" y="2560"/>
                  </a:cxn>
                  <a:cxn ang="0">
                    <a:pos x="3425" y="2355"/>
                  </a:cxn>
                  <a:cxn ang="0">
                    <a:pos x="3367" y="2186"/>
                  </a:cxn>
                  <a:cxn ang="0">
                    <a:pos x="3524" y="1816"/>
                  </a:cxn>
                  <a:cxn ang="0">
                    <a:pos x="3662" y="1767"/>
                  </a:cxn>
                  <a:cxn ang="0">
                    <a:pos x="3804" y="1772"/>
                  </a:cxn>
                  <a:cxn ang="0">
                    <a:pos x="3824" y="1617"/>
                  </a:cxn>
                  <a:cxn ang="0">
                    <a:pos x="3908" y="1502"/>
                  </a:cxn>
                  <a:cxn ang="0">
                    <a:pos x="3893" y="1258"/>
                  </a:cxn>
                  <a:cxn ang="0">
                    <a:pos x="3834" y="1123"/>
                  </a:cxn>
                  <a:cxn ang="0">
                    <a:pos x="3834" y="963"/>
                  </a:cxn>
                  <a:cxn ang="0">
                    <a:pos x="3735" y="808"/>
                  </a:cxn>
                  <a:cxn ang="0">
                    <a:pos x="3690" y="669"/>
                  </a:cxn>
                  <a:cxn ang="0">
                    <a:pos x="3630" y="582"/>
                  </a:cxn>
                  <a:cxn ang="0">
                    <a:pos x="3625" y="446"/>
                  </a:cxn>
                  <a:cxn ang="0">
                    <a:pos x="3479" y="434"/>
                  </a:cxn>
                  <a:cxn ang="0">
                    <a:pos x="3362" y="364"/>
                  </a:cxn>
                  <a:cxn ang="0">
                    <a:pos x="3143" y="439"/>
                  </a:cxn>
                  <a:cxn ang="0">
                    <a:pos x="2993" y="431"/>
                  </a:cxn>
                  <a:cxn ang="0">
                    <a:pos x="3010" y="271"/>
                  </a:cxn>
                  <a:cxn ang="0">
                    <a:pos x="2953" y="90"/>
                  </a:cxn>
                  <a:cxn ang="0">
                    <a:pos x="2818" y="1"/>
                  </a:cxn>
                  <a:cxn ang="0">
                    <a:pos x="2707" y="136"/>
                  </a:cxn>
                  <a:cxn ang="0">
                    <a:pos x="2547" y="186"/>
                  </a:cxn>
                  <a:cxn ang="0">
                    <a:pos x="2400" y="141"/>
                  </a:cxn>
                  <a:cxn ang="0">
                    <a:pos x="2386" y="60"/>
                  </a:cxn>
                  <a:cxn ang="0">
                    <a:pos x="2269" y="50"/>
                  </a:cxn>
                  <a:cxn ang="0">
                    <a:pos x="2195" y="0"/>
                  </a:cxn>
                  <a:cxn ang="0">
                    <a:pos x="2092" y="36"/>
                  </a:cxn>
                  <a:cxn ang="0">
                    <a:pos x="2017" y="121"/>
                  </a:cxn>
                  <a:cxn ang="0">
                    <a:pos x="1877" y="221"/>
                  </a:cxn>
                  <a:cxn ang="0">
                    <a:pos x="1827" y="572"/>
                  </a:cxn>
                  <a:cxn ang="0">
                    <a:pos x="1722" y="649"/>
                  </a:cxn>
                  <a:cxn ang="0">
                    <a:pos x="1668" y="747"/>
                  </a:cxn>
                  <a:cxn ang="0">
                    <a:pos x="1403" y="748"/>
                  </a:cxn>
                  <a:cxn ang="0">
                    <a:pos x="1129" y="808"/>
                  </a:cxn>
                  <a:cxn ang="0">
                    <a:pos x="1049" y="960"/>
                  </a:cxn>
                  <a:cxn ang="0">
                    <a:pos x="923" y="962"/>
                  </a:cxn>
                  <a:cxn ang="0">
                    <a:pos x="896" y="872"/>
                  </a:cxn>
                  <a:cxn ang="0">
                    <a:pos x="753" y="870"/>
                  </a:cxn>
                  <a:cxn ang="0">
                    <a:pos x="633" y="759"/>
                  </a:cxn>
                  <a:cxn ang="0">
                    <a:pos x="548" y="570"/>
                  </a:cxn>
                  <a:cxn ang="0">
                    <a:pos x="411" y="553"/>
                  </a:cxn>
                  <a:cxn ang="0">
                    <a:pos x="338" y="455"/>
                  </a:cxn>
                  <a:cxn ang="0">
                    <a:pos x="126" y="574"/>
                  </a:cxn>
                  <a:cxn ang="0">
                    <a:pos x="0" y="778"/>
                  </a:cxn>
                </a:cxnLst>
                <a:rect l="0" t="0" r="r" b="b"/>
                <a:pathLst>
                  <a:path w="3908" h="2560">
                    <a:moveTo>
                      <a:pt x="0" y="778"/>
                    </a:moveTo>
                    <a:lnTo>
                      <a:pt x="983" y="1347"/>
                    </a:lnTo>
                    <a:lnTo>
                      <a:pt x="1254" y="1557"/>
                    </a:lnTo>
                    <a:lnTo>
                      <a:pt x="1549" y="1602"/>
                    </a:lnTo>
                    <a:lnTo>
                      <a:pt x="1905" y="1767"/>
                    </a:lnTo>
                    <a:lnTo>
                      <a:pt x="2141" y="1936"/>
                    </a:lnTo>
                    <a:lnTo>
                      <a:pt x="2609" y="2096"/>
                    </a:lnTo>
                    <a:lnTo>
                      <a:pt x="2726" y="2291"/>
                    </a:lnTo>
                    <a:lnTo>
                      <a:pt x="2894" y="2335"/>
                    </a:lnTo>
                    <a:lnTo>
                      <a:pt x="3071" y="2460"/>
                    </a:lnTo>
                    <a:lnTo>
                      <a:pt x="3362" y="2560"/>
                    </a:lnTo>
                    <a:lnTo>
                      <a:pt x="3425" y="2355"/>
                    </a:lnTo>
                    <a:lnTo>
                      <a:pt x="3367" y="2186"/>
                    </a:lnTo>
                    <a:lnTo>
                      <a:pt x="3524" y="1816"/>
                    </a:lnTo>
                    <a:lnTo>
                      <a:pt x="3662" y="1767"/>
                    </a:lnTo>
                    <a:lnTo>
                      <a:pt x="3804" y="1772"/>
                    </a:lnTo>
                    <a:lnTo>
                      <a:pt x="3824" y="1617"/>
                    </a:lnTo>
                    <a:lnTo>
                      <a:pt x="3908" y="1502"/>
                    </a:lnTo>
                    <a:lnTo>
                      <a:pt x="3893" y="1258"/>
                    </a:lnTo>
                    <a:lnTo>
                      <a:pt x="3834" y="1123"/>
                    </a:lnTo>
                    <a:lnTo>
                      <a:pt x="3834" y="963"/>
                    </a:lnTo>
                    <a:lnTo>
                      <a:pt x="3735" y="808"/>
                    </a:lnTo>
                    <a:lnTo>
                      <a:pt x="3690" y="669"/>
                    </a:lnTo>
                    <a:lnTo>
                      <a:pt x="3630" y="582"/>
                    </a:lnTo>
                    <a:lnTo>
                      <a:pt x="3625" y="446"/>
                    </a:lnTo>
                    <a:lnTo>
                      <a:pt x="3479" y="434"/>
                    </a:lnTo>
                    <a:lnTo>
                      <a:pt x="3362" y="364"/>
                    </a:lnTo>
                    <a:lnTo>
                      <a:pt x="3143" y="439"/>
                    </a:lnTo>
                    <a:lnTo>
                      <a:pt x="2993" y="431"/>
                    </a:lnTo>
                    <a:lnTo>
                      <a:pt x="3010" y="271"/>
                    </a:lnTo>
                    <a:lnTo>
                      <a:pt x="2953" y="90"/>
                    </a:lnTo>
                    <a:lnTo>
                      <a:pt x="2818" y="1"/>
                    </a:lnTo>
                    <a:lnTo>
                      <a:pt x="2707" y="136"/>
                    </a:lnTo>
                    <a:lnTo>
                      <a:pt x="2547" y="186"/>
                    </a:lnTo>
                    <a:lnTo>
                      <a:pt x="2400" y="141"/>
                    </a:lnTo>
                    <a:lnTo>
                      <a:pt x="2386" y="60"/>
                    </a:lnTo>
                    <a:lnTo>
                      <a:pt x="2269" y="50"/>
                    </a:lnTo>
                    <a:lnTo>
                      <a:pt x="2195" y="0"/>
                    </a:lnTo>
                    <a:lnTo>
                      <a:pt x="2092" y="36"/>
                    </a:lnTo>
                    <a:lnTo>
                      <a:pt x="2017" y="121"/>
                    </a:lnTo>
                    <a:lnTo>
                      <a:pt x="1877" y="221"/>
                    </a:lnTo>
                    <a:lnTo>
                      <a:pt x="1827" y="572"/>
                    </a:lnTo>
                    <a:lnTo>
                      <a:pt x="1722" y="649"/>
                    </a:lnTo>
                    <a:lnTo>
                      <a:pt x="1668" y="747"/>
                    </a:lnTo>
                    <a:lnTo>
                      <a:pt x="1403" y="748"/>
                    </a:lnTo>
                    <a:lnTo>
                      <a:pt x="1129" y="808"/>
                    </a:lnTo>
                    <a:lnTo>
                      <a:pt x="1049" y="960"/>
                    </a:lnTo>
                    <a:lnTo>
                      <a:pt x="923" y="962"/>
                    </a:lnTo>
                    <a:lnTo>
                      <a:pt x="896" y="872"/>
                    </a:lnTo>
                    <a:lnTo>
                      <a:pt x="753" y="870"/>
                    </a:lnTo>
                    <a:lnTo>
                      <a:pt x="633" y="759"/>
                    </a:lnTo>
                    <a:lnTo>
                      <a:pt x="548" y="570"/>
                    </a:lnTo>
                    <a:lnTo>
                      <a:pt x="411" y="553"/>
                    </a:lnTo>
                    <a:lnTo>
                      <a:pt x="338" y="455"/>
                    </a:lnTo>
                    <a:lnTo>
                      <a:pt x="126" y="574"/>
                    </a:lnTo>
                    <a:lnTo>
                      <a:pt x="0" y="77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09" name="Freeform 125">
                <a:extLst>
                  <a:ext uri="{FF2B5EF4-FFF2-40B4-BE49-F238E27FC236}">
                    <a16:creationId xmlns:a16="http://schemas.microsoft.com/office/drawing/2014/main" id="{93207F77-E567-4B0B-EE7E-E112381C8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693" y="4867795"/>
                <a:ext cx="558037" cy="1145311"/>
              </a:xfrm>
              <a:custGeom>
                <a:avLst/>
                <a:gdLst/>
                <a:ahLst/>
                <a:cxnLst>
                  <a:cxn ang="0">
                    <a:pos x="1064" y="3280"/>
                  </a:cxn>
                  <a:cxn ang="0">
                    <a:pos x="897" y="3280"/>
                  </a:cxn>
                  <a:cxn ang="0">
                    <a:pos x="748" y="3100"/>
                  </a:cxn>
                  <a:cxn ang="0">
                    <a:pos x="662" y="2993"/>
                  </a:cxn>
                  <a:cxn ang="0">
                    <a:pos x="756" y="2825"/>
                  </a:cxn>
                  <a:cxn ang="0">
                    <a:pos x="571" y="2644"/>
                  </a:cxn>
                  <a:cxn ang="0">
                    <a:pos x="561" y="2456"/>
                  </a:cxn>
                  <a:cxn ang="0">
                    <a:pos x="414" y="2294"/>
                  </a:cxn>
                  <a:cxn ang="0">
                    <a:pos x="284" y="2346"/>
                  </a:cxn>
                  <a:cxn ang="0">
                    <a:pos x="165" y="2247"/>
                  </a:cxn>
                  <a:cxn ang="0">
                    <a:pos x="119" y="2140"/>
                  </a:cxn>
                  <a:cxn ang="0">
                    <a:pos x="118" y="2011"/>
                  </a:cxn>
                  <a:cxn ang="0">
                    <a:pos x="39" y="1892"/>
                  </a:cxn>
                  <a:cxn ang="0">
                    <a:pos x="3" y="1778"/>
                  </a:cxn>
                  <a:cxn ang="0">
                    <a:pos x="71" y="1700"/>
                  </a:cxn>
                  <a:cxn ang="0">
                    <a:pos x="98" y="1433"/>
                  </a:cxn>
                  <a:cxn ang="0">
                    <a:pos x="0" y="1317"/>
                  </a:cxn>
                  <a:cxn ang="0">
                    <a:pos x="83" y="1209"/>
                  </a:cxn>
                  <a:cxn ang="0">
                    <a:pos x="75" y="1085"/>
                  </a:cxn>
                  <a:cxn ang="0">
                    <a:pos x="217" y="1002"/>
                  </a:cxn>
                  <a:cxn ang="0">
                    <a:pos x="191" y="832"/>
                  </a:cxn>
                  <a:cxn ang="0">
                    <a:pos x="217" y="607"/>
                  </a:cxn>
                  <a:cxn ang="0">
                    <a:pos x="370" y="491"/>
                  </a:cxn>
                  <a:cxn ang="0">
                    <a:pos x="414" y="355"/>
                  </a:cxn>
                  <a:cxn ang="0">
                    <a:pos x="496" y="259"/>
                  </a:cxn>
                  <a:cxn ang="0">
                    <a:pos x="508" y="128"/>
                  </a:cxn>
                  <a:cxn ang="0">
                    <a:pos x="595" y="0"/>
                  </a:cxn>
                  <a:cxn ang="0">
                    <a:pos x="1067" y="251"/>
                  </a:cxn>
                  <a:cxn ang="0">
                    <a:pos x="1587" y="8"/>
                  </a:cxn>
                  <a:cxn ang="0">
                    <a:pos x="1589" y="142"/>
                  </a:cxn>
                  <a:cxn ang="0">
                    <a:pos x="1623" y="284"/>
                  </a:cxn>
                  <a:cxn ang="0">
                    <a:pos x="1597" y="418"/>
                  </a:cxn>
                  <a:cxn ang="0">
                    <a:pos x="1513" y="522"/>
                  </a:cxn>
                  <a:cxn ang="0">
                    <a:pos x="1587" y="654"/>
                  </a:cxn>
                  <a:cxn ang="0">
                    <a:pos x="1653" y="862"/>
                  </a:cxn>
                  <a:cxn ang="0">
                    <a:pos x="1585" y="932"/>
                  </a:cxn>
                  <a:cxn ang="0">
                    <a:pos x="1572" y="1049"/>
                  </a:cxn>
                  <a:cxn ang="0">
                    <a:pos x="1406" y="1181"/>
                  </a:cxn>
                  <a:cxn ang="0">
                    <a:pos x="1375" y="1305"/>
                  </a:cxn>
                  <a:cxn ang="0">
                    <a:pos x="1289" y="1388"/>
                  </a:cxn>
                  <a:cxn ang="0">
                    <a:pos x="1291" y="1504"/>
                  </a:cxn>
                  <a:cxn ang="0">
                    <a:pos x="1339" y="1608"/>
                  </a:cxn>
                  <a:cxn ang="0">
                    <a:pos x="1421" y="1660"/>
                  </a:cxn>
                  <a:cxn ang="0">
                    <a:pos x="1387" y="1748"/>
                  </a:cxn>
                  <a:cxn ang="0">
                    <a:pos x="1293" y="1812"/>
                  </a:cxn>
                  <a:cxn ang="0">
                    <a:pos x="1253" y="2084"/>
                  </a:cxn>
                  <a:cxn ang="0">
                    <a:pos x="1335" y="2312"/>
                  </a:cxn>
                  <a:cxn ang="0">
                    <a:pos x="1435" y="2442"/>
                  </a:cxn>
                  <a:cxn ang="0">
                    <a:pos x="1576" y="2498"/>
                  </a:cxn>
                  <a:cxn ang="0">
                    <a:pos x="1678" y="2570"/>
                  </a:cxn>
                  <a:cxn ang="0">
                    <a:pos x="1559" y="2658"/>
                  </a:cxn>
                  <a:cxn ang="0">
                    <a:pos x="1505" y="2806"/>
                  </a:cxn>
                  <a:cxn ang="0">
                    <a:pos x="1469" y="2965"/>
                  </a:cxn>
                  <a:cxn ang="0">
                    <a:pos x="1373" y="2882"/>
                  </a:cxn>
                  <a:cxn ang="0">
                    <a:pos x="1280" y="3061"/>
                  </a:cxn>
                  <a:cxn ang="0">
                    <a:pos x="1133" y="3174"/>
                  </a:cxn>
                  <a:cxn ang="0">
                    <a:pos x="1064" y="3280"/>
                  </a:cxn>
                </a:cxnLst>
                <a:rect l="0" t="0" r="r" b="b"/>
                <a:pathLst>
                  <a:path w="1678" h="3280">
                    <a:moveTo>
                      <a:pt x="1064" y="3280"/>
                    </a:moveTo>
                    <a:lnTo>
                      <a:pt x="897" y="3280"/>
                    </a:lnTo>
                    <a:lnTo>
                      <a:pt x="748" y="3100"/>
                    </a:lnTo>
                    <a:lnTo>
                      <a:pt x="662" y="2993"/>
                    </a:lnTo>
                    <a:lnTo>
                      <a:pt x="756" y="2825"/>
                    </a:lnTo>
                    <a:lnTo>
                      <a:pt x="571" y="2644"/>
                    </a:lnTo>
                    <a:lnTo>
                      <a:pt x="561" y="2456"/>
                    </a:lnTo>
                    <a:lnTo>
                      <a:pt x="414" y="2294"/>
                    </a:lnTo>
                    <a:lnTo>
                      <a:pt x="284" y="2346"/>
                    </a:lnTo>
                    <a:lnTo>
                      <a:pt x="165" y="2247"/>
                    </a:lnTo>
                    <a:lnTo>
                      <a:pt x="119" y="2140"/>
                    </a:lnTo>
                    <a:lnTo>
                      <a:pt x="118" y="2011"/>
                    </a:lnTo>
                    <a:lnTo>
                      <a:pt x="39" y="1892"/>
                    </a:lnTo>
                    <a:lnTo>
                      <a:pt x="3" y="1778"/>
                    </a:lnTo>
                    <a:lnTo>
                      <a:pt x="71" y="1700"/>
                    </a:lnTo>
                    <a:lnTo>
                      <a:pt x="98" y="1433"/>
                    </a:lnTo>
                    <a:lnTo>
                      <a:pt x="0" y="1317"/>
                    </a:lnTo>
                    <a:lnTo>
                      <a:pt x="83" y="1209"/>
                    </a:lnTo>
                    <a:lnTo>
                      <a:pt x="75" y="1085"/>
                    </a:lnTo>
                    <a:lnTo>
                      <a:pt x="217" y="1002"/>
                    </a:lnTo>
                    <a:lnTo>
                      <a:pt x="191" y="832"/>
                    </a:lnTo>
                    <a:lnTo>
                      <a:pt x="217" y="607"/>
                    </a:lnTo>
                    <a:lnTo>
                      <a:pt x="370" y="491"/>
                    </a:lnTo>
                    <a:lnTo>
                      <a:pt x="414" y="355"/>
                    </a:lnTo>
                    <a:lnTo>
                      <a:pt x="496" y="259"/>
                    </a:lnTo>
                    <a:lnTo>
                      <a:pt x="508" y="128"/>
                    </a:lnTo>
                    <a:lnTo>
                      <a:pt x="595" y="0"/>
                    </a:lnTo>
                    <a:lnTo>
                      <a:pt x="1067" y="251"/>
                    </a:lnTo>
                    <a:lnTo>
                      <a:pt x="1587" y="8"/>
                    </a:lnTo>
                    <a:lnTo>
                      <a:pt x="1589" y="142"/>
                    </a:lnTo>
                    <a:lnTo>
                      <a:pt x="1623" y="284"/>
                    </a:lnTo>
                    <a:lnTo>
                      <a:pt x="1597" y="418"/>
                    </a:lnTo>
                    <a:lnTo>
                      <a:pt x="1513" y="522"/>
                    </a:lnTo>
                    <a:lnTo>
                      <a:pt x="1587" y="654"/>
                    </a:lnTo>
                    <a:lnTo>
                      <a:pt x="1653" y="862"/>
                    </a:lnTo>
                    <a:lnTo>
                      <a:pt x="1585" y="932"/>
                    </a:lnTo>
                    <a:lnTo>
                      <a:pt x="1572" y="1049"/>
                    </a:lnTo>
                    <a:lnTo>
                      <a:pt x="1406" y="1181"/>
                    </a:lnTo>
                    <a:lnTo>
                      <a:pt x="1375" y="1305"/>
                    </a:lnTo>
                    <a:lnTo>
                      <a:pt x="1289" y="1388"/>
                    </a:lnTo>
                    <a:lnTo>
                      <a:pt x="1291" y="1504"/>
                    </a:lnTo>
                    <a:lnTo>
                      <a:pt x="1339" y="1608"/>
                    </a:lnTo>
                    <a:lnTo>
                      <a:pt x="1421" y="1660"/>
                    </a:lnTo>
                    <a:lnTo>
                      <a:pt x="1387" y="1748"/>
                    </a:lnTo>
                    <a:lnTo>
                      <a:pt x="1293" y="1812"/>
                    </a:lnTo>
                    <a:lnTo>
                      <a:pt x="1253" y="2084"/>
                    </a:lnTo>
                    <a:lnTo>
                      <a:pt x="1335" y="2312"/>
                    </a:lnTo>
                    <a:lnTo>
                      <a:pt x="1435" y="2442"/>
                    </a:lnTo>
                    <a:lnTo>
                      <a:pt x="1576" y="2498"/>
                    </a:lnTo>
                    <a:lnTo>
                      <a:pt x="1678" y="2570"/>
                    </a:lnTo>
                    <a:lnTo>
                      <a:pt x="1559" y="2658"/>
                    </a:lnTo>
                    <a:lnTo>
                      <a:pt x="1505" y="2806"/>
                    </a:lnTo>
                    <a:lnTo>
                      <a:pt x="1469" y="2965"/>
                    </a:lnTo>
                    <a:lnTo>
                      <a:pt x="1373" y="2882"/>
                    </a:lnTo>
                    <a:lnTo>
                      <a:pt x="1280" y="3061"/>
                    </a:lnTo>
                    <a:lnTo>
                      <a:pt x="1133" y="3174"/>
                    </a:lnTo>
                    <a:lnTo>
                      <a:pt x="1064" y="328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0" name="Freeform 126">
                <a:extLst>
                  <a:ext uri="{FF2B5EF4-FFF2-40B4-BE49-F238E27FC236}">
                    <a16:creationId xmlns:a16="http://schemas.microsoft.com/office/drawing/2014/main" id="{99D99F09-7AFB-A5EB-9027-DB9D31937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142" y="5654936"/>
                <a:ext cx="337931" cy="493108"/>
              </a:xfrm>
              <a:custGeom>
                <a:avLst/>
                <a:gdLst/>
                <a:ahLst/>
                <a:cxnLst>
                  <a:cxn ang="0">
                    <a:pos x="173" y="1412"/>
                  </a:cxn>
                  <a:cxn ang="0">
                    <a:pos x="98" y="1361"/>
                  </a:cxn>
                  <a:cxn ang="0">
                    <a:pos x="28" y="1222"/>
                  </a:cxn>
                  <a:cxn ang="0">
                    <a:pos x="0" y="1038"/>
                  </a:cxn>
                  <a:cxn ang="0">
                    <a:pos x="51" y="875"/>
                  </a:cxn>
                  <a:cxn ang="0">
                    <a:pos x="3" y="737"/>
                  </a:cxn>
                  <a:cxn ang="0">
                    <a:pos x="132" y="443"/>
                  </a:cxn>
                  <a:cxn ang="0">
                    <a:pos x="243" y="404"/>
                  </a:cxn>
                  <a:cxn ang="0">
                    <a:pos x="356" y="408"/>
                  </a:cxn>
                  <a:cxn ang="0">
                    <a:pos x="370" y="288"/>
                  </a:cxn>
                  <a:cxn ang="0">
                    <a:pos x="437" y="189"/>
                  </a:cxn>
                  <a:cxn ang="0">
                    <a:pos x="426" y="0"/>
                  </a:cxn>
                  <a:cxn ang="0">
                    <a:pos x="543" y="95"/>
                  </a:cxn>
                  <a:cxn ang="0">
                    <a:pos x="674" y="44"/>
                  </a:cxn>
                  <a:cxn ang="0">
                    <a:pos x="819" y="204"/>
                  </a:cxn>
                  <a:cxn ang="0">
                    <a:pos x="831" y="392"/>
                  </a:cxn>
                  <a:cxn ang="0">
                    <a:pos x="1016" y="575"/>
                  </a:cxn>
                  <a:cxn ang="0">
                    <a:pos x="923" y="742"/>
                  </a:cxn>
                  <a:cxn ang="0">
                    <a:pos x="855" y="799"/>
                  </a:cxn>
                  <a:cxn ang="0">
                    <a:pos x="819" y="679"/>
                  </a:cxn>
                  <a:cxn ang="0">
                    <a:pos x="725" y="691"/>
                  </a:cxn>
                  <a:cxn ang="0">
                    <a:pos x="701" y="767"/>
                  </a:cxn>
                  <a:cxn ang="0">
                    <a:pos x="689" y="859"/>
                  </a:cxn>
                  <a:cxn ang="0">
                    <a:pos x="547" y="1018"/>
                  </a:cxn>
                  <a:cxn ang="0">
                    <a:pos x="323" y="1350"/>
                  </a:cxn>
                  <a:cxn ang="0">
                    <a:pos x="173" y="1412"/>
                  </a:cxn>
                </a:cxnLst>
                <a:rect l="0" t="0" r="r" b="b"/>
                <a:pathLst>
                  <a:path w="1016" h="1412">
                    <a:moveTo>
                      <a:pt x="173" y="1412"/>
                    </a:moveTo>
                    <a:lnTo>
                      <a:pt x="98" y="1361"/>
                    </a:lnTo>
                    <a:lnTo>
                      <a:pt x="28" y="1222"/>
                    </a:lnTo>
                    <a:lnTo>
                      <a:pt x="0" y="1038"/>
                    </a:lnTo>
                    <a:lnTo>
                      <a:pt x="51" y="875"/>
                    </a:lnTo>
                    <a:lnTo>
                      <a:pt x="3" y="737"/>
                    </a:lnTo>
                    <a:lnTo>
                      <a:pt x="132" y="443"/>
                    </a:lnTo>
                    <a:lnTo>
                      <a:pt x="243" y="404"/>
                    </a:lnTo>
                    <a:lnTo>
                      <a:pt x="356" y="408"/>
                    </a:lnTo>
                    <a:lnTo>
                      <a:pt x="370" y="288"/>
                    </a:lnTo>
                    <a:lnTo>
                      <a:pt x="437" y="189"/>
                    </a:lnTo>
                    <a:lnTo>
                      <a:pt x="426" y="0"/>
                    </a:lnTo>
                    <a:lnTo>
                      <a:pt x="543" y="95"/>
                    </a:lnTo>
                    <a:lnTo>
                      <a:pt x="674" y="44"/>
                    </a:lnTo>
                    <a:lnTo>
                      <a:pt x="819" y="204"/>
                    </a:lnTo>
                    <a:lnTo>
                      <a:pt x="831" y="392"/>
                    </a:lnTo>
                    <a:lnTo>
                      <a:pt x="1016" y="575"/>
                    </a:lnTo>
                    <a:lnTo>
                      <a:pt x="923" y="742"/>
                    </a:lnTo>
                    <a:lnTo>
                      <a:pt x="855" y="799"/>
                    </a:lnTo>
                    <a:lnTo>
                      <a:pt x="819" y="679"/>
                    </a:lnTo>
                    <a:lnTo>
                      <a:pt x="725" y="691"/>
                    </a:lnTo>
                    <a:lnTo>
                      <a:pt x="701" y="767"/>
                    </a:lnTo>
                    <a:lnTo>
                      <a:pt x="689" y="859"/>
                    </a:lnTo>
                    <a:lnTo>
                      <a:pt x="547" y="1018"/>
                    </a:lnTo>
                    <a:lnTo>
                      <a:pt x="323" y="1350"/>
                    </a:lnTo>
                    <a:lnTo>
                      <a:pt x="173" y="1412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1" name="Freeform 127">
                <a:extLst>
                  <a:ext uri="{FF2B5EF4-FFF2-40B4-BE49-F238E27FC236}">
                    <a16:creationId xmlns:a16="http://schemas.microsoft.com/office/drawing/2014/main" id="{2B748858-3299-B270-3969-323505B4C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055" y="5891495"/>
                <a:ext cx="415664" cy="415643"/>
              </a:xfrm>
              <a:custGeom>
                <a:avLst/>
                <a:gdLst/>
                <a:ahLst/>
                <a:cxnLst>
                  <a:cxn ang="0">
                    <a:pos x="1438" y="438"/>
                  </a:cxn>
                  <a:cxn ang="0">
                    <a:pos x="1559" y="601"/>
                  </a:cxn>
                  <a:cxn ang="0">
                    <a:pos x="1559" y="736"/>
                  </a:cxn>
                  <a:cxn ang="0">
                    <a:pos x="1438" y="777"/>
                  </a:cxn>
                  <a:cxn ang="0">
                    <a:pos x="1318" y="747"/>
                  </a:cxn>
                  <a:cxn ang="0">
                    <a:pos x="1244" y="896"/>
                  </a:cxn>
                  <a:cxn ang="0">
                    <a:pos x="1303" y="1202"/>
                  </a:cxn>
                  <a:cxn ang="0">
                    <a:pos x="1190" y="1346"/>
                  </a:cxn>
                  <a:cxn ang="0">
                    <a:pos x="1012" y="1426"/>
                  </a:cxn>
                  <a:cxn ang="0">
                    <a:pos x="761" y="1486"/>
                  </a:cxn>
                  <a:cxn ang="0">
                    <a:pos x="343" y="1212"/>
                  </a:cxn>
                  <a:cxn ang="0">
                    <a:pos x="283" y="1062"/>
                  </a:cxn>
                  <a:cxn ang="0">
                    <a:pos x="112" y="1047"/>
                  </a:cxn>
                  <a:cxn ang="0">
                    <a:pos x="0" y="918"/>
                  </a:cxn>
                  <a:cxn ang="0">
                    <a:pos x="186" y="840"/>
                  </a:cxn>
                  <a:cxn ang="0">
                    <a:pos x="472" y="417"/>
                  </a:cxn>
                  <a:cxn ang="0">
                    <a:pos x="643" y="228"/>
                  </a:cxn>
                  <a:cxn ang="0">
                    <a:pos x="657" y="117"/>
                  </a:cxn>
                  <a:cxn ang="0">
                    <a:pos x="687" y="14"/>
                  </a:cxn>
                  <a:cxn ang="0">
                    <a:pos x="803" y="0"/>
                  </a:cxn>
                  <a:cxn ang="0">
                    <a:pos x="852" y="152"/>
                  </a:cxn>
                  <a:cxn ang="0">
                    <a:pos x="934" y="78"/>
                  </a:cxn>
                  <a:cxn ang="0">
                    <a:pos x="1077" y="255"/>
                  </a:cxn>
                  <a:cxn ang="0">
                    <a:pos x="1230" y="440"/>
                  </a:cxn>
                  <a:cxn ang="0">
                    <a:pos x="1438" y="438"/>
                  </a:cxn>
                </a:cxnLst>
                <a:rect l="0" t="0" r="r" b="b"/>
                <a:pathLst>
                  <a:path w="1559" h="1486">
                    <a:moveTo>
                      <a:pt x="1438" y="438"/>
                    </a:moveTo>
                    <a:lnTo>
                      <a:pt x="1559" y="601"/>
                    </a:lnTo>
                    <a:lnTo>
                      <a:pt x="1559" y="736"/>
                    </a:lnTo>
                    <a:lnTo>
                      <a:pt x="1438" y="777"/>
                    </a:lnTo>
                    <a:lnTo>
                      <a:pt x="1318" y="747"/>
                    </a:lnTo>
                    <a:lnTo>
                      <a:pt x="1244" y="896"/>
                    </a:lnTo>
                    <a:lnTo>
                      <a:pt x="1303" y="1202"/>
                    </a:lnTo>
                    <a:lnTo>
                      <a:pt x="1190" y="1346"/>
                    </a:lnTo>
                    <a:lnTo>
                      <a:pt x="1012" y="1426"/>
                    </a:lnTo>
                    <a:lnTo>
                      <a:pt x="761" y="1486"/>
                    </a:lnTo>
                    <a:lnTo>
                      <a:pt x="343" y="1212"/>
                    </a:lnTo>
                    <a:lnTo>
                      <a:pt x="283" y="1062"/>
                    </a:lnTo>
                    <a:lnTo>
                      <a:pt x="112" y="1047"/>
                    </a:lnTo>
                    <a:lnTo>
                      <a:pt x="0" y="918"/>
                    </a:lnTo>
                    <a:lnTo>
                      <a:pt x="186" y="840"/>
                    </a:lnTo>
                    <a:lnTo>
                      <a:pt x="472" y="417"/>
                    </a:lnTo>
                    <a:lnTo>
                      <a:pt x="643" y="228"/>
                    </a:lnTo>
                    <a:lnTo>
                      <a:pt x="657" y="117"/>
                    </a:lnTo>
                    <a:lnTo>
                      <a:pt x="687" y="14"/>
                    </a:lnTo>
                    <a:lnTo>
                      <a:pt x="803" y="0"/>
                    </a:lnTo>
                    <a:lnTo>
                      <a:pt x="852" y="152"/>
                    </a:lnTo>
                    <a:lnTo>
                      <a:pt x="934" y="78"/>
                    </a:lnTo>
                    <a:lnTo>
                      <a:pt x="1077" y="255"/>
                    </a:lnTo>
                    <a:lnTo>
                      <a:pt x="1230" y="440"/>
                    </a:lnTo>
                    <a:lnTo>
                      <a:pt x="1438" y="43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2" name="Freeform 128">
                <a:extLst>
                  <a:ext uri="{FF2B5EF4-FFF2-40B4-BE49-F238E27FC236}">
                    <a16:creationId xmlns:a16="http://schemas.microsoft.com/office/drawing/2014/main" id="{A447A4C4-9887-6150-0F9D-D3674BC8B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097" y="2592167"/>
                <a:ext cx="423846" cy="857942"/>
              </a:xfrm>
              <a:custGeom>
                <a:avLst/>
                <a:gdLst/>
                <a:ahLst/>
                <a:cxnLst>
                  <a:cxn ang="0">
                    <a:pos x="187" y="409"/>
                  </a:cxn>
                  <a:cxn ang="0">
                    <a:pos x="51" y="544"/>
                  </a:cxn>
                  <a:cxn ang="0">
                    <a:pos x="37" y="689"/>
                  </a:cxn>
                  <a:cxn ang="0">
                    <a:pos x="76" y="842"/>
                  </a:cxn>
                  <a:cxn ang="0">
                    <a:pos x="17" y="1092"/>
                  </a:cxn>
                  <a:cxn ang="0">
                    <a:pos x="29" y="1292"/>
                  </a:cxn>
                  <a:cxn ang="0">
                    <a:pos x="163" y="1482"/>
                  </a:cxn>
                  <a:cxn ang="0">
                    <a:pos x="154" y="1633"/>
                  </a:cxn>
                  <a:cxn ang="0">
                    <a:pos x="0" y="1741"/>
                  </a:cxn>
                  <a:cxn ang="0">
                    <a:pos x="45" y="1906"/>
                  </a:cxn>
                  <a:cxn ang="0">
                    <a:pos x="134" y="2035"/>
                  </a:cxn>
                  <a:cxn ang="0">
                    <a:pos x="223" y="2070"/>
                  </a:cxn>
                  <a:cxn ang="0">
                    <a:pos x="120" y="2280"/>
                  </a:cxn>
                  <a:cxn ang="0">
                    <a:pos x="91" y="2683"/>
                  </a:cxn>
                  <a:cxn ang="0">
                    <a:pos x="313" y="2830"/>
                  </a:cxn>
                  <a:cxn ang="0">
                    <a:pos x="434" y="3027"/>
                  </a:cxn>
                  <a:cxn ang="0">
                    <a:pos x="606" y="2902"/>
                  </a:cxn>
                  <a:cxn ang="0">
                    <a:pos x="878" y="2919"/>
                  </a:cxn>
                  <a:cxn ang="0">
                    <a:pos x="1187" y="3067"/>
                  </a:cxn>
                  <a:cxn ang="0">
                    <a:pos x="1288" y="2955"/>
                  </a:cxn>
                  <a:cxn ang="0">
                    <a:pos x="1462" y="2962"/>
                  </a:cxn>
                  <a:cxn ang="0">
                    <a:pos x="1594" y="2770"/>
                  </a:cxn>
                  <a:cxn ang="0">
                    <a:pos x="1452" y="2480"/>
                  </a:cxn>
                  <a:cxn ang="0">
                    <a:pos x="1462" y="2348"/>
                  </a:cxn>
                  <a:cxn ang="0">
                    <a:pos x="1314" y="2005"/>
                  </a:cxn>
                  <a:cxn ang="0">
                    <a:pos x="1034" y="1681"/>
                  </a:cxn>
                  <a:cxn ang="0">
                    <a:pos x="847" y="1441"/>
                  </a:cxn>
                  <a:cxn ang="0">
                    <a:pos x="621" y="1202"/>
                  </a:cxn>
                  <a:cxn ang="0">
                    <a:pos x="724" y="1032"/>
                  </a:cxn>
                  <a:cxn ang="0">
                    <a:pos x="783" y="812"/>
                  </a:cxn>
                  <a:cxn ang="0">
                    <a:pos x="759" y="499"/>
                  </a:cxn>
                  <a:cxn ang="0">
                    <a:pos x="813" y="319"/>
                  </a:cxn>
                  <a:cxn ang="0">
                    <a:pos x="681" y="0"/>
                  </a:cxn>
                  <a:cxn ang="0">
                    <a:pos x="508" y="120"/>
                  </a:cxn>
                  <a:cxn ang="0">
                    <a:pos x="448" y="299"/>
                  </a:cxn>
                  <a:cxn ang="0">
                    <a:pos x="342" y="419"/>
                  </a:cxn>
                  <a:cxn ang="0">
                    <a:pos x="187" y="409"/>
                  </a:cxn>
                </a:cxnLst>
                <a:rect l="0" t="0" r="r" b="b"/>
                <a:pathLst>
                  <a:path w="1594" h="3067">
                    <a:moveTo>
                      <a:pt x="187" y="409"/>
                    </a:moveTo>
                    <a:lnTo>
                      <a:pt x="51" y="544"/>
                    </a:lnTo>
                    <a:lnTo>
                      <a:pt x="37" y="689"/>
                    </a:lnTo>
                    <a:lnTo>
                      <a:pt x="76" y="842"/>
                    </a:lnTo>
                    <a:lnTo>
                      <a:pt x="17" y="1092"/>
                    </a:lnTo>
                    <a:lnTo>
                      <a:pt x="29" y="1292"/>
                    </a:lnTo>
                    <a:lnTo>
                      <a:pt x="163" y="1482"/>
                    </a:lnTo>
                    <a:lnTo>
                      <a:pt x="154" y="1633"/>
                    </a:lnTo>
                    <a:lnTo>
                      <a:pt x="0" y="1741"/>
                    </a:lnTo>
                    <a:lnTo>
                      <a:pt x="45" y="1906"/>
                    </a:lnTo>
                    <a:lnTo>
                      <a:pt x="134" y="2035"/>
                    </a:lnTo>
                    <a:lnTo>
                      <a:pt x="223" y="2070"/>
                    </a:lnTo>
                    <a:lnTo>
                      <a:pt x="120" y="2280"/>
                    </a:lnTo>
                    <a:lnTo>
                      <a:pt x="91" y="2683"/>
                    </a:lnTo>
                    <a:lnTo>
                      <a:pt x="313" y="2830"/>
                    </a:lnTo>
                    <a:lnTo>
                      <a:pt x="434" y="3027"/>
                    </a:lnTo>
                    <a:lnTo>
                      <a:pt x="606" y="2902"/>
                    </a:lnTo>
                    <a:lnTo>
                      <a:pt x="878" y="2919"/>
                    </a:lnTo>
                    <a:lnTo>
                      <a:pt x="1187" y="3067"/>
                    </a:lnTo>
                    <a:lnTo>
                      <a:pt x="1288" y="2955"/>
                    </a:lnTo>
                    <a:lnTo>
                      <a:pt x="1462" y="2962"/>
                    </a:lnTo>
                    <a:lnTo>
                      <a:pt x="1594" y="2770"/>
                    </a:lnTo>
                    <a:lnTo>
                      <a:pt x="1452" y="2480"/>
                    </a:lnTo>
                    <a:lnTo>
                      <a:pt x="1462" y="2348"/>
                    </a:lnTo>
                    <a:lnTo>
                      <a:pt x="1314" y="2005"/>
                    </a:lnTo>
                    <a:lnTo>
                      <a:pt x="1034" y="1681"/>
                    </a:lnTo>
                    <a:lnTo>
                      <a:pt x="847" y="1441"/>
                    </a:lnTo>
                    <a:lnTo>
                      <a:pt x="621" y="1202"/>
                    </a:lnTo>
                    <a:lnTo>
                      <a:pt x="724" y="1032"/>
                    </a:lnTo>
                    <a:lnTo>
                      <a:pt x="783" y="812"/>
                    </a:lnTo>
                    <a:lnTo>
                      <a:pt x="759" y="499"/>
                    </a:lnTo>
                    <a:lnTo>
                      <a:pt x="813" y="319"/>
                    </a:lnTo>
                    <a:lnTo>
                      <a:pt x="681" y="0"/>
                    </a:lnTo>
                    <a:lnTo>
                      <a:pt x="508" y="120"/>
                    </a:lnTo>
                    <a:lnTo>
                      <a:pt x="448" y="299"/>
                    </a:lnTo>
                    <a:lnTo>
                      <a:pt x="342" y="419"/>
                    </a:lnTo>
                    <a:lnTo>
                      <a:pt x="187" y="40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3" name="Freeform 129">
                <a:extLst>
                  <a:ext uri="{FF2B5EF4-FFF2-40B4-BE49-F238E27FC236}">
                    <a16:creationId xmlns:a16="http://schemas.microsoft.com/office/drawing/2014/main" id="{BA54C3F3-DF17-1FD5-6FA1-C4E54740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216" y="2797907"/>
                <a:ext cx="588312" cy="917081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8" y="150"/>
                  </a:cxn>
                  <a:cxn ang="0">
                    <a:pos x="121" y="548"/>
                  </a:cxn>
                  <a:cxn ang="0">
                    <a:pos x="226" y="641"/>
                  </a:cxn>
                  <a:cxn ang="0">
                    <a:pos x="451" y="720"/>
                  </a:cxn>
                  <a:cxn ang="0">
                    <a:pos x="594" y="961"/>
                  </a:cxn>
                  <a:cxn ang="0">
                    <a:pos x="291" y="1214"/>
                  </a:cxn>
                  <a:cxn ang="0">
                    <a:pos x="73" y="1237"/>
                  </a:cxn>
                  <a:cxn ang="0">
                    <a:pos x="0" y="1470"/>
                  </a:cxn>
                  <a:cxn ang="0">
                    <a:pos x="52" y="1602"/>
                  </a:cxn>
                  <a:cxn ang="0">
                    <a:pos x="141" y="1825"/>
                  </a:cxn>
                  <a:cxn ang="0">
                    <a:pos x="186" y="2022"/>
                  </a:cxn>
                  <a:cxn ang="0">
                    <a:pos x="288" y="2113"/>
                  </a:cxn>
                  <a:cxn ang="0">
                    <a:pos x="271" y="2288"/>
                  </a:cxn>
                  <a:cxn ang="0">
                    <a:pos x="343" y="2455"/>
                  </a:cxn>
                  <a:cxn ang="0">
                    <a:pos x="446" y="2635"/>
                  </a:cxn>
                  <a:cxn ang="0">
                    <a:pos x="675" y="2643"/>
                  </a:cxn>
                  <a:cxn ang="0">
                    <a:pos x="879" y="2768"/>
                  </a:cxn>
                  <a:cxn ang="0">
                    <a:pos x="858" y="2940"/>
                  </a:cxn>
                  <a:cxn ang="0">
                    <a:pos x="938" y="3068"/>
                  </a:cxn>
                  <a:cxn ang="0">
                    <a:pos x="1139" y="3153"/>
                  </a:cxn>
                  <a:cxn ang="0">
                    <a:pos x="1365" y="3164"/>
                  </a:cxn>
                  <a:cxn ang="0">
                    <a:pos x="1367" y="2994"/>
                  </a:cxn>
                  <a:cxn ang="0">
                    <a:pos x="1454" y="2989"/>
                  </a:cxn>
                  <a:cxn ang="0">
                    <a:pos x="1546" y="3203"/>
                  </a:cxn>
                  <a:cxn ang="0">
                    <a:pos x="1618" y="3272"/>
                  </a:cxn>
                  <a:cxn ang="0">
                    <a:pos x="1703" y="3199"/>
                  </a:cxn>
                  <a:cxn ang="0">
                    <a:pos x="1883" y="2829"/>
                  </a:cxn>
                  <a:cxn ang="0">
                    <a:pos x="1923" y="2604"/>
                  </a:cxn>
                  <a:cxn ang="0">
                    <a:pos x="1642" y="2046"/>
                  </a:cxn>
                  <a:cxn ang="0">
                    <a:pos x="1588" y="1781"/>
                  </a:cxn>
                  <a:cxn ang="0">
                    <a:pos x="1583" y="1542"/>
                  </a:cxn>
                  <a:cxn ang="0">
                    <a:pos x="1702" y="1343"/>
                  </a:cxn>
                  <a:cxn ang="0">
                    <a:pos x="1879" y="1358"/>
                  </a:cxn>
                  <a:cxn ang="0">
                    <a:pos x="2031" y="1542"/>
                  </a:cxn>
                  <a:cxn ang="0">
                    <a:pos x="2144" y="1403"/>
                  </a:cxn>
                  <a:cxn ang="0">
                    <a:pos x="2159" y="1297"/>
                  </a:cxn>
                  <a:cxn ang="0">
                    <a:pos x="2208" y="900"/>
                  </a:cxn>
                  <a:cxn ang="0">
                    <a:pos x="2047" y="790"/>
                  </a:cxn>
                  <a:cxn ang="0">
                    <a:pos x="1861" y="745"/>
                  </a:cxn>
                  <a:cxn ang="0">
                    <a:pos x="1568" y="728"/>
                  </a:cxn>
                  <a:cxn ang="0">
                    <a:pos x="1429" y="570"/>
                  </a:cxn>
                  <a:cxn ang="0">
                    <a:pos x="1307" y="539"/>
                  </a:cxn>
                  <a:cxn ang="0">
                    <a:pos x="1154" y="674"/>
                  </a:cxn>
                  <a:cxn ang="0">
                    <a:pos x="1009" y="596"/>
                  </a:cxn>
                  <a:cxn ang="0">
                    <a:pos x="941" y="420"/>
                  </a:cxn>
                  <a:cxn ang="0">
                    <a:pos x="791" y="314"/>
                  </a:cxn>
                  <a:cxn ang="0">
                    <a:pos x="569" y="329"/>
                  </a:cxn>
                  <a:cxn ang="0">
                    <a:pos x="436" y="234"/>
                  </a:cxn>
                  <a:cxn ang="0">
                    <a:pos x="343" y="120"/>
                  </a:cxn>
                  <a:cxn ang="0">
                    <a:pos x="186" y="105"/>
                  </a:cxn>
                  <a:cxn ang="0">
                    <a:pos x="67" y="0"/>
                  </a:cxn>
                </a:cxnLst>
                <a:rect l="0" t="0" r="r" b="b"/>
                <a:pathLst>
                  <a:path w="2208" h="3272">
                    <a:moveTo>
                      <a:pt x="67" y="0"/>
                    </a:moveTo>
                    <a:lnTo>
                      <a:pt x="18" y="150"/>
                    </a:lnTo>
                    <a:lnTo>
                      <a:pt x="121" y="548"/>
                    </a:lnTo>
                    <a:lnTo>
                      <a:pt x="226" y="641"/>
                    </a:lnTo>
                    <a:lnTo>
                      <a:pt x="451" y="720"/>
                    </a:lnTo>
                    <a:lnTo>
                      <a:pt x="594" y="961"/>
                    </a:lnTo>
                    <a:lnTo>
                      <a:pt x="291" y="1214"/>
                    </a:lnTo>
                    <a:lnTo>
                      <a:pt x="73" y="1237"/>
                    </a:lnTo>
                    <a:lnTo>
                      <a:pt x="0" y="1470"/>
                    </a:lnTo>
                    <a:lnTo>
                      <a:pt x="52" y="1602"/>
                    </a:lnTo>
                    <a:lnTo>
                      <a:pt x="141" y="1825"/>
                    </a:lnTo>
                    <a:lnTo>
                      <a:pt x="186" y="2022"/>
                    </a:lnTo>
                    <a:lnTo>
                      <a:pt x="288" y="2113"/>
                    </a:lnTo>
                    <a:lnTo>
                      <a:pt x="271" y="2288"/>
                    </a:lnTo>
                    <a:lnTo>
                      <a:pt x="343" y="2455"/>
                    </a:lnTo>
                    <a:lnTo>
                      <a:pt x="446" y="2635"/>
                    </a:lnTo>
                    <a:lnTo>
                      <a:pt x="675" y="2643"/>
                    </a:lnTo>
                    <a:lnTo>
                      <a:pt x="879" y="2768"/>
                    </a:lnTo>
                    <a:lnTo>
                      <a:pt x="858" y="2940"/>
                    </a:lnTo>
                    <a:lnTo>
                      <a:pt x="938" y="3068"/>
                    </a:lnTo>
                    <a:lnTo>
                      <a:pt x="1139" y="3153"/>
                    </a:lnTo>
                    <a:lnTo>
                      <a:pt x="1365" y="3164"/>
                    </a:lnTo>
                    <a:lnTo>
                      <a:pt x="1367" y="2994"/>
                    </a:lnTo>
                    <a:lnTo>
                      <a:pt x="1454" y="2989"/>
                    </a:lnTo>
                    <a:lnTo>
                      <a:pt x="1546" y="3203"/>
                    </a:lnTo>
                    <a:lnTo>
                      <a:pt x="1618" y="3272"/>
                    </a:lnTo>
                    <a:lnTo>
                      <a:pt x="1703" y="3199"/>
                    </a:lnTo>
                    <a:lnTo>
                      <a:pt x="1883" y="2829"/>
                    </a:lnTo>
                    <a:lnTo>
                      <a:pt x="1923" y="2604"/>
                    </a:lnTo>
                    <a:lnTo>
                      <a:pt x="1642" y="2046"/>
                    </a:lnTo>
                    <a:lnTo>
                      <a:pt x="1588" y="1781"/>
                    </a:lnTo>
                    <a:lnTo>
                      <a:pt x="1583" y="1542"/>
                    </a:lnTo>
                    <a:lnTo>
                      <a:pt x="1702" y="1343"/>
                    </a:lnTo>
                    <a:lnTo>
                      <a:pt x="1879" y="1358"/>
                    </a:lnTo>
                    <a:lnTo>
                      <a:pt x="2031" y="1542"/>
                    </a:lnTo>
                    <a:lnTo>
                      <a:pt x="2144" y="1403"/>
                    </a:lnTo>
                    <a:lnTo>
                      <a:pt x="2159" y="1297"/>
                    </a:lnTo>
                    <a:lnTo>
                      <a:pt x="2208" y="900"/>
                    </a:lnTo>
                    <a:lnTo>
                      <a:pt x="2047" y="790"/>
                    </a:lnTo>
                    <a:lnTo>
                      <a:pt x="1861" y="745"/>
                    </a:lnTo>
                    <a:lnTo>
                      <a:pt x="1568" y="728"/>
                    </a:lnTo>
                    <a:lnTo>
                      <a:pt x="1429" y="570"/>
                    </a:lnTo>
                    <a:lnTo>
                      <a:pt x="1307" y="539"/>
                    </a:lnTo>
                    <a:lnTo>
                      <a:pt x="1154" y="674"/>
                    </a:lnTo>
                    <a:lnTo>
                      <a:pt x="1009" y="596"/>
                    </a:lnTo>
                    <a:lnTo>
                      <a:pt x="941" y="420"/>
                    </a:lnTo>
                    <a:lnTo>
                      <a:pt x="791" y="314"/>
                    </a:lnTo>
                    <a:lnTo>
                      <a:pt x="569" y="329"/>
                    </a:lnTo>
                    <a:lnTo>
                      <a:pt x="436" y="234"/>
                    </a:lnTo>
                    <a:lnTo>
                      <a:pt x="343" y="120"/>
                    </a:lnTo>
                    <a:lnTo>
                      <a:pt x="186" y="105"/>
                    </a:lnTo>
                    <a:lnTo>
                      <a:pt x="67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4" name="Freeform 130">
                <a:extLst>
                  <a:ext uri="{FF2B5EF4-FFF2-40B4-BE49-F238E27FC236}">
                    <a16:creationId xmlns:a16="http://schemas.microsoft.com/office/drawing/2014/main" id="{C7771B76-892B-2274-306E-CA9B9AE34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563" y="2159865"/>
                <a:ext cx="421392" cy="1090335"/>
              </a:xfrm>
              <a:custGeom>
                <a:avLst/>
                <a:gdLst/>
                <a:ahLst/>
                <a:cxnLst>
                  <a:cxn ang="0">
                    <a:pos x="923" y="0"/>
                  </a:cxn>
                  <a:cxn ang="0">
                    <a:pos x="716" y="109"/>
                  </a:cxn>
                  <a:cxn ang="0">
                    <a:pos x="714" y="110"/>
                  </a:cxn>
                  <a:cxn ang="0">
                    <a:pos x="559" y="376"/>
                  </a:cxn>
                  <a:cxn ang="0">
                    <a:pos x="388" y="459"/>
                  </a:cxn>
                  <a:cxn ang="0">
                    <a:pos x="369" y="651"/>
                  </a:cxn>
                  <a:cxn ang="0">
                    <a:pos x="153" y="1020"/>
                  </a:cxn>
                  <a:cxn ang="0">
                    <a:pos x="59" y="1544"/>
                  </a:cxn>
                  <a:cxn ang="0">
                    <a:pos x="193" y="1863"/>
                  </a:cxn>
                  <a:cxn ang="0">
                    <a:pos x="140" y="2042"/>
                  </a:cxn>
                  <a:cxn ang="0">
                    <a:pos x="163" y="2355"/>
                  </a:cxn>
                  <a:cxn ang="0">
                    <a:pos x="104" y="2576"/>
                  </a:cxn>
                  <a:cxn ang="0">
                    <a:pos x="0" y="2740"/>
                  </a:cxn>
                  <a:cxn ang="0">
                    <a:pos x="236" y="2995"/>
                  </a:cxn>
                  <a:cxn ang="0">
                    <a:pos x="440" y="3258"/>
                  </a:cxn>
                  <a:cxn ang="0">
                    <a:pos x="693" y="3548"/>
                  </a:cxn>
                  <a:cxn ang="0">
                    <a:pos x="840" y="3890"/>
                  </a:cxn>
                  <a:cxn ang="0">
                    <a:pos x="1038" y="3878"/>
                  </a:cxn>
                  <a:cxn ang="0">
                    <a:pos x="988" y="3748"/>
                  </a:cxn>
                  <a:cxn ang="0">
                    <a:pos x="1058" y="3518"/>
                  </a:cxn>
                  <a:cxn ang="0">
                    <a:pos x="1275" y="3494"/>
                  </a:cxn>
                  <a:cxn ang="0">
                    <a:pos x="1580" y="3239"/>
                  </a:cxn>
                  <a:cxn ang="0">
                    <a:pos x="1438" y="3000"/>
                  </a:cxn>
                  <a:cxn ang="0">
                    <a:pos x="1216" y="2925"/>
                  </a:cxn>
                  <a:cxn ang="0">
                    <a:pos x="1108" y="2830"/>
                  </a:cxn>
                  <a:cxn ang="0">
                    <a:pos x="1004" y="2431"/>
                  </a:cxn>
                  <a:cxn ang="0">
                    <a:pos x="1054" y="2281"/>
                  </a:cxn>
                  <a:cxn ang="0">
                    <a:pos x="989" y="2128"/>
                  </a:cxn>
                  <a:cxn ang="0">
                    <a:pos x="975" y="1848"/>
                  </a:cxn>
                  <a:cxn ang="0">
                    <a:pos x="964" y="1673"/>
                  </a:cxn>
                  <a:cxn ang="0">
                    <a:pos x="1123" y="1364"/>
                  </a:cxn>
                  <a:cxn ang="0">
                    <a:pos x="1213" y="983"/>
                  </a:cxn>
                  <a:cxn ang="0">
                    <a:pos x="1085" y="754"/>
                  </a:cxn>
                  <a:cxn ang="0">
                    <a:pos x="1108" y="586"/>
                  </a:cxn>
                  <a:cxn ang="0">
                    <a:pos x="961" y="290"/>
                  </a:cxn>
                  <a:cxn ang="0">
                    <a:pos x="923" y="0"/>
                  </a:cxn>
                </a:cxnLst>
                <a:rect l="0" t="0" r="r" b="b"/>
                <a:pathLst>
                  <a:path w="1580" h="3890">
                    <a:moveTo>
                      <a:pt x="923" y="0"/>
                    </a:moveTo>
                    <a:lnTo>
                      <a:pt x="716" y="109"/>
                    </a:lnTo>
                    <a:lnTo>
                      <a:pt x="714" y="110"/>
                    </a:lnTo>
                    <a:lnTo>
                      <a:pt x="559" y="376"/>
                    </a:lnTo>
                    <a:lnTo>
                      <a:pt x="388" y="459"/>
                    </a:lnTo>
                    <a:lnTo>
                      <a:pt x="369" y="651"/>
                    </a:lnTo>
                    <a:lnTo>
                      <a:pt x="153" y="1020"/>
                    </a:lnTo>
                    <a:lnTo>
                      <a:pt x="59" y="1544"/>
                    </a:lnTo>
                    <a:lnTo>
                      <a:pt x="193" y="1863"/>
                    </a:lnTo>
                    <a:lnTo>
                      <a:pt x="140" y="2042"/>
                    </a:lnTo>
                    <a:lnTo>
                      <a:pt x="163" y="2355"/>
                    </a:lnTo>
                    <a:lnTo>
                      <a:pt x="104" y="2576"/>
                    </a:lnTo>
                    <a:lnTo>
                      <a:pt x="0" y="2740"/>
                    </a:lnTo>
                    <a:lnTo>
                      <a:pt x="236" y="2995"/>
                    </a:lnTo>
                    <a:lnTo>
                      <a:pt x="440" y="3258"/>
                    </a:lnTo>
                    <a:lnTo>
                      <a:pt x="693" y="3548"/>
                    </a:lnTo>
                    <a:lnTo>
                      <a:pt x="840" y="3890"/>
                    </a:lnTo>
                    <a:lnTo>
                      <a:pt x="1038" y="3878"/>
                    </a:lnTo>
                    <a:lnTo>
                      <a:pt x="988" y="3748"/>
                    </a:lnTo>
                    <a:lnTo>
                      <a:pt x="1058" y="3518"/>
                    </a:lnTo>
                    <a:lnTo>
                      <a:pt x="1275" y="3494"/>
                    </a:lnTo>
                    <a:lnTo>
                      <a:pt x="1580" y="3239"/>
                    </a:lnTo>
                    <a:lnTo>
                      <a:pt x="1438" y="3000"/>
                    </a:lnTo>
                    <a:lnTo>
                      <a:pt x="1216" y="2925"/>
                    </a:lnTo>
                    <a:lnTo>
                      <a:pt x="1108" y="2830"/>
                    </a:lnTo>
                    <a:lnTo>
                      <a:pt x="1004" y="2431"/>
                    </a:lnTo>
                    <a:lnTo>
                      <a:pt x="1054" y="2281"/>
                    </a:lnTo>
                    <a:lnTo>
                      <a:pt x="989" y="2128"/>
                    </a:lnTo>
                    <a:lnTo>
                      <a:pt x="975" y="1848"/>
                    </a:lnTo>
                    <a:lnTo>
                      <a:pt x="964" y="1673"/>
                    </a:lnTo>
                    <a:lnTo>
                      <a:pt x="1123" y="1364"/>
                    </a:lnTo>
                    <a:lnTo>
                      <a:pt x="1213" y="983"/>
                    </a:lnTo>
                    <a:lnTo>
                      <a:pt x="1085" y="754"/>
                    </a:lnTo>
                    <a:lnTo>
                      <a:pt x="1108" y="586"/>
                    </a:lnTo>
                    <a:lnTo>
                      <a:pt x="961" y="290"/>
                    </a:lnTo>
                    <a:lnTo>
                      <a:pt x="923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5" name="Freeform 131">
                <a:extLst>
                  <a:ext uri="{FF2B5EF4-FFF2-40B4-BE49-F238E27FC236}">
                    <a16:creationId xmlns:a16="http://schemas.microsoft.com/office/drawing/2014/main" id="{DEE07B82-D666-13F9-B7A6-1150E2A7F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609" y="2425577"/>
                <a:ext cx="546582" cy="661365"/>
              </a:xfrm>
              <a:custGeom>
                <a:avLst/>
                <a:gdLst/>
                <a:ahLst/>
                <a:cxnLst>
                  <a:cxn ang="0">
                    <a:pos x="300" y="41"/>
                  </a:cxn>
                  <a:cxn ang="0">
                    <a:pos x="30" y="525"/>
                  </a:cxn>
                  <a:cxn ang="0">
                    <a:pos x="0" y="793"/>
                  </a:cxn>
                  <a:cxn ang="0">
                    <a:pos x="325" y="1058"/>
                  </a:cxn>
                  <a:cxn ang="0">
                    <a:pos x="271" y="1148"/>
                  </a:cxn>
                  <a:cxn ang="0">
                    <a:pos x="148" y="1133"/>
                  </a:cxn>
                  <a:cxn ang="0">
                    <a:pos x="183" y="1301"/>
                  </a:cxn>
                  <a:cxn ang="0">
                    <a:pos x="419" y="1506"/>
                  </a:cxn>
                  <a:cxn ang="0">
                    <a:pos x="488" y="1685"/>
                  </a:cxn>
                  <a:cxn ang="0">
                    <a:pos x="448" y="1850"/>
                  </a:cxn>
                  <a:cxn ang="0">
                    <a:pos x="355" y="1895"/>
                  </a:cxn>
                  <a:cxn ang="0">
                    <a:pos x="236" y="1885"/>
                  </a:cxn>
                  <a:cxn ang="0">
                    <a:pos x="153" y="2005"/>
                  </a:cxn>
                  <a:cxn ang="0">
                    <a:pos x="193" y="2138"/>
                  </a:cxn>
                  <a:cxn ang="0">
                    <a:pos x="709" y="2363"/>
                  </a:cxn>
                  <a:cxn ang="0">
                    <a:pos x="920" y="1970"/>
                  </a:cxn>
                  <a:cxn ang="0">
                    <a:pos x="1113" y="1865"/>
                  </a:cxn>
                  <a:cxn ang="0">
                    <a:pos x="1352" y="1869"/>
                  </a:cxn>
                  <a:cxn ang="0">
                    <a:pos x="1329" y="1700"/>
                  </a:cxn>
                  <a:cxn ang="0">
                    <a:pos x="1408" y="1625"/>
                  </a:cxn>
                  <a:cxn ang="0">
                    <a:pos x="1508" y="1670"/>
                  </a:cxn>
                  <a:cxn ang="0">
                    <a:pos x="1585" y="1790"/>
                  </a:cxn>
                  <a:cxn ang="0">
                    <a:pos x="1670" y="1878"/>
                  </a:cxn>
                  <a:cxn ang="0">
                    <a:pos x="1890" y="1885"/>
                  </a:cxn>
                  <a:cxn ang="0">
                    <a:pos x="1875" y="1685"/>
                  </a:cxn>
                  <a:cxn ang="0">
                    <a:pos x="1935" y="1440"/>
                  </a:cxn>
                  <a:cxn ang="0">
                    <a:pos x="1895" y="1271"/>
                  </a:cxn>
                  <a:cxn ang="0">
                    <a:pos x="1911" y="1136"/>
                  </a:cxn>
                  <a:cxn ang="0">
                    <a:pos x="2046" y="999"/>
                  </a:cxn>
                  <a:cxn ang="0">
                    <a:pos x="1895" y="913"/>
                  </a:cxn>
                  <a:cxn ang="0">
                    <a:pos x="1764" y="751"/>
                  </a:cxn>
                  <a:cxn ang="0">
                    <a:pos x="1747" y="581"/>
                  </a:cxn>
                  <a:cxn ang="0">
                    <a:pos x="1630" y="506"/>
                  </a:cxn>
                  <a:cxn ang="0">
                    <a:pos x="1492" y="503"/>
                  </a:cxn>
                  <a:cxn ang="0">
                    <a:pos x="1138" y="355"/>
                  </a:cxn>
                  <a:cxn ang="0">
                    <a:pos x="943" y="510"/>
                  </a:cxn>
                  <a:cxn ang="0">
                    <a:pos x="828" y="466"/>
                  </a:cxn>
                  <a:cxn ang="0">
                    <a:pos x="886" y="330"/>
                  </a:cxn>
                  <a:cxn ang="0">
                    <a:pos x="813" y="264"/>
                  </a:cxn>
                  <a:cxn ang="0">
                    <a:pos x="849" y="0"/>
                  </a:cxn>
                  <a:cxn ang="0">
                    <a:pos x="635" y="61"/>
                  </a:cxn>
                  <a:cxn ang="0">
                    <a:pos x="300" y="41"/>
                  </a:cxn>
                </a:cxnLst>
                <a:rect l="0" t="0" r="r" b="b"/>
                <a:pathLst>
                  <a:path w="2046" h="2363">
                    <a:moveTo>
                      <a:pt x="300" y="41"/>
                    </a:moveTo>
                    <a:lnTo>
                      <a:pt x="30" y="525"/>
                    </a:lnTo>
                    <a:lnTo>
                      <a:pt x="0" y="793"/>
                    </a:lnTo>
                    <a:lnTo>
                      <a:pt x="325" y="1058"/>
                    </a:lnTo>
                    <a:lnTo>
                      <a:pt x="271" y="1148"/>
                    </a:lnTo>
                    <a:lnTo>
                      <a:pt x="148" y="1133"/>
                    </a:lnTo>
                    <a:lnTo>
                      <a:pt x="183" y="1301"/>
                    </a:lnTo>
                    <a:lnTo>
                      <a:pt x="419" y="1506"/>
                    </a:lnTo>
                    <a:lnTo>
                      <a:pt x="488" y="1685"/>
                    </a:lnTo>
                    <a:lnTo>
                      <a:pt x="448" y="1850"/>
                    </a:lnTo>
                    <a:lnTo>
                      <a:pt x="355" y="1895"/>
                    </a:lnTo>
                    <a:lnTo>
                      <a:pt x="236" y="1885"/>
                    </a:lnTo>
                    <a:lnTo>
                      <a:pt x="153" y="2005"/>
                    </a:lnTo>
                    <a:lnTo>
                      <a:pt x="193" y="2138"/>
                    </a:lnTo>
                    <a:lnTo>
                      <a:pt x="709" y="2363"/>
                    </a:lnTo>
                    <a:lnTo>
                      <a:pt x="920" y="1970"/>
                    </a:lnTo>
                    <a:lnTo>
                      <a:pt x="1113" y="1865"/>
                    </a:lnTo>
                    <a:lnTo>
                      <a:pt x="1352" y="1869"/>
                    </a:lnTo>
                    <a:lnTo>
                      <a:pt x="1329" y="1700"/>
                    </a:lnTo>
                    <a:lnTo>
                      <a:pt x="1408" y="1625"/>
                    </a:lnTo>
                    <a:lnTo>
                      <a:pt x="1508" y="1670"/>
                    </a:lnTo>
                    <a:lnTo>
                      <a:pt x="1585" y="1790"/>
                    </a:lnTo>
                    <a:lnTo>
                      <a:pt x="1670" y="1878"/>
                    </a:lnTo>
                    <a:lnTo>
                      <a:pt x="1890" y="1885"/>
                    </a:lnTo>
                    <a:lnTo>
                      <a:pt x="1875" y="1685"/>
                    </a:lnTo>
                    <a:lnTo>
                      <a:pt x="1935" y="1440"/>
                    </a:lnTo>
                    <a:lnTo>
                      <a:pt x="1895" y="1271"/>
                    </a:lnTo>
                    <a:lnTo>
                      <a:pt x="1911" y="1136"/>
                    </a:lnTo>
                    <a:lnTo>
                      <a:pt x="2046" y="999"/>
                    </a:lnTo>
                    <a:lnTo>
                      <a:pt x="1895" y="913"/>
                    </a:lnTo>
                    <a:lnTo>
                      <a:pt x="1764" y="751"/>
                    </a:lnTo>
                    <a:lnTo>
                      <a:pt x="1747" y="581"/>
                    </a:lnTo>
                    <a:lnTo>
                      <a:pt x="1630" y="506"/>
                    </a:lnTo>
                    <a:lnTo>
                      <a:pt x="1492" y="503"/>
                    </a:lnTo>
                    <a:lnTo>
                      <a:pt x="1138" y="355"/>
                    </a:lnTo>
                    <a:lnTo>
                      <a:pt x="943" y="510"/>
                    </a:lnTo>
                    <a:lnTo>
                      <a:pt x="828" y="466"/>
                    </a:lnTo>
                    <a:lnTo>
                      <a:pt x="886" y="330"/>
                    </a:lnTo>
                    <a:lnTo>
                      <a:pt x="813" y="264"/>
                    </a:lnTo>
                    <a:lnTo>
                      <a:pt x="849" y="0"/>
                    </a:lnTo>
                    <a:lnTo>
                      <a:pt x="635" y="61"/>
                    </a:lnTo>
                    <a:lnTo>
                      <a:pt x="300" y="41"/>
                    </a:lnTo>
                    <a:close/>
                  </a:path>
                </a:pathLst>
              </a:custGeom>
              <a:solidFill>
                <a:srgbClr val="1E8C84"/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6" name="Freeform 132">
                <a:extLst>
                  <a:ext uri="{FF2B5EF4-FFF2-40B4-BE49-F238E27FC236}">
                    <a16:creationId xmlns:a16="http://schemas.microsoft.com/office/drawing/2014/main" id="{711EB2A1-B86E-FAD1-46D5-0F2204470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15" y="2290638"/>
                <a:ext cx="227470" cy="153263"/>
              </a:xfrm>
              <a:custGeom>
                <a:avLst/>
                <a:gdLst/>
                <a:ahLst/>
                <a:cxnLst>
                  <a:cxn ang="0">
                    <a:pos x="672" y="0"/>
                  </a:cxn>
                  <a:cxn ang="0">
                    <a:pos x="379" y="151"/>
                  </a:cxn>
                  <a:cxn ang="0">
                    <a:pos x="147" y="374"/>
                  </a:cxn>
                  <a:cxn ang="0">
                    <a:pos x="0" y="523"/>
                  </a:cxn>
                  <a:cxn ang="0">
                    <a:pos x="330" y="546"/>
                  </a:cxn>
                  <a:cxn ang="0">
                    <a:pos x="551" y="481"/>
                  </a:cxn>
                  <a:cxn ang="0">
                    <a:pos x="680" y="501"/>
                  </a:cxn>
                  <a:cxn ang="0">
                    <a:pos x="852" y="412"/>
                  </a:cxn>
                  <a:cxn ang="0">
                    <a:pos x="782" y="275"/>
                  </a:cxn>
                  <a:cxn ang="0">
                    <a:pos x="752" y="111"/>
                  </a:cxn>
                  <a:cxn ang="0">
                    <a:pos x="672" y="0"/>
                  </a:cxn>
                </a:cxnLst>
                <a:rect l="0" t="0" r="r" b="b"/>
                <a:pathLst>
                  <a:path w="852" h="546">
                    <a:moveTo>
                      <a:pt x="672" y="0"/>
                    </a:moveTo>
                    <a:lnTo>
                      <a:pt x="379" y="151"/>
                    </a:lnTo>
                    <a:lnTo>
                      <a:pt x="147" y="374"/>
                    </a:lnTo>
                    <a:lnTo>
                      <a:pt x="0" y="523"/>
                    </a:lnTo>
                    <a:lnTo>
                      <a:pt x="330" y="546"/>
                    </a:lnTo>
                    <a:lnTo>
                      <a:pt x="551" y="481"/>
                    </a:lnTo>
                    <a:lnTo>
                      <a:pt x="680" y="501"/>
                    </a:lnTo>
                    <a:lnTo>
                      <a:pt x="852" y="412"/>
                    </a:lnTo>
                    <a:lnTo>
                      <a:pt x="782" y="275"/>
                    </a:lnTo>
                    <a:lnTo>
                      <a:pt x="752" y="111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rgbClr val="1E8C84"/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7" name="Freeform 133">
                <a:extLst>
                  <a:ext uri="{FF2B5EF4-FFF2-40B4-BE49-F238E27FC236}">
                    <a16:creationId xmlns:a16="http://schemas.microsoft.com/office/drawing/2014/main" id="{9A4C2EDA-6BB6-F320-180F-89252C2DC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852" y="1374390"/>
                <a:ext cx="2002225" cy="2318109"/>
              </a:xfrm>
              <a:custGeom>
                <a:avLst/>
                <a:gdLst/>
                <a:ahLst/>
                <a:cxnLst>
                  <a:cxn ang="0">
                    <a:pos x="2344" y="15"/>
                  </a:cxn>
                  <a:cxn ang="0">
                    <a:pos x="2920" y="145"/>
                  </a:cxn>
                  <a:cxn ang="0">
                    <a:pos x="3363" y="832"/>
                  </a:cxn>
                  <a:cxn ang="0">
                    <a:pos x="4155" y="1416"/>
                  </a:cxn>
                  <a:cxn ang="0">
                    <a:pos x="4259" y="1671"/>
                  </a:cxn>
                  <a:cxn ang="0">
                    <a:pos x="4559" y="1940"/>
                  </a:cxn>
                  <a:cxn ang="0">
                    <a:pos x="4750" y="2343"/>
                  </a:cxn>
                  <a:cxn ang="0">
                    <a:pos x="5444" y="2285"/>
                  </a:cxn>
                  <a:cxn ang="0">
                    <a:pos x="5784" y="2020"/>
                  </a:cxn>
                  <a:cxn ang="0">
                    <a:pos x="6153" y="2215"/>
                  </a:cxn>
                  <a:cxn ang="0">
                    <a:pos x="6582" y="2065"/>
                  </a:cxn>
                  <a:cxn ang="0">
                    <a:pos x="7054" y="2333"/>
                  </a:cxn>
                  <a:cxn ang="0">
                    <a:pos x="7417" y="2560"/>
                  </a:cxn>
                  <a:cxn ang="0">
                    <a:pos x="6962" y="3635"/>
                  </a:cxn>
                  <a:cxn ang="0">
                    <a:pos x="7203" y="3588"/>
                  </a:cxn>
                  <a:cxn ang="0">
                    <a:pos x="7468" y="4096"/>
                  </a:cxn>
                  <a:cxn ang="0">
                    <a:pos x="7109" y="3931"/>
                  </a:cxn>
                  <a:cxn ang="0">
                    <a:pos x="6857" y="3901"/>
                  </a:cxn>
                  <a:cxn ang="0">
                    <a:pos x="6568" y="4138"/>
                  </a:cxn>
                  <a:cxn ang="0">
                    <a:pos x="6134" y="4229"/>
                  </a:cxn>
                  <a:cxn ang="0">
                    <a:pos x="5543" y="4359"/>
                  </a:cxn>
                  <a:cxn ang="0">
                    <a:pos x="4958" y="4783"/>
                  </a:cxn>
                  <a:cxn ang="0">
                    <a:pos x="4657" y="5127"/>
                  </a:cxn>
                  <a:cxn ang="0">
                    <a:pos x="4573" y="5491"/>
                  </a:cxn>
                  <a:cxn ang="0">
                    <a:pos x="4412" y="5851"/>
                  </a:cxn>
                  <a:cxn ang="0">
                    <a:pos x="4455" y="6239"/>
                  </a:cxn>
                  <a:cxn ang="0">
                    <a:pos x="3909" y="6518"/>
                  </a:cxn>
                  <a:cxn ang="0">
                    <a:pos x="3860" y="6793"/>
                  </a:cxn>
                  <a:cxn ang="0">
                    <a:pos x="3904" y="6988"/>
                  </a:cxn>
                  <a:cxn ang="0">
                    <a:pos x="3689" y="7164"/>
                  </a:cxn>
                  <a:cxn ang="0">
                    <a:pos x="3363" y="7055"/>
                  </a:cxn>
                  <a:cxn ang="0">
                    <a:pos x="3051" y="6980"/>
                  </a:cxn>
                  <a:cxn ang="0">
                    <a:pos x="3111" y="7362"/>
                  </a:cxn>
                  <a:cxn ang="0">
                    <a:pos x="3004" y="7580"/>
                  </a:cxn>
                  <a:cxn ang="0">
                    <a:pos x="2605" y="7715"/>
                  </a:cxn>
                  <a:cxn ang="0">
                    <a:pos x="2221" y="7850"/>
                  </a:cxn>
                  <a:cxn ang="0">
                    <a:pos x="2343" y="8060"/>
                  </a:cxn>
                  <a:cxn ang="0">
                    <a:pos x="2101" y="8030"/>
                  </a:cxn>
                  <a:cxn ang="0">
                    <a:pos x="1767" y="8284"/>
                  </a:cxn>
                  <a:cxn ang="0">
                    <a:pos x="1985" y="7685"/>
                  </a:cxn>
                  <a:cxn ang="0">
                    <a:pos x="1651" y="6870"/>
                  </a:cxn>
                  <a:cxn ang="0">
                    <a:pos x="1762" y="6429"/>
                  </a:cxn>
                  <a:cxn ang="0">
                    <a:pos x="2093" y="6628"/>
                  </a:cxn>
                  <a:cxn ang="0">
                    <a:pos x="2270" y="5984"/>
                  </a:cxn>
                  <a:cxn ang="0">
                    <a:pos x="1925" y="5831"/>
                  </a:cxn>
                  <a:cxn ang="0">
                    <a:pos x="1487" y="5656"/>
                  </a:cxn>
                  <a:cxn ang="0">
                    <a:pos x="1216" y="5761"/>
                  </a:cxn>
                  <a:cxn ang="0">
                    <a:pos x="1000" y="5506"/>
                  </a:cxn>
                  <a:cxn ang="0">
                    <a:pos x="631" y="5417"/>
                  </a:cxn>
                  <a:cxn ang="0">
                    <a:pos x="407" y="5207"/>
                  </a:cxn>
                  <a:cxn ang="0">
                    <a:pos x="129" y="5086"/>
                  </a:cxn>
                  <a:cxn ang="0">
                    <a:pos x="40" y="4473"/>
                  </a:cxn>
                  <a:cxn ang="0">
                    <a:pos x="290" y="3797"/>
                  </a:cxn>
                  <a:cxn ang="0">
                    <a:pos x="184" y="3396"/>
                  </a:cxn>
                  <a:cxn ang="0">
                    <a:pos x="0" y="2808"/>
                  </a:cxn>
                  <a:cxn ang="0">
                    <a:pos x="735" y="2508"/>
                  </a:cxn>
                  <a:cxn ang="0">
                    <a:pos x="1369" y="2200"/>
                  </a:cxn>
                  <a:cxn ang="0">
                    <a:pos x="2206" y="1207"/>
                  </a:cxn>
                  <a:cxn ang="0">
                    <a:pos x="2344" y="852"/>
                  </a:cxn>
                  <a:cxn ang="0">
                    <a:pos x="2418" y="669"/>
                  </a:cxn>
                  <a:cxn ang="0">
                    <a:pos x="2280" y="284"/>
                  </a:cxn>
                </a:cxnLst>
                <a:rect l="0" t="0" r="r" b="b"/>
                <a:pathLst>
                  <a:path w="7507" h="8284">
                    <a:moveTo>
                      <a:pt x="2103" y="55"/>
                    </a:moveTo>
                    <a:lnTo>
                      <a:pt x="2344" y="15"/>
                    </a:lnTo>
                    <a:lnTo>
                      <a:pt x="2624" y="0"/>
                    </a:lnTo>
                    <a:lnTo>
                      <a:pt x="2920" y="145"/>
                    </a:lnTo>
                    <a:lnTo>
                      <a:pt x="3284" y="464"/>
                    </a:lnTo>
                    <a:lnTo>
                      <a:pt x="3363" y="832"/>
                    </a:lnTo>
                    <a:lnTo>
                      <a:pt x="4008" y="1177"/>
                    </a:lnTo>
                    <a:lnTo>
                      <a:pt x="4155" y="1416"/>
                    </a:lnTo>
                    <a:lnTo>
                      <a:pt x="4140" y="1586"/>
                    </a:lnTo>
                    <a:lnTo>
                      <a:pt x="4259" y="1671"/>
                    </a:lnTo>
                    <a:lnTo>
                      <a:pt x="4440" y="1686"/>
                    </a:lnTo>
                    <a:lnTo>
                      <a:pt x="4559" y="1940"/>
                    </a:lnTo>
                    <a:lnTo>
                      <a:pt x="4499" y="2090"/>
                    </a:lnTo>
                    <a:lnTo>
                      <a:pt x="4750" y="2343"/>
                    </a:lnTo>
                    <a:lnTo>
                      <a:pt x="4982" y="2275"/>
                    </a:lnTo>
                    <a:lnTo>
                      <a:pt x="5444" y="2285"/>
                    </a:lnTo>
                    <a:lnTo>
                      <a:pt x="5637" y="2180"/>
                    </a:lnTo>
                    <a:lnTo>
                      <a:pt x="5784" y="2020"/>
                    </a:lnTo>
                    <a:lnTo>
                      <a:pt x="5991" y="2060"/>
                    </a:lnTo>
                    <a:lnTo>
                      <a:pt x="6153" y="2215"/>
                    </a:lnTo>
                    <a:lnTo>
                      <a:pt x="6371" y="2200"/>
                    </a:lnTo>
                    <a:lnTo>
                      <a:pt x="6582" y="2065"/>
                    </a:lnTo>
                    <a:lnTo>
                      <a:pt x="6754" y="2110"/>
                    </a:lnTo>
                    <a:lnTo>
                      <a:pt x="7054" y="2333"/>
                    </a:lnTo>
                    <a:lnTo>
                      <a:pt x="7276" y="2408"/>
                    </a:lnTo>
                    <a:lnTo>
                      <a:pt x="7417" y="2560"/>
                    </a:lnTo>
                    <a:lnTo>
                      <a:pt x="6828" y="3496"/>
                    </a:lnTo>
                    <a:lnTo>
                      <a:pt x="6962" y="3635"/>
                    </a:lnTo>
                    <a:lnTo>
                      <a:pt x="7083" y="3591"/>
                    </a:lnTo>
                    <a:lnTo>
                      <a:pt x="7203" y="3588"/>
                    </a:lnTo>
                    <a:lnTo>
                      <a:pt x="7507" y="3975"/>
                    </a:lnTo>
                    <a:lnTo>
                      <a:pt x="7468" y="4096"/>
                    </a:lnTo>
                    <a:lnTo>
                      <a:pt x="7239" y="4052"/>
                    </a:lnTo>
                    <a:lnTo>
                      <a:pt x="7109" y="3931"/>
                    </a:lnTo>
                    <a:lnTo>
                      <a:pt x="6932" y="3961"/>
                    </a:lnTo>
                    <a:lnTo>
                      <a:pt x="6857" y="3901"/>
                    </a:lnTo>
                    <a:lnTo>
                      <a:pt x="6711" y="3987"/>
                    </a:lnTo>
                    <a:lnTo>
                      <a:pt x="6568" y="4138"/>
                    </a:lnTo>
                    <a:lnTo>
                      <a:pt x="6252" y="4140"/>
                    </a:lnTo>
                    <a:lnTo>
                      <a:pt x="6134" y="4229"/>
                    </a:lnTo>
                    <a:lnTo>
                      <a:pt x="5799" y="4244"/>
                    </a:lnTo>
                    <a:lnTo>
                      <a:pt x="5543" y="4359"/>
                    </a:lnTo>
                    <a:lnTo>
                      <a:pt x="5203" y="4573"/>
                    </a:lnTo>
                    <a:lnTo>
                      <a:pt x="4958" y="4783"/>
                    </a:lnTo>
                    <a:lnTo>
                      <a:pt x="4730" y="4828"/>
                    </a:lnTo>
                    <a:lnTo>
                      <a:pt x="4657" y="5127"/>
                    </a:lnTo>
                    <a:lnTo>
                      <a:pt x="4662" y="5252"/>
                    </a:lnTo>
                    <a:lnTo>
                      <a:pt x="4573" y="5491"/>
                    </a:lnTo>
                    <a:lnTo>
                      <a:pt x="4420" y="5681"/>
                    </a:lnTo>
                    <a:lnTo>
                      <a:pt x="4412" y="5851"/>
                    </a:lnTo>
                    <a:lnTo>
                      <a:pt x="4495" y="6084"/>
                    </a:lnTo>
                    <a:lnTo>
                      <a:pt x="4455" y="6239"/>
                    </a:lnTo>
                    <a:lnTo>
                      <a:pt x="4184" y="6309"/>
                    </a:lnTo>
                    <a:lnTo>
                      <a:pt x="3909" y="6518"/>
                    </a:lnTo>
                    <a:lnTo>
                      <a:pt x="3860" y="6638"/>
                    </a:lnTo>
                    <a:lnTo>
                      <a:pt x="3860" y="6793"/>
                    </a:lnTo>
                    <a:lnTo>
                      <a:pt x="3948" y="6923"/>
                    </a:lnTo>
                    <a:lnTo>
                      <a:pt x="3904" y="6988"/>
                    </a:lnTo>
                    <a:lnTo>
                      <a:pt x="3698" y="7012"/>
                    </a:lnTo>
                    <a:lnTo>
                      <a:pt x="3689" y="7164"/>
                    </a:lnTo>
                    <a:lnTo>
                      <a:pt x="3520" y="7087"/>
                    </a:lnTo>
                    <a:lnTo>
                      <a:pt x="3363" y="7055"/>
                    </a:lnTo>
                    <a:lnTo>
                      <a:pt x="3185" y="6973"/>
                    </a:lnTo>
                    <a:lnTo>
                      <a:pt x="3051" y="6980"/>
                    </a:lnTo>
                    <a:lnTo>
                      <a:pt x="3106" y="7257"/>
                    </a:lnTo>
                    <a:lnTo>
                      <a:pt x="3111" y="7362"/>
                    </a:lnTo>
                    <a:lnTo>
                      <a:pt x="3078" y="7494"/>
                    </a:lnTo>
                    <a:lnTo>
                      <a:pt x="3004" y="7580"/>
                    </a:lnTo>
                    <a:lnTo>
                      <a:pt x="2795" y="7617"/>
                    </a:lnTo>
                    <a:lnTo>
                      <a:pt x="2605" y="7715"/>
                    </a:lnTo>
                    <a:lnTo>
                      <a:pt x="2458" y="7735"/>
                    </a:lnTo>
                    <a:lnTo>
                      <a:pt x="2221" y="7850"/>
                    </a:lnTo>
                    <a:lnTo>
                      <a:pt x="2221" y="7970"/>
                    </a:lnTo>
                    <a:lnTo>
                      <a:pt x="2343" y="8060"/>
                    </a:lnTo>
                    <a:lnTo>
                      <a:pt x="2250" y="8124"/>
                    </a:lnTo>
                    <a:lnTo>
                      <a:pt x="2101" y="8030"/>
                    </a:lnTo>
                    <a:lnTo>
                      <a:pt x="1970" y="8184"/>
                    </a:lnTo>
                    <a:lnTo>
                      <a:pt x="1767" y="8284"/>
                    </a:lnTo>
                    <a:lnTo>
                      <a:pt x="1945" y="7915"/>
                    </a:lnTo>
                    <a:lnTo>
                      <a:pt x="1985" y="7685"/>
                    </a:lnTo>
                    <a:lnTo>
                      <a:pt x="1704" y="7132"/>
                    </a:lnTo>
                    <a:lnTo>
                      <a:pt x="1651" y="6870"/>
                    </a:lnTo>
                    <a:lnTo>
                      <a:pt x="1645" y="6624"/>
                    </a:lnTo>
                    <a:lnTo>
                      <a:pt x="1762" y="6429"/>
                    </a:lnTo>
                    <a:lnTo>
                      <a:pt x="1940" y="6444"/>
                    </a:lnTo>
                    <a:lnTo>
                      <a:pt x="2093" y="6628"/>
                    </a:lnTo>
                    <a:lnTo>
                      <a:pt x="2206" y="6488"/>
                    </a:lnTo>
                    <a:lnTo>
                      <a:pt x="2270" y="5984"/>
                    </a:lnTo>
                    <a:lnTo>
                      <a:pt x="2103" y="5876"/>
                    </a:lnTo>
                    <a:lnTo>
                      <a:pt x="1925" y="5831"/>
                    </a:lnTo>
                    <a:lnTo>
                      <a:pt x="1630" y="5816"/>
                    </a:lnTo>
                    <a:lnTo>
                      <a:pt x="1487" y="5656"/>
                    </a:lnTo>
                    <a:lnTo>
                      <a:pt x="1369" y="5626"/>
                    </a:lnTo>
                    <a:lnTo>
                      <a:pt x="1216" y="5761"/>
                    </a:lnTo>
                    <a:lnTo>
                      <a:pt x="1069" y="5681"/>
                    </a:lnTo>
                    <a:lnTo>
                      <a:pt x="1000" y="5506"/>
                    </a:lnTo>
                    <a:lnTo>
                      <a:pt x="852" y="5402"/>
                    </a:lnTo>
                    <a:lnTo>
                      <a:pt x="631" y="5417"/>
                    </a:lnTo>
                    <a:lnTo>
                      <a:pt x="504" y="5327"/>
                    </a:lnTo>
                    <a:lnTo>
                      <a:pt x="407" y="5207"/>
                    </a:lnTo>
                    <a:lnTo>
                      <a:pt x="247" y="5192"/>
                    </a:lnTo>
                    <a:lnTo>
                      <a:pt x="129" y="5086"/>
                    </a:lnTo>
                    <a:lnTo>
                      <a:pt x="62" y="4929"/>
                    </a:lnTo>
                    <a:lnTo>
                      <a:pt x="40" y="4473"/>
                    </a:lnTo>
                    <a:lnTo>
                      <a:pt x="201" y="4161"/>
                    </a:lnTo>
                    <a:lnTo>
                      <a:pt x="290" y="3797"/>
                    </a:lnTo>
                    <a:lnTo>
                      <a:pt x="162" y="3560"/>
                    </a:lnTo>
                    <a:lnTo>
                      <a:pt x="184" y="3396"/>
                    </a:lnTo>
                    <a:lnTo>
                      <a:pt x="35" y="3092"/>
                    </a:lnTo>
                    <a:lnTo>
                      <a:pt x="0" y="2808"/>
                    </a:lnTo>
                    <a:lnTo>
                      <a:pt x="365" y="2658"/>
                    </a:lnTo>
                    <a:lnTo>
                      <a:pt x="735" y="2508"/>
                    </a:lnTo>
                    <a:lnTo>
                      <a:pt x="1114" y="2408"/>
                    </a:lnTo>
                    <a:lnTo>
                      <a:pt x="1369" y="2200"/>
                    </a:lnTo>
                    <a:lnTo>
                      <a:pt x="2161" y="1401"/>
                    </a:lnTo>
                    <a:lnTo>
                      <a:pt x="2206" y="1207"/>
                    </a:lnTo>
                    <a:lnTo>
                      <a:pt x="2265" y="952"/>
                    </a:lnTo>
                    <a:lnTo>
                      <a:pt x="2344" y="852"/>
                    </a:lnTo>
                    <a:lnTo>
                      <a:pt x="2471" y="897"/>
                    </a:lnTo>
                    <a:lnTo>
                      <a:pt x="2418" y="669"/>
                    </a:lnTo>
                    <a:lnTo>
                      <a:pt x="2433" y="419"/>
                    </a:lnTo>
                    <a:lnTo>
                      <a:pt x="2280" y="284"/>
                    </a:lnTo>
                    <a:lnTo>
                      <a:pt x="2103" y="5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8" name="Freeform 134">
                <a:extLst>
                  <a:ext uri="{FF2B5EF4-FFF2-40B4-BE49-F238E27FC236}">
                    <a16:creationId xmlns:a16="http://schemas.microsoft.com/office/drawing/2014/main" id="{20702532-4B3E-2D4D-D49D-16C61853F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001" y="3246868"/>
                <a:ext cx="744595" cy="538088"/>
              </a:xfrm>
              <a:custGeom>
                <a:avLst/>
                <a:gdLst/>
                <a:ahLst/>
                <a:cxnLst>
                  <a:cxn ang="0">
                    <a:pos x="1032" y="1929"/>
                  </a:cxn>
                  <a:cxn ang="0">
                    <a:pos x="1210" y="1651"/>
                  </a:cxn>
                  <a:cxn ang="0">
                    <a:pos x="1375" y="1626"/>
                  </a:cxn>
                  <a:cxn ang="0">
                    <a:pos x="1446" y="1456"/>
                  </a:cxn>
                  <a:cxn ang="0">
                    <a:pos x="1495" y="1300"/>
                  </a:cxn>
                  <a:cxn ang="0">
                    <a:pos x="1704" y="1183"/>
                  </a:cxn>
                  <a:cxn ang="0">
                    <a:pos x="1755" y="1023"/>
                  </a:cxn>
                  <a:cxn ang="0">
                    <a:pos x="1984" y="1005"/>
                  </a:cxn>
                  <a:cxn ang="0">
                    <a:pos x="2319" y="1428"/>
                  </a:cxn>
                  <a:cxn ang="0">
                    <a:pos x="2542" y="1455"/>
                  </a:cxn>
                  <a:cxn ang="0">
                    <a:pos x="2692" y="1543"/>
                  </a:cxn>
                  <a:cxn ang="0">
                    <a:pos x="2796" y="1465"/>
                  </a:cxn>
                  <a:cxn ang="0">
                    <a:pos x="2715" y="1341"/>
                  </a:cxn>
                  <a:cxn ang="0">
                    <a:pos x="2737" y="1170"/>
                  </a:cxn>
                  <a:cxn ang="0">
                    <a:pos x="2532" y="1042"/>
                  </a:cxn>
                  <a:cxn ang="0">
                    <a:pos x="2301" y="1033"/>
                  </a:cxn>
                  <a:cxn ang="0">
                    <a:pos x="2200" y="859"/>
                  </a:cxn>
                  <a:cxn ang="0">
                    <a:pos x="2125" y="682"/>
                  </a:cxn>
                  <a:cxn ang="0">
                    <a:pos x="2145" y="513"/>
                  </a:cxn>
                  <a:cxn ang="0">
                    <a:pos x="2044" y="420"/>
                  </a:cxn>
                  <a:cxn ang="0">
                    <a:pos x="1996" y="217"/>
                  </a:cxn>
                  <a:cxn ang="0">
                    <a:pos x="1906" y="0"/>
                  </a:cxn>
                  <a:cxn ang="0">
                    <a:pos x="1713" y="12"/>
                  </a:cxn>
                  <a:cxn ang="0">
                    <a:pos x="1704" y="142"/>
                  </a:cxn>
                  <a:cxn ang="0">
                    <a:pos x="1845" y="429"/>
                  </a:cxn>
                  <a:cxn ang="0">
                    <a:pos x="1716" y="625"/>
                  </a:cxn>
                  <a:cxn ang="0">
                    <a:pos x="1542" y="615"/>
                  </a:cxn>
                  <a:cxn ang="0">
                    <a:pos x="1441" y="730"/>
                  </a:cxn>
                  <a:cxn ang="0">
                    <a:pos x="1131" y="582"/>
                  </a:cxn>
                  <a:cxn ang="0">
                    <a:pos x="858" y="565"/>
                  </a:cxn>
                  <a:cxn ang="0">
                    <a:pos x="688" y="690"/>
                  </a:cxn>
                  <a:cxn ang="0">
                    <a:pos x="564" y="495"/>
                  </a:cxn>
                  <a:cxn ang="0">
                    <a:pos x="340" y="343"/>
                  </a:cxn>
                  <a:cxn ang="0">
                    <a:pos x="355" y="154"/>
                  </a:cxn>
                  <a:cxn ang="0">
                    <a:pos x="160" y="82"/>
                  </a:cxn>
                  <a:cxn ang="0">
                    <a:pos x="0" y="181"/>
                  </a:cxn>
                  <a:cxn ang="0">
                    <a:pos x="192" y="579"/>
                  </a:cxn>
                  <a:cxn ang="0">
                    <a:pos x="376" y="909"/>
                  </a:cxn>
                  <a:cxn ang="0">
                    <a:pos x="597" y="1089"/>
                  </a:cxn>
                  <a:cxn ang="0">
                    <a:pos x="685" y="1315"/>
                  </a:cxn>
                  <a:cxn ang="0">
                    <a:pos x="909" y="1548"/>
                  </a:cxn>
                  <a:cxn ang="0">
                    <a:pos x="921" y="1758"/>
                  </a:cxn>
                  <a:cxn ang="0">
                    <a:pos x="1032" y="1929"/>
                  </a:cxn>
                </a:cxnLst>
                <a:rect l="0" t="0" r="r" b="b"/>
                <a:pathLst>
                  <a:path w="2796" h="1929">
                    <a:moveTo>
                      <a:pt x="1032" y="1929"/>
                    </a:moveTo>
                    <a:lnTo>
                      <a:pt x="1210" y="1651"/>
                    </a:lnTo>
                    <a:lnTo>
                      <a:pt x="1375" y="1626"/>
                    </a:lnTo>
                    <a:lnTo>
                      <a:pt x="1446" y="1456"/>
                    </a:lnTo>
                    <a:lnTo>
                      <a:pt x="1495" y="1300"/>
                    </a:lnTo>
                    <a:lnTo>
                      <a:pt x="1704" y="1183"/>
                    </a:lnTo>
                    <a:lnTo>
                      <a:pt x="1755" y="1023"/>
                    </a:lnTo>
                    <a:lnTo>
                      <a:pt x="1984" y="1005"/>
                    </a:lnTo>
                    <a:lnTo>
                      <a:pt x="2319" y="1428"/>
                    </a:lnTo>
                    <a:lnTo>
                      <a:pt x="2542" y="1455"/>
                    </a:lnTo>
                    <a:lnTo>
                      <a:pt x="2692" y="1543"/>
                    </a:lnTo>
                    <a:lnTo>
                      <a:pt x="2796" y="1465"/>
                    </a:lnTo>
                    <a:lnTo>
                      <a:pt x="2715" y="1341"/>
                    </a:lnTo>
                    <a:lnTo>
                      <a:pt x="2737" y="1170"/>
                    </a:lnTo>
                    <a:lnTo>
                      <a:pt x="2532" y="1042"/>
                    </a:lnTo>
                    <a:lnTo>
                      <a:pt x="2301" y="1033"/>
                    </a:lnTo>
                    <a:lnTo>
                      <a:pt x="2200" y="859"/>
                    </a:lnTo>
                    <a:lnTo>
                      <a:pt x="2125" y="682"/>
                    </a:lnTo>
                    <a:lnTo>
                      <a:pt x="2145" y="513"/>
                    </a:lnTo>
                    <a:lnTo>
                      <a:pt x="2044" y="420"/>
                    </a:lnTo>
                    <a:lnTo>
                      <a:pt x="1996" y="217"/>
                    </a:lnTo>
                    <a:lnTo>
                      <a:pt x="1906" y="0"/>
                    </a:lnTo>
                    <a:lnTo>
                      <a:pt x="1713" y="12"/>
                    </a:lnTo>
                    <a:lnTo>
                      <a:pt x="1704" y="142"/>
                    </a:lnTo>
                    <a:lnTo>
                      <a:pt x="1845" y="429"/>
                    </a:lnTo>
                    <a:lnTo>
                      <a:pt x="1716" y="625"/>
                    </a:lnTo>
                    <a:lnTo>
                      <a:pt x="1542" y="615"/>
                    </a:lnTo>
                    <a:lnTo>
                      <a:pt x="1441" y="730"/>
                    </a:lnTo>
                    <a:lnTo>
                      <a:pt x="1131" y="582"/>
                    </a:lnTo>
                    <a:lnTo>
                      <a:pt x="858" y="565"/>
                    </a:lnTo>
                    <a:lnTo>
                      <a:pt x="688" y="690"/>
                    </a:lnTo>
                    <a:lnTo>
                      <a:pt x="564" y="495"/>
                    </a:lnTo>
                    <a:lnTo>
                      <a:pt x="340" y="343"/>
                    </a:lnTo>
                    <a:lnTo>
                      <a:pt x="355" y="154"/>
                    </a:lnTo>
                    <a:lnTo>
                      <a:pt x="160" y="82"/>
                    </a:lnTo>
                    <a:lnTo>
                      <a:pt x="0" y="181"/>
                    </a:lnTo>
                    <a:lnTo>
                      <a:pt x="192" y="579"/>
                    </a:lnTo>
                    <a:lnTo>
                      <a:pt x="376" y="909"/>
                    </a:lnTo>
                    <a:lnTo>
                      <a:pt x="597" y="1089"/>
                    </a:lnTo>
                    <a:lnTo>
                      <a:pt x="685" y="1315"/>
                    </a:lnTo>
                    <a:lnTo>
                      <a:pt x="909" y="1548"/>
                    </a:lnTo>
                    <a:lnTo>
                      <a:pt x="921" y="1758"/>
                    </a:lnTo>
                    <a:lnTo>
                      <a:pt x="1032" y="1929"/>
                    </a:lnTo>
                    <a:close/>
                  </a:path>
                </a:pathLst>
              </a:custGeom>
              <a:solidFill>
                <a:srgbClr val="1E8C84"/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19" name="Freeform 135">
                <a:extLst>
                  <a:ext uri="{FF2B5EF4-FFF2-40B4-BE49-F238E27FC236}">
                    <a16:creationId xmlns:a16="http://schemas.microsoft.com/office/drawing/2014/main" id="{6F924120-179D-BA7C-F33A-93C8CE9BE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622" y="2880369"/>
                <a:ext cx="367388" cy="417310"/>
              </a:xfrm>
              <a:custGeom>
                <a:avLst/>
                <a:gdLst/>
                <a:ahLst/>
                <a:cxnLst>
                  <a:cxn ang="0">
                    <a:pos x="0" y="736"/>
                  </a:cxn>
                  <a:cxn ang="0">
                    <a:pos x="211" y="345"/>
                  </a:cxn>
                  <a:cxn ang="0">
                    <a:pos x="405" y="241"/>
                  </a:cxn>
                  <a:cxn ang="0">
                    <a:pos x="645" y="243"/>
                  </a:cxn>
                  <a:cxn ang="0">
                    <a:pos x="619" y="76"/>
                  </a:cxn>
                  <a:cxn ang="0">
                    <a:pos x="699" y="0"/>
                  </a:cxn>
                  <a:cxn ang="0">
                    <a:pos x="801" y="48"/>
                  </a:cxn>
                  <a:cxn ang="0">
                    <a:pos x="873" y="163"/>
                  </a:cxn>
                  <a:cxn ang="0">
                    <a:pos x="961" y="255"/>
                  </a:cxn>
                  <a:cxn ang="0">
                    <a:pos x="1179" y="259"/>
                  </a:cxn>
                  <a:cxn ang="0">
                    <a:pos x="1314" y="450"/>
                  </a:cxn>
                  <a:cxn ang="0">
                    <a:pos x="1305" y="600"/>
                  </a:cxn>
                  <a:cxn ang="0">
                    <a:pos x="1150" y="711"/>
                  </a:cxn>
                  <a:cxn ang="0">
                    <a:pos x="1197" y="873"/>
                  </a:cxn>
                  <a:cxn ang="0">
                    <a:pos x="1282" y="1003"/>
                  </a:cxn>
                  <a:cxn ang="0">
                    <a:pos x="1374" y="1039"/>
                  </a:cxn>
                  <a:cxn ang="0">
                    <a:pos x="1272" y="1252"/>
                  </a:cxn>
                  <a:cxn ang="0">
                    <a:pos x="1258" y="1461"/>
                  </a:cxn>
                  <a:cxn ang="0">
                    <a:pos x="1059" y="1386"/>
                  </a:cxn>
                  <a:cxn ang="0">
                    <a:pos x="903" y="1486"/>
                  </a:cxn>
                  <a:cxn ang="0">
                    <a:pos x="534" y="1024"/>
                  </a:cxn>
                  <a:cxn ang="0">
                    <a:pos x="0" y="736"/>
                  </a:cxn>
                </a:cxnLst>
                <a:rect l="0" t="0" r="r" b="b"/>
                <a:pathLst>
                  <a:path w="1374" h="1486">
                    <a:moveTo>
                      <a:pt x="0" y="736"/>
                    </a:moveTo>
                    <a:lnTo>
                      <a:pt x="211" y="345"/>
                    </a:lnTo>
                    <a:lnTo>
                      <a:pt x="405" y="241"/>
                    </a:lnTo>
                    <a:lnTo>
                      <a:pt x="645" y="243"/>
                    </a:lnTo>
                    <a:lnTo>
                      <a:pt x="619" y="76"/>
                    </a:lnTo>
                    <a:lnTo>
                      <a:pt x="699" y="0"/>
                    </a:lnTo>
                    <a:lnTo>
                      <a:pt x="801" y="48"/>
                    </a:lnTo>
                    <a:lnTo>
                      <a:pt x="873" y="163"/>
                    </a:lnTo>
                    <a:lnTo>
                      <a:pt x="961" y="255"/>
                    </a:lnTo>
                    <a:lnTo>
                      <a:pt x="1179" y="259"/>
                    </a:lnTo>
                    <a:lnTo>
                      <a:pt x="1314" y="450"/>
                    </a:lnTo>
                    <a:lnTo>
                      <a:pt x="1305" y="600"/>
                    </a:lnTo>
                    <a:lnTo>
                      <a:pt x="1150" y="711"/>
                    </a:lnTo>
                    <a:lnTo>
                      <a:pt x="1197" y="873"/>
                    </a:lnTo>
                    <a:lnTo>
                      <a:pt x="1282" y="1003"/>
                    </a:lnTo>
                    <a:lnTo>
                      <a:pt x="1374" y="1039"/>
                    </a:lnTo>
                    <a:lnTo>
                      <a:pt x="1272" y="1252"/>
                    </a:lnTo>
                    <a:lnTo>
                      <a:pt x="1258" y="1461"/>
                    </a:lnTo>
                    <a:lnTo>
                      <a:pt x="1059" y="1386"/>
                    </a:lnTo>
                    <a:lnTo>
                      <a:pt x="903" y="1486"/>
                    </a:lnTo>
                    <a:lnTo>
                      <a:pt x="534" y="1024"/>
                    </a:lnTo>
                    <a:lnTo>
                      <a:pt x="0" y="736"/>
                    </a:lnTo>
                    <a:close/>
                  </a:path>
                </a:pathLst>
              </a:custGeom>
              <a:solidFill>
                <a:srgbClr val="1E8C84"/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20" name="Freeform 136">
                <a:extLst>
                  <a:ext uri="{FF2B5EF4-FFF2-40B4-BE49-F238E27FC236}">
                    <a16:creationId xmlns:a16="http://schemas.microsoft.com/office/drawing/2014/main" id="{62091276-4201-D07C-9FB3-85501F785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64" y="4564600"/>
                <a:ext cx="47458" cy="7413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0"/>
                  </a:cxn>
                  <a:cxn ang="0">
                    <a:pos x="83" y="1"/>
                  </a:cxn>
                  <a:cxn ang="0">
                    <a:pos x="102" y="35"/>
                  </a:cxn>
                  <a:cxn ang="0">
                    <a:pos x="80" y="78"/>
                  </a:cxn>
                  <a:cxn ang="0">
                    <a:pos x="67" y="133"/>
                  </a:cxn>
                  <a:cxn ang="0">
                    <a:pos x="114" y="151"/>
                  </a:cxn>
                  <a:cxn ang="0">
                    <a:pos x="111" y="196"/>
                  </a:cxn>
                  <a:cxn ang="0">
                    <a:pos x="178" y="222"/>
                  </a:cxn>
                  <a:cxn ang="0">
                    <a:pos x="123" y="259"/>
                  </a:cxn>
                  <a:cxn ang="0">
                    <a:pos x="85" y="267"/>
                  </a:cxn>
                  <a:cxn ang="0">
                    <a:pos x="55" y="175"/>
                  </a:cxn>
                  <a:cxn ang="0">
                    <a:pos x="18" y="59"/>
                  </a:cxn>
                  <a:cxn ang="0">
                    <a:pos x="0" y="4"/>
                  </a:cxn>
                </a:cxnLst>
                <a:rect l="0" t="0" r="r" b="b"/>
                <a:pathLst>
                  <a:path w="178" h="267">
                    <a:moveTo>
                      <a:pt x="0" y="4"/>
                    </a:moveTo>
                    <a:lnTo>
                      <a:pt x="52" y="0"/>
                    </a:lnTo>
                    <a:lnTo>
                      <a:pt x="83" y="1"/>
                    </a:lnTo>
                    <a:lnTo>
                      <a:pt x="102" y="35"/>
                    </a:lnTo>
                    <a:lnTo>
                      <a:pt x="80" y="78"/>
                    </a:lnTo>
                    <a:lnTo>
                      <a:pt x="67" y="133"/>
                    </a:lnTo>
                    <a:lnTo>
                      <a:pt x="114" y="151"/>
                    </a:lnTo>
                    <a:lnTo>
                      <a:pt x="111" y="196"/>
                    </a:lnTo>
                    <a:lnTo>
                      <a:pt x="178" y="222"/>
                    </a:lnTo>
                    <a:lnTo>
                      <a:pt x="123" y="259"/>
                    </a:lnTo>
                    <a:lnTo>
                      <a:pt x="85" y="267"/>
                    </a:lnTo>
                    <a:lnTo>
                      <a:pt x="55" y="175"/>
                    </a:lnTo>
                    <a:lnTo>
                      <a:pt x="18" y="59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latin typeface="Tw Cen MT" panose="020B0602020104020603"/>
                </a:endParaRPr>
              </a:p>
            </p:txBody>
          </p:sp>
          <p:sp>
            <p:nvSpPr>
              <p:cNvPr id="121" name="Freeform 137">
                <a:extLst>
                  <a:ext uri="{FF2B5EF4-FFF2-40B4-BE49-F238E27FC236}">
                    <a16:creationId xmlns:a16="http://schemas.microsoft.com/office/drawing/2014/main" id="{24F7A468-66BF-E4E7-179F-9D4A2ADEB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228" y="4512124"/>
                <a:ext cx="133372" cy="215735"/>
              </a:xfrm>
              <a:custGeom>
                <a:avLst/>
                <a:gdLst/>
                <a:ahLst/>
                <a:cxnLst>
                  <a:cxn ang="0">
                    <a:pos x="33" y="89"/>
                  </a:cxn>
                  <a:cxn ang="0">
                    <a:pos x="88" y="55"/>
                  </a:cxn>
                  <a:cxn ang="0">
                    <a:pos x="122" y="0"/>
                  </a:cxn>
                  <a:cxn ang="0">
                    <a:pos x="184" y="34"/>
                  </a:cxn>
                  <a:cxn ang="0">
                    <a:pos x="177" y="83"/>
                  </a:cxn>
                  <a:cxn ang="0">
                    <a:pos x="219" y="124"/>
                  </a:cxn>
                  <a:cxn ang="0">
                    <a:pos x="274" y="117"/>
                  </a:cxn>
                  <a:cxn ang="0">
                    <a:pos x="336" y="131"/>
                  </a:cxn>
                  <a:cxn ang="0">
                    <a:pos x="315" y="193"/>
                  </a:cxn>
                  <a:cxn ang="0">
                    <a:pos x="246" y="220"/>
                  </a:cxn>
                  <a:cxn ang="0">
                    <a:pos x="260" y="275"/>
                  </a:cxn>
                  <a:cxn ang="0">
                    <a:pos x="281" y="310"/>
                  </a:cxn>
                  <a:cxn ang="0">
                    <a:pos x="356" y="289"/>
                  </a:cxn>
                  <a:cxn ang="0">
                    <a:pos x="432" y="255"/>
                  </a:cxn>
                  <a:cxn ang="0">
                    <a:pos x="460" y="337"/>
                  </a:cxn>
                  <a:cxn ang="0">
                    <a:pos x="418" y="379"/>
                  </a:cxn>
                  <a:cxn ang="0">
                    <a:pos x="487" y="434"/>
                  </a:cxn>
                  <a:cxn ang="0">
                    <a:pos x="432" y="434"/>
                  </a:cxn>
                  <a:cxn ang="0">
                    <a:pos x="467" y="503"/>
                  </a:cxn>
                  <a:cxn ang="0">
                    <a:pos x="501" y="558"/>
                  </a:cxn>
                  <a:cxn ang="0">
                    <a:pos x="453" y="654"/>
                  </a:cxn>
                  <a:cxn ang="0">
                    <a:pos x="398" y="737"/>
                  </a:cxn>
                  <a:cxn ang="0">
                    <a:pos x="356" y="771"/>
                  </a:cxn>
                  <a:cxn ang="0">
                    <a:pos x="309" y="670"/>
                  </a:cxn>
                  <a:cxn ang="0">
                    <a:pos x="184" y="559"/>
                  </a:cxn>
                  <a:cxn ang="0">
                    <a:pos x="109" y="498"/>
                  </a:cxn>
                  <a:cxn ang="0">
                    <a:pos x="130" y="448"/>
                  </a:cxn>
                  <a:cxn ang="0">
                    <a:pos x="121" y="385"/>
                  </a:cxn>
                  <a:cxn ang="0">
                    <a:pos x="78" y="322"/>
                  </a:cxn>
                  <a:cxn ang="0">
                    <a:pos x="112" y="223"/>
                  </a:cxn>
                  <a:cxn ang="0">
                    <a:pos x="51" y="189"/>
                  </a:cxn>
                  <a:cxn ang="0">
                    <a:pos x="0" y="163"/>
                  </a:cxn>
                  <a:cxn ang="0">
                    <a:pos x="54" y="158"/>
                  </a:cxn>
                </a:cxnLst>
                <a:rect l="0" t="0" r="r" b="b"/>
                <a:pathLst>
                  <a:path w="501" h="771">
                    <a:moveTo>
                      <a:pt x="47" y="131"/>
                    </a:moveTo>
                    <a:lnTo>
                      <a:pt x="33" y="89"/>
                    </a:lnTo>
                    <a:lnTo>
                      <a:pt x="60" y="69"/>
                    </a:lnTo>
                    <a:lnTo>
                      <a:pt x="88" y="55"/>
                    </a:lnTo>
                    <a:lnTo>
                      <a:pt x="88" y="34"/>
                    </a:lnTo>
                    <a:lnTo>
                      <a:pt x="122" y="0"/>
                    </a:lnTo>
                    <a:lnTo>
                      <a:pt x="171" y="0"/>
                    </a:lnTo>
                    <a:lnTo>
                      <a:pt x="184" y="34"/>
                    </a:lnTo>
                    <a:lnTo>
                      <a:pt x="157" y="69"/>
                    </a:lnTo>
                    <a:lnTo>
                      <a:pt x="177" y="83"/>
                    </a:lnTo>
                    <a:lnTo>
                      <a:pt x="205" y="76"/>
                    </a:lnTo>
                    <a:lnTo>
                      <a:pt x="219" y="124"/>
                    </a:lnTo>
                    <a:lnTo>
                      <a:pt x="239" y="138"/>
                    </a:lnTo>
                    <a:lnTo>
                      <a:pt x="274" y="117"/>
                    </a:lnTo>
                    <a:lnTo>
                      <a:pt x="301" y="138"/>
                    </a:lnTo>
                    <a:lnTo>
                      <a:pt x="336" y="131"/>
                    </a:lnTo>
                    <a:lnTo>
                      <a:pt x="350" y="151"/>
                    </a:lnTo>
                    <a:lnTo>
                      <a:pt x="315" y="193"/>
                    </a:lnTo>
                    <a:lnTo>
                      <a:pt x="267" y="193"/>
                    </a:lnTo>
                    <a:lnTo>
                      <a:pt x="246" y="220"/>
                    </a:lnTo>
                    <a:lnTo>
                      <a:pt x="260" y="241"/>
                    </a:lnTo>
                    <a:lnTo>
                      <a:pt x="260" y="275"/>
                    </a:lnTo>
                    <a:lnTo>
                      <a:pt x="246" y="303"/>
                    </a:lnTo>
                    <a:lnTo>
                      <a:pt x="281" y="310"/>
                    </a:lnTo>
                    <a:lnTo>
                      <a:pt x="329" y="296"/>
                    </a:lnTo>
                    <a:lnTo>
                      <a:pt x="356" y="289"/>
                    </a:lnTo>
                    <a:lnTo>
                      <a:pt x="384" y="268"/>
                    </a:lnTo>
                    <a:lnTo>
                      <a:pt x="432" y="255"/>
                    </a:lnTo>
                    <a:lnTo>
                      <a:pt x="480" y="310"/>
                    </a:lnTo>
                    <a:lnTo>
                      <a:pt x="460" y="337"/>
                    </a:lnTo>
                    <a:lnTo>
                      <a:pt x="425" y="351"/>
                    </a:lnTo>
                    <a:lnTo>
                      <a:pt x="418" y="379"/>
                    </a:lnTo>
                    <a:lnTo>
                      <a:pt x="446" y="386"/>
                    </a:lnTo>
                    <a:lnTo>
                      <a:pt x="487" y="434"/>
                    </a:lnTo>
                    <a:lnTo>
                      <a:pt x="460" y="427"/>
                    </a:lnTo>
                    <a:lnTo>
                      <a:pt x="432" y="434"/>
                    </a:lnTo>
                    <a:lnTo>
                      <a:pt x="453" y="468"/>
                    </a:lnTo>
                    <a:lnTo>
                      <a:pt x="467" y="503"/>
                    </a:lnTo>
                    <a:lnTo>
                      <a:pt x="487" y="516"/>
                    </a:lnTo>
                    <a:lnTo>
                      <a:pt x="501" y="558"/>
                    </a:lnTo>
                    <a:lnTo>
                      <a:pt x="467" y="620"/>
                    </a:lnTo>
                    <a:lnTo>
                      <a:pt x="453" y="654"/>
                    </a:lnTo>
                    <a:lnTo>
                      <a:pt x="405" y="695"/>
                    </a:lnTo>
                    <a:lnTo>
                      <a:pt x="398" y="737"/>
                    </a:lnTo>
                    <a:lnTo>
                      <a:pt x="377" y="771"/>
                    </a:lnTo>
                    <a:lnTo>
                      <a:pt x="356" y="771"/>
                    </a:lnTo>
                    <a:lnTo>
                      <a:pt x="327" y="714"/>
                    </a:lnTo>
                    <a:lnTo>
                      <a:pt x="309" y="670"/>
                    </a:lnTo>
                    <a:lnTo>
                      <a:pt x="235" y="606"/>
                    </a:lnTo>
                    <a:lnTo>
                      <a:pt x="184" y="559"/>
                    </a:lnTo>
                    <a:lnTo>
                      <a:pt x="141" y="522"/>
                    </a:lnTo>
                    <a:lnTo>
                      <a:pt x="109" y="498"/>
                    </a:lnTo>
                    <a:lnTo>
                      <a:pt x="96" y="451"/>
                    </a:lnTo>
                    <a:lnTo>
                      <a:pt x="130" y="448"/>
                    </a:lnTo>
                    <a:lnTo>
                      <a:pt x="187" y="408"/>
                    </a:lnTo>
                    <a:lnTo>
                      <a:pt x="121" y="385"/>
                    </a:lnTo>
                    <a:lnTo>
                      <a:pt x="123" y="337"/>
                    </a:lnTo>
                    <a:lnTo>
                      <a:pt x="78" y="322"/>
                    </a:lnTo>
                    <a:lnTo>
                      <a:pt x="88" y="265"/>
                    </a:lnTo>
                    <a:lnTo>
                      <a:pt x="112" y="223"/>
                    </a:lnTo>
                    <a:lnTo>
                      <a:pt x="94" y="189"/>
                    </a:lnTo>
                    <a:lnTo>
                      <a:pt x="51" y="189"/>
                    </a:lnTo>
                    <a:lnTo>
                      <a:pt x="12" y="193"/>
                    </a:lnTo>
                    <a:lnTo>
                      <a:pt x="0" y="163"/>
                    </a:lnTo>
                    <a:lnTo>
                      <a:pt x="26" y="151"/>
                    </a:lnTo>
                    <a:lnTo>
                      <a:pt x="54" y="158"/>
                    </a:lnTo>
                    <a:lnTo>
                      <a:pt x="47" y="131"/>
                    </a:lnTo>
                    <a:close/>
                  </a:path>
                </a:pathLst>
              </a:custGeom>
              <a:solidFill>
                <a:srgbClr val="1E8C84"/>
              </a:solidFill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74" name="Forma libre: forma 173">
            <a:extLst>
              <a:ext uri="{FF2B5EF4-FFF2-40B4-BE49-F238E27FC236}">
                <a16:creationId xmlns:a16="http://schemas.microsoft.com/office/drawing/2014/main" id="{D6184A70-B379-16CB-2647-0D43CF07D440}"/>
              </a:ext>
            </a:extLst>
          </p:cNvPr>
          <p:cNvSpPr/>
          <p:nvPr/>
        </p:nvSpPr>
        <p:spPr>
          <a:xfrm>
            <a:off x="8680245" y="2220418"/>
            <a:ext cx="453644" cy="3276063"/>
          </a:xfrm>
          <a:custGeom>
            <a:avLst/>
            <a:gdLst>
              <a:gd name="connsiteX0" fmla="*/ 0 w 1319752"/>
              <a:gd name="connsiteY0" fmla="*/ 0 h 4864231"/>
              <a:gd name="connsiteX1" fmla="*/ 9426 w 1319752"/>
              <a:gd name="connsiteY1" fmla="*/ 4864231 h 4864231"/>
              <a:gd name="connsiteX2" fmla="*/ 1319752 w 1319752"/>
              <a:gd name="connsiteY2" fmla="*/ 2092751 h 4864231"/>
              <a:gd name="connsiteX3" fmla="*/ 0 w 1319752"/>
              <a:gd name="connsiteY3" fmla="*/ 0 h 4864231"/>
              <a:gd name="connsiteX0" fmla="*/ 0 w 776014"/>
              <a:gd name="connsiteY0" fmla="*/ 0 h 4864231"/>
              <a:gd name="connsiteX1" fmla="*/ 9426 w 776014"/>
              <a:gd name="connsiteY1" fmla="*/ 4864231 h 4864231"/>
              <a:gd name="connsiteX2" fmla="*/ 776014 w 776014"/>
              <a:gd name="connsiteY2" fmla="*/ 1319753 h 4864231"/>
              <a:gd name="connsiteX3" fmla="*/ 0 w 776014"/>
              <a:gd name="connsiteY3" fmla="*/ 0 h 4864231"/>
              <a:gd name="connsiteX0" fmla="*/ 0 w 820744"/>
              <a:gd name="connsiteY0" fmla="*/ 0 h 4467189"/>
              <a:gd name="connsiteX1" fmla="*/ 54156 w 820744"/>
              <a:gd name="connsiteY1" fmla="*/ 4467189 h 4467189"/>
              <a:gd name="connsiteX2" fmla="*/ 820744 w 820744"/>
              <a:gd name="connsiteY2" fmla="*/ 922711 h 4467189"/>
              <a:gd name="connsiteX3" fmla="*/ 0 w 820744"/>
              <a:gd name="connsiteY3" fmla="*/ 0 h 4467189"/>
              <a:gd name="connsiteX0" fmla="*/ 0 w 843110"/>
              <a:gd name="connsiteY0" fmla="*/ 0 h 4503284"/>
              <a:gd name="connsiteX1" fmla="*/ 76522 w 843110"/>
              <a:gd name="connsiteY1" fmla="*/ 4503284 h 4503284"/>
              <a:gd name="connsiteX2" fmla="*/ 843110 w 843110"/>
              <a:gd name="connsiteY2" fmla="*/ 958806 h 4503284"/>
              <a:gd name="connsiteX3" fmla="*/ 0 w 843110"/>
              <a:gd name="connsiteY3" fmla="*/ 0 h 4503284"/>
              <a:gd name="connsiteX0" fmla="*/ 12940 w 856050"/>
              <a:gd name="connsiteY0" fmla="*/ 0 h 4178431"/>
              <a:gd name="connsiteX1" fmla="*/ 0 w 856050"/>
              <a:gd name="connsiteY1" fmla="*/ 4178431 h 4178431"/>
              <a:gd name="connsiteX2" fmla="*/ 856050 w 856050"/>
              <a:gd name="connsiteY2" fmla="*/ 958806 h 4178431"/>
              <a:gd name="connsiteX3" fmla="*/ 12940 w 856050"/>
              <a:gd name="connsiteY3" fmla="*/ 0 h 4178431"/>
              <a:gd name="connsiteX0" fmla="*/ 212 w 843322"/>
              <a:gd name="connsiteY0" fmla="*/ 0 h 4190463"/>
              <a:gd name="connsiteX1" fmla="*/ 54368 w 843322"/>
              <a:gd name="connsiteY1" fmla="*/ 4190463 h 4190463"/>
              <a:gd name="connsiteX2" fmla="*/ 843322 w 843322"/>
              <a:gd name="connsiteY2" fmla="*/ 958806 h 4190463"/>
              <a:gd name="connsiteX3" fmla="*/ 212 w 843322"/>
              <a:gd name="connsiteY3" fmla="*/ 0 h 4190463"/>
              <a:gd name="connsiteX0" fmla="*/ 158 w 843268"/>
              <a:gd name="connsiteY0" fmla="*/ 0 h 3276063"/>
              <a:gd name="connsiteX1" fmla="*/ 76680 w 843268"/>
              <a:gd name="connsiteY1" fmla="*/ 3276063 h 3276063"/>
              <a:gd name="connsiteX2" fmla="*/ 843268 w 843268"/>
              <a:gd name="connsiteY2" fmla="*/ 958806 h 3276063"/>
              <a:gd name="connsiteX3" fmla="*/ 158 w 843268"/>
              <a:gd name="connsiteY3" fmla="*/ 0 h 327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3268" h="3276063">
                <a:moveTo>
                  <a:pt x="158" y="0"/>
                </a:moveTo>
                <a:cubicBezTo>
                  <a:pt x="-4155" y="1392810"/>
                  <a:pt x="80993" y="1883253"/>
                  <a:pt x="76680" y="3276063"/>
                </a:cubicBezTo>
                <a:lnTo>
                  <a:pt x="843268" y="958806"/>
                </a:lnTo>
                <a:lnTo>
                  <a:pt x="158" y="0"/>
                </a:lnTo>
                <a:close/>
              </a:path>
            </a:pathLst>
          </a:custGeom>
          <a:solidFill>
            <a:srgbClr val="1E8C8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75" name="Imagen 174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C8AEB557-9377-B2D4-16A3-73993D133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56" y="2975274"/>
            <a:ext cx="308330" cy="308330"/>
          </a:xfrm>
          <a:prstGeom prst="rect">
            <a:avLst/>
          </a:prstGeom>
        </p:spPr>
      </p:pic>
      <p:grpSp>
        <p:nvGrpSpPr>
          <p:cNvPr id="176" name="Grupo 175">
            <a:extLst>
              <a:ext uri="{FF2B5EF4-FFF2-40B4-BE49-F238E27FC236}">
                <a16:creationId xmlns:a16="http://schemas.microsoft.com/office/drawing/2014/main" id="{822862EE-FA73-B5F9-AB8D-7270BD5E3DC0}"/>
              </a:ext>
            </a:extLst>
          </p:cNvPr>
          <p:cNvGrpSpPr/>
          <p:nvPr/>
        </p:nvGrpSpPr>
        <p:grpSpPr>
          <a:xfrm>
            <a:off x="-102859" y="2221100"/>
            <a:ext cx="9040752" cy="3556746"/>
            <a:chOff x="-288836" y="2329589"/>
            <a:chExt cx="9040752" cy="3556746"/>
          </a:xfrm>
        </p:grpSpPr>
        <p:grpSp>
          <p:nvGrpSpPr>
            <p:cNvPr id="177" name="Grupo 176">
              <a:extLst>
                <a:ext uri="{FF2B5EF4-FFF2-40B4-BE49-F238E27FC236}">
                  <a16:creationId xmlns:a16="http://schemas.microsoft.com/office/drawing/2014/main" id="{A9AB820B-DFCB-16B3-78CF-65F926C4F0BD}"/>
                </a:ext>
              </a:extLst>
            </p:cNvPr>
            <p:cNvGrpSpPr/>
            <p:nvPr/>
          </p:nvGrpSpPr>
          <p:grpSpPr>
            <a:xfrm>
              <a:off x="-288836" y="2329589"/>
              <a:ext cx="8822554" cy="3556746"/>
              <a:chOff x="-288836" y="2329589"/>
              <a:chExt cx="8822554" cy="3556746"/>
            </a:xfrm>
          </p:grpSpPr>
          <p:pic>
            <p:nvPicPr>
              <p:cNvPr id="179" name="Imagen 178">
                <a:extLst>
                  <a:ext uri="{FF2B5EF4-FFF2-40B4-BE49-F238E27FC236}">
                    <a16:creationId xmlns:a16="http://schemas.microsoft.com/office/drawing/2014/main" id="{0B415FA9-AFAC-5375-2B73-3D8E39319A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71411" y="2329589"/>
                <a:ext cx="2662307" cy="3288713"/>
              </a:xfrm>
              <a:prstGeom prst="rect">
                <a:avLst/>
              </a:prstGeom>
            </p:spPr>
          </p:pic>
          <p:pic>
            <p:nvPicPr>
              <p:cNvPr id="180" name="Imagen 179">
                <a:extLst>
                  <a:ext uri="{FF2B5EF4-FFF2-40B4-BE49-F238E27FC236}">
                    <a16:creationId xmlns:a16="http://schemas.microsoft.com/office/drawing/2014/main" id="{88F9FA6B-55ED-BBB1-5B41-6609A4E292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59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l="12310" r="4984"/>
              <a:stretch/>
            </p:blipFill>
            <p:spPr>
              <a:xfrm>
                <a:off x="2811304" y="2342196"/>
                <a:ext cx="3037703" cy="3276106"/>
              </a:xfrm>
              <a:prstGeom prst="rect">
                <a:avLst/>
              </a:prstGeom>
            </p:spPr>
          </p:pic>
          <p:pic>
            <p:nvPicPr>
              <p:cNvPr id="181" name="Imagen 180">
                <a:extLst>
                  <a:ext uri="{FF2B5EF4-FFF2-40B4-BE49-F238E27FC236}">
                    <a16:creationId xmlns:a16="http://schemas.microsoft.com/office/drawing/2014/main" id="{AF19AFD8-251C-CD3B-584B-ABC7026D7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1" y="2342195"/>
                <a:ext cx="2793326" cy="3276106"/>
              </a:xfrm>
              <a:prstGeom prst="rect">
                <a:avLst/>
              </a:prstGeom>
            </p:spPr>
          </p:pic>
          <p:sp>
            <p:nvSpPr>
              <p:cNvPr id="182" name="CuadroTexto 181">
                <a:extLst>
                  <a:ext uri="{FF2B5EF4-FFF2-40B4-BE49-F238E27FC236}">
                    <a16:creationId xmlns:a16="http://schemas.microsoft.com/office/drawing/2014/main" id="{B8D51299-91EF-7378-B2DC-FCEC9CF23A0D}"/>
                  </a:ext>
                </a:extLst>
              </p:cNvPr>
              <p:cNvSpPr txBox="1"/>
              <p:nvPr/>
            </p:nvSpPr>
            <p:spPr>
              <a:xfrm>
                <a:off x="0" y="5179715"/>
                <a:ext cx="879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000" b="1" dirty="0">
                    <a:solidFill>
                      <a:schemeClr val="bg1"/>
                    </a:solidFill>
                    <a:effectLst>
                      <a:glow rad="139700">
                        <a:schemeClr val="tx1">
                          <a:lumMod val="85000"/>
                          <a:lumOff val="1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ANTES</a:t>
                </a:r>
              </a:p>
            </p:txBody>
          </p:sp>
          <p:sp>
            <p:nvSpPr>
              <p:cNvPr id="183" name="CuadroTexto 182">
                <a:extLst>
                  <a:ext uri="{FF2B5EF4-FFF2-40B4-BE49-F238E27FC236}">
                    <a16:creationId xmlns:a16="http://schemas.microsoft.com/office/drawing/2014/main" id="{89660207-E022-8BB9-3E77-42B9F8310CF0}"/>
                  </a:ext>
                </a:extLst>
              </p:cNvPr>
              <p:cNvSpPr txBox="1"/>
              <p:nvPr/>
            </p:nvSpPr>
            <p:spPr>
              <a:xfrm>
                <a:off x="2768257" y="5179715"/>
                <a:ext cx="12330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000" b="1" dirty="0">
                    <a:solidFill>
                      <a:schemeClr val="bg1"/>
                    </a:solidFill>
                    <a:effectLst>
                      <a:glow rad="139700">
                        <a:schemeClr val="tx1">
                          <a:lumMod val="85000"/>
                          <a:lumOff val="1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DURANTE</a:t>
                </a:r>
              </a:p>
            </p:txBody>
          </p:sp>
          <p:sp>
            <p:nvSpPr>
              <p:cNvPr id="184" name="CuadroTexto 183">
                <a:extLst>
                  <a:ext uri="{FF2B5EF4-FFF2-40B4-BE49-F238E27FC236}">
                    <a16:creationId xmlns:a16="http://schemas.microsoft.com/office/drawing/2014/main" id="{D8858939-6E10-1E21-250F-A183BF0438D1}"/>
                  </a:ext>
                </a:extLst>
              </p:cNvPr>
              <p:cNvSpPr txBox="1"/>
              <p:nvPr/>
            </p:nvSpPr>
            <p:spPr>
              <a:xfrm>
                <a:off x="5863148" y="5179715"/>
                <a:ext cx="11382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000" b="1" dirty="0">
                    <a:solidFill>
                      <a:schemeClr val="bg1"/>
                    </a:solidFill>
                    <a:effectLst>
                      <a:glow rad="139700">
                        <a:schemeClr val="tx1">
                          <a:lumMod val="85000"/>
                          <a:lumOff val="1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DESPUÉS</a:t>
                </a:r>
              </a:p>
            </p:txBody>
          </p:sp>
          <p:sp>
            <p:nvSpPr>
              <p:cNvPr id="185" name="CuadroTexto 184">
                <a:extLst>
                  <a:ext uri="{FF2B5EF4-FFF2-40B4-BE49-F238E27FC236}">
                    <a16:creationId xmlns:a16="http://schemas.microsoft.com/office/drawing/2014/main" id="{D29CFB69-8980-2894-D429-B1340D0595A9}"/>
                  </a:ext>
                </a:extLst>
              </p:cNvPr>
              <p:cNvSpPr txBox="1"/>
              <p:nvPr/>
            </p:nvSpPr>
            <p:spPr>
              <a:xfrm>
                <a:off x="-288836" y="5609336"/>
                <a:ext cx="288186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MX" sz="1200" i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Dique colapsado y cauce colmatado</a:t>
                </a:r>
                <a:endParaRPr lang="es-PE" sz="1200" i="1" dirty="0">
                  <a:effectLst/>
                </a:endParaRPr>
              </a:p>
            </p:txBody>
          </p:sp>
          <p:sp>
            <p:nvSpPr>
              <p:cNvPr id="186" name="CuadroTexto 185">
                <a:extLst>
                  <a:ext uri="{FF2B5EF4-FFF2-40B4-BE49-F238E27FC236}">
                    <a16:creationId xmlns:a16="http://schemas.microsoft.com/office/drawing/2014/main" id="{7F111B66-88E7-B1EC-94E2-196293D0F806}"/>
                  </a:ext>
                </a:extLst>
              </p:cNvPr>
              <p:cNvSpPr txBox="1"/>
              <p:nvPr/>
            </p:nvSpPr>
            <p:spPr>
              <a:xfrm>
                <a:off x="2784993" y="5609336"/>
                <a:ext cx="288186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1200" i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Reforzamiento de dique y descolmatación</a:t>
                </a:r>
              </a:p>
            </p:txBody>
          </p:sp>
        </p:grpSp>
        <p:sp>
          <p:nvSpPr>
            <p:cNvPr id="178" name="CuadroTexto 177">
              <a:extLst>
                <a:ext uri="{FF2B5EF4-FFF2-40B4-BE49-F238E27FC236}">
                  <a16:creationId xmlns:a16="http://schemas.microsoft.com/office/drawing/2014/main" id="{F8D062A3-9F28-0D93-4E2C-0504CEF1703D}"/>
                </a:ext>
              </a:extLst>
            </p:cNvPr>
            <p:cNvSpPr txBox="1"/>
            <p:nvPr/>
          </p:nvSpPr>
          <p:spPr>
            <a:xfrm>
              <a:off x="5870048" y="5609336"/>
              <a:ext cx="288186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MX" sz="1200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Cauce </a:t>
              </a:r>
              <a:r>
                <a:rPr lang="es-MX" sz="1200" i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descolmatado</a:t>
              </a:r>
              <a:endParaRPr lang="es-ES" sz="1200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187" name="Straight Connector 264">
            <a:extLst>
              <a:ext uri="{FF2B5EF4-FFF2-40B4-BE49-F238E27FC236}">
                <a16:creationId xmlns:a16="http://schemas.microsoft.com/office/drawing/2014/main" id="{30998772-42D2-E6A0-86DB-6659EABD9F18}"/>
              </a:ext>
            </a:extLst>
          </p:cNvPr>
          <p:cNvCxnSpPr>
            <a:cxnSpLocks/>
          </p:cNvCxnSpPr>
          <p:nvPr/>
        </p:nvCxnSpPr>
        <p:spPr>
          <a:xfrm flipH="1">
            <a:off x="9227472" y="2722839"/>
            <a:ext cx="864000" cy="0"/>
          </a:xfrm>
          <a:prstGeom prst="line">
            <a:avLst/>
          </a:prstGeom>
          <a:ln w="28575">
            <a:solidFill>
              <a:srgbClr val="3B3838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Grupo 187">
            <a:extLst>
              <a:ext uri="{FF2B5EF4-FFF2-40B4-BE49-F238E27FC236}">
                <a16:creationId xmlns:a16="http://schemas.microsoft.com/office/drawing/2014/main" id="{1D0B9A32-AD86-FB0E-CA84-B55BA61C0FAB}"/>
              </a:ext>
            </a:extLst>
          </p:cNvPr>
          <p:cNvGrpSpPr/>
          <p:nvPr/>
        </p:nvGrpSpPr>
        <p:grpSpPr>
          <a:xfrm>
            <a:off x="10150360" y="2550024"/>
            <a:ext cx="299363" cy="286583"/>
            <a:chOff x="11845060" y="1977759"/>
            <a:chExt cx="538295" cy="515813"/>
          </a:xfrm>
        </p:grpSpPr>
        <p:sp>
          <p:nvSpPr>
            <p:cNvPr id="189" name="Elipse 188">
              <a:extLst>
                <a:ext uri="{FF2B5EF4-FFF2-40B4-BE49-F238E27FC236}">
                  <a16:creationId xmlns:a16="http://schemas.microsoft.com/office/drawing/2014/main" id="{CF415AC2-5B43-0F5B-4588-DA23762E3B1C}"/>
                </a:ext>
              </a:extLst>
            </p:cNvPr>
            <p:cNvSpPr/>
            <p:nvPr/>
          </p:nvSpPr>
          <p:spPr>
            <a:xfrm>
              <a:off x="11845060" y="1977759"/>
              <a:ext cx="515267" cy="515813"/>
            </a:xfrm>
            <a:prstGeom prst="ellipse">
              <a:avLst/>
            </a:prstGeom>
            <a:solidFill>
              <a:srgbClr val="1E8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PE"/>
            </a:p>
          </p:txBody>
        </p:sp>
        <p:sp>
          <p:nvSpPr>
            <p:cNvPr id="190" name="CuadroTexto 189">
              <a:extLst>
                <a:ext uri="{FF2B5EF4-FFF2-40B4-BE49-F238E27FC236}">
                  <a16:creationId xmlns:a16="http://schemas.microsoft.com/office/drawing/2014/main" id="{6B96D2C6-FABB-CE24-91D9-FAA2437D46A5}"/>
                </a:ext>
              </a:extLst>
            </p:cNvPr>
            <p:cNvSpPr txBox="1"/>
            <p:nvPr/>
          </p:nvSpPr>
          <p:spPr>
            <a:xfrm flipH="1">
              <a:off x="11964514" y="2081421"/>
              <a:ext cx="418841" cy="3046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s-MX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cxnSp>
        <p:nvCxnSpPr>
          <p:cNvPr id="191" name="Straight Connector 264">
            <a:extLst>
              <a:ext uri="{FF2B5EF4-FFF2-40B4-BE49-F238E27FC236}">
                <a16:creationId xmlns:a16="http://schemas.microsoft.com/office/drawing/2014/main" id="{999FF36F-FD9F-B845-E17D-5666B3E95450}"/>
              </a:ext>
            </a:extLst>
          </p:cNvPr>
          <p:cNvCxnSpPr>
            <a:cxnSpLocks/>
          </p:cNvCxnSpPr>
          <p:nvPr/>
        </p:nvCxnSpPr>
        <p:spPr>
          <a:xfrm flipH="1">
            <a:off x="9388646" y="3204850"/>
            <a:ext cx="864000" cy="0"/>
          </a:xfrm>
          <a:prstGeom prst="line">
            <a:avLst/>
          </a:prstGeom>
          <a:ln w="28575">
            <a:solidFill>
              <a:srgbClr val="3B3838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264">
            <a:extLst>
              <a:ext uri="{FF2B5EF4-FFF2-40B4-BE49-F238E27FC236}">
                <a16:creationId xmlns:a16="http://schemas.microsoft.com/office/drawing/2014/main" id="{673DEFEA-E80F-97B1-AC81-D95C9994BDB6}"/>
              </a:ext>
            </a:extLst>
          </p:cNvPr>
          <p:cNvCxnSpPr>
            <a:cxnSpLocks/>
          </p:cNvCxnSpPr>
          <p:nvPr/>
        </p:nvCxnSpPr>
        <p:spPr>
          <a:xfrm flipH="1">
            <a:off x="9439311" y="3491811"/>
            <a:ext cx="864000" cy="0"/>
          </a:xfrm>
          <a:prstGeom prst="line">
            <a:avLst/>
          </a:prstGeom>
          <a:ln w="28575">
            <a:solidFill>
              <a:srgbClr val="3B3838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264">
            <a:extLst>
              <a:ext uri="{FF2B5EF4-FFF2-40B4-BE49-F238E27FC236}">
                <a16:creationId xmlns:a16="http://schemas.microsoft.com/office/drawing/2014/main" id="{B29C37FD-12C7-8893-B264-7BFD490D3CDF}"/>
              </a:ext>
            </a:extLst>
          </p:cNvPr>
          <p:cNvCxnSpPr>
            <a:cxnSpLocks/>
          </p:cNvCxnSpPr>
          <p:nvPr/>
        </p:nvCxnSpPr>
        <p:spPr>
          <a:xfrm flipH="1">
            <a:off x="9816265" y="3895940"/>
            <a:ext cx="864000" cy="0"/>
          </a:xfrm>
          <a:prstGeom prst="line">
            <a:avLst/>
          </a:prstGeom>
          <a:ln w="28575">
            <a:solidFill>
              <a:srgbClr val="3B3838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264">
            <a:extLst>
              <a:ext uri="{FF2B5EF4-FFF2-40B4-BE49-F238E27FC236}">
                <a16:creationId xmlns:a16="http://schemas.microsoft.com/office/drawing/2014/main" id="{EE6D216A-696B-6FBD-EC16-D4F1E08EFE67}"/>
              </a:ext>
            </a:extLst>
          </p:cNvPr>
          <p:cNvCxnSpPr>
            <a:cxnSpLocks/>
          </p:cNvCxnSpPr>
          <p:nvPr/>
        </p:nvCxnSpPr>
        <p:spPr>
          <a:xfrm flipH="1">
            <a:off x="9937122" y="4239913"/>
            <a:ext cx="864000" cy="0"/>
          </a:xfrm>
          <a:prstGeom prst="line">
            <a:avLst/>
          </a:prstGeom>
          <a:ln w="28575">
            <a:solidFill>
              <a:srgbClr val="3B3838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264">
            <a:extLst>
              <a:ext uri="{FF2B5EF4-FFF2-40B4-BE49-F238E27FC236}">
                <a16:creationId xmlns:a16="http://schemas.microsoft.com/office/drawing/2014/main" id="{B9023254-E00F-5D0A-996D-F213B31AD2B0}"/>
              </a:ext>
            </a:extLst>
          </p:cNvPr>
          <p:cNvCxnSpPr>
            <a:cxnSpLocks/>
          </p:cNvCxnSpPr>
          <p:nvPr/>
        </p:nvCxnSpPr>
        <p:spPr>
          <a:xfrm flipH="1">
            <a:off x="10167063" y="4708093"/>
            <a:ext cx="864000" cy="0"/>
          </a:xfrm>
          <a:prstGeom prst="line">
            <a:avLst/>
          </a:prstGeom>
          <a:ln w="28575">
            <a:solidFill>
              <a:srgbClr val="3B3838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264">
            <a:extLst>
              <a:ext uri="{FF2B5EF4-FFF2-40B4-BE49-F238E27FC236}">
                <a16:creationId xmlns:a16="http://schemas.microsoft.com/office/drawing/2014/main" id="{CE25618D-E4C6-DC6C-4BA5-B0A3674B7E5D}"/>
              </a:ext>
            </a:extLst>
          </p:cNvPr>
          <p:cNvCxnSpPr>
            <a:cxnSpLocks/>
          </p:cNvCxnSpPr>
          <p:nvPr/>
        </p:nvCxnSpPr>
        <p:spPr>
          <a:xfrm flipH="1">
            <a:off x="10417621" y="5486524"/>
            <a:ext cx="864000" cy="0"/>
          </a:xfrm>
          <a:prstGeom prst="line">
            <a:avLst/>
          </a:prstGeom>
          <a:ln w="28575">
            <a:solidFill>
              <a:srgbClr val="3B3838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Grupo 196">
            <a:extLst>
              <a:ext uri="{FF2B5EF4-FFF2-40B4-BE49-F238E27FC236}">
                <a16:creationId xmlns:a16="http://schemas.microsoft.com/office/drawing/2014/main" id="{0ACEE19F-F5A9-7C28-78BF-8F8C3CFB64D7}"/>
              </a:ext>
            </a:extLst>
          </p:cNvPr>
          <p:cNvGrpSpPr/>
          <p:nvPr/>
        </p:nvGrpSpPr>
        <p:grpSpPr>
          <a:xfrm>
            <a:off x="10295921" y="3032220"/>
            <a:ext cx="299363" cy="286583"/>
            <a:chOff x="11845060" y="1977759"/>
            <a:chExt cx="538295" cy="515813"/>
          </a:xfrm>
        </p:grpSpPr>
        <p:sp>
          <p:nvSpPr>
            <p:cNvPr id="198" name="Elipse 197">
              <a:extLst>
                <a:ext uri="{FF2B5EF4-FFF2-40B4-BE49-F238E27FC236}">
                  <a16:creationId xmlns:a16="http://schemas.microsoft.com/office/drawing/2014/main" id="{486FCA99-60B5-5C66-073B-464DC42B929F}"/>
                </a:ext>
              </a:extLst>
            </p:cNvPr>
            <p:cNvSpPr/>
            <p:nvPr/>
          </p:nvSpPr>
          <p:spPr>
            <a:xfrm>
              <a:off x="11845060" y="1977759"/>
              <a:ext cx="515267" cy="515813"/>
            </a:xfrm>
            <a:prstGeom prst="ellipse">
              <a:avLst/>
            </a:prstGeom>
            <a:solidFill>
              <a:srgbClr val="1E8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PE"/>
            </a:p>
          </p:txBody>
        </p:sp>
        <p:sp>
          <p:nvSpPr>
            <p:cNvPr id="199" name="CuadroTexto 198">
              <a:extLst>
                <a:ext uri="{FF2B5EF4-FFF2-40B4-BE49-F238E27FC236}">
                  <a16:creationId xmlns:a16="http://schemas.microsoft.com/office/drawing/2014/main" id="{85F4195A-8F0A-1579-B254-280870FAC964}"/>
                </a:ext>
              </a:extLst>
            </p:cNvPr>
            <p:cNvSpPr txBox="1"/>
            <p:nvPr/>
          </p:nvSpPr>
          <p:spPr>
            <a:xfrm flipH="1">
              <a:off x="11964514" y="2081421"/>
              <a:ext cx="418841" cy="3046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s-MX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94</a:t>
              </a:r>
            </a:p>
          </p:txBody>
        </p:sp>
      </p:grpSp>
      <p:grpSp>
        <p:nvGrpSpPr>
          <p:cNvPr id="200" name="Grupo 199">
            <a:extLst>
              <a:ext uri="{FF2B5EF4-FFF2-40B4-BE49-F238E27FC236}">
                <a16:creationId xmlns:a16="http://schemas.microsoft.com/office/drawing/2014/main" id="{0A54825E-1D30-8441-AE49-5DFAC14795D7}"/>
              </a:ext>
            </a:extLst>
          </p:cNvPr>
          <p:cNvGrpSpPr/>
          <p:nvPr/>
        </p:nvGrpSpPr>
        <p:grpSpPr>
          <a:xfrm>
            <a:off x="10388044" y="3343038"/>
            <a:ext cx="299363" cy="286583"/>
            <a:chOff x="11845060" y="1977759"/>
            <a:chExt cx="538295" cy="515813"/>
          </a:xfrm>
        </p:grpSpPr>
        <p:sp>
          <p:nvSpPr>
            <p:cNvPr id="201" name="Elipse 200">
              <a:extLst>
                <a:ext uri="{FF2B5EF4-FFF2-40B4-BE49-F238E27FC236}">
                  <a16:creationId xmlns:a16="http://schemas.microsoft.com/office/drawing/2014/main" id="{9A7EFCEB-0290-D504-6E9F-13855740334B}"/>
                </a:ext>
              </a:extLst>
            </p:cNvPr>
            <p:cNvSpPr/>
            <p:nvPr/>
          </p:nvSpPr>
          <p:spPr>
            <a:xfrm>
              <a:off x="11845060" y="1977759"/>
              <a:ext cx="515267" cy="515813"/>
            </a:xfrm>
            <a:prstGeom prst="ellipse">
              <a:avLst/>
            </a:prstGeom>
            <a:solidFill>
              <a:srgbClr val="1E8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PE"/>
            </a:p>
          </p:txBody>
        </p:sp>
        <p:sp>
          <p:nvSpPr>
            <p:cNvPr id="202" name="CuadroTexto 201">
              <a:extLst>
                <a:ext uri="{FF2B5EF4-FFF2-40B4-BE49-F238E27FC236}">
                  <a16:creationId xmlns:a16="http://schemas.microsoft.com/office/drawing/2014/main" id="{C8FB159B-8AE8-A43C-A674-2D693403E978}"/>
                </a:ext>
              </a:extLst>
            </p:cNvPr>
            <p:cNvSpPr txBox="1"/>
            <p:nvPr/>
          </p:nvSpPr>
          <p:spPr>
            <a:xfrm flipH="1">
              <a:off x="11964514" y="2081421"/>
              <a:ext cx="418841" cy="3046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s-MX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</p:grpSp>
      <p:grpSp>
        <p:nvGrpSpPr>
          <p:cNvPr id="203" name="Grupo 202">
            <a:extLst>
              <a:ext uri="{FF2B5EF4-FFF2-40B4-BE49-F238E27FC236}">
                <a16:creationId xmlns:a16="http://schemas.microsoft.com/office/drawing/2014/main" id="{DCC19D51-ED5C-8AEF-4166-A0E7FE30FAD4}"/>
              </a:ext>
            </a:extLst>
          </p:cNvPr>
          <p:cNvGrpSpPr/>
          <p:nvPr/>
        </p:nvGrpSpPr>
        <p:grpSpPr>
          <a:xfrm>
            <a:off x="10713647" y="3728196"/>
            <a:ext cx="299359" cy="286583"/>
            <a:chOff x="11845060" y="1977759"/>
            <a:chExt cx="538287" cy="515813"/>
          </a:xfrm>
        </p:grpSpPr>
        <p:sp>
          <p:nvSpPr>
            <p:cNvPr id="204" name="Elipse 203">
              <a:extLst>
                <a:ext uri="{FF2B5EF4-FFF2-40B4-BE49-F238E27FC236}">
                  <a16:creationId xmlns:a16="http://schemas.microsoft.com/office/drawing/2014/main" id="{919BA841-5A61-793E-4C02-E0ADBE36186A}"/>
                </a:ext>
              </a:extLst>
            </p:cNvPr>
            <p:cNvSpPr/>
            <p:nvPr/>
          </p:nvSpPr>
          <p:spPr>
            <a:xfrm>
              <a:off x="11845060" y="1977759"/>
              <a:ext cx="515267" cy="515813"/>
            </a:xfrm>
            <a:prstGeom prst="ellipse">
              <a:avLst/>
            </a:prstGeom>
            <a:solidFill>
              <a:srgbClr val="1E8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PE"/>
            </a:p>
          </p:txBody>
        </p:sp>
        <p:sp>
          <p:nvSpPr>
            <p:cNvPr id="205" name="CuadroTexto 204">
              <a:extLst>
                <a:ext uri="{FF2B5EF4-FFF2-40B4-BE49-F238E27FC236}">
                  <a16:creationId xmlns:a16="http://schemas.microsoft.com/office/drawing/2014/main" id="{A95BF4C6-257B-037D-7F7F-79E96FD821DD}"/>
                </a:ext>
              </a:extLst>
            </p:cNvPr>
            <p:cNvSpPr txBox="1"/>
            <p:nvPr/>
          </p:nvSpPr>
          <p:spPr>
            <a:xfrm flipH="1">
              <a:off x="11964506" y="2081421"/>
              <a:ext cx="418841" cy="3046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s-MX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88</a:t>
              </a:r>
            </a:p>
          </p:txBody>
        </p:sp>
      </p:grpSp>
      <p:grpSp>
        <p:nvGrpSpPr>
          <p:cNvPr id="206" name="Grupo 205">
            <a:extLst>
              <a:ext uri="{FF2B5EF4-FFF2-40B4-BE49-F238E27FC236}">
                <a16:creationId xmlns:a16="http://schemas.microsoft.com/office/drawing/2014/main" id="{99352EC5-5437-CD99-0E97-6F8E6040CBD7}"/>
              </a:ext>
            </a:extLst>
          </p:cNvPr>
          <p:cNvGrpSpPr/>
          <p:nvPr/>
        </p:nvGrpSpPr>
        <p:grpSpPr>
          <a:xfrm>
            <a:off x="10838961" y="4072290"/>
            <a:ext cx="299363" cy="286583"/>
            <a:chOff x="11845060" y="1977759"/>
            <a:chExt cx="538295" cy="515813"/>
          </a:xfrm>
        </p:grpSpPr>
        <p:sp>
          <p:nvSpPr>
            <p:cNvPr id="207" name="Elipse 206">
              <a:extLst>
                <a:ext uri="{FF2B5EF4-FFF2-40B4-BE49-F238E27FC236}">
                  <a16:creationId xmlns:a16="http://schemas.microsoft.com/office/drawing/2014/main" id="{74225AEF-BF7C-5C8D-0B2D-B256DB9D1D59}"/>
                </a:ext>
              </a:extLst>
            </p:cNvPr>
            <p:cNvSpPr/>
            <p:nvPr/>
          </p:nvSpPr>
          <p:spPr>
            <a:xfrm>
              <a:off x="11845060" y="1977759"/>
              <a:ext cx="515267" cy="515813"/>
            </a:xfrm>
            <a:prstGeom prst="ellipse">
              <a:avLst/>
            </a:prstGeom>
            <a:solidFill>
              <a:srgbClr val="1E8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PE"/>
            </a:p>
          </p:txBody>
        </p:sp>
        <p:sp>
          <p:nvSpPr>
            <p:cNvPr id="208" name="CuadroTexto 207">
              <a:extLst>
                <a:ext uri="{FF2B5EF4-FFF2-40B4-BE49-F238E27FC236}">
                  <a16:creationId xmlns:a16="http://schemas.microsoft.com/office/drawing/2014/main" id="{3A2AE755-483A-F0F6-E9B6-53777AA17976}"/>
                </a:ext>
              </a:extLst>
            </p:cNvPr>
            <p:cNvSpPr txBox="1"/>
            <p:nvPr/>
          </p:nvSpPr>
          <p:spPr>
            <a:xfrm flipH="1">
              <a:off x="11964514" y="2081421"/>
              <a:ext cx="418841" cy="3046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s-MX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</p:grpSp>
      <p:grpSp>
        <p:nvGrpSpPr>
          <p:cNvPr id="209" name="Grupo 208">
            <a:extLst>
              <a:ext uri="{FF2B5EF4-FFF2-40B4-BE49-F238E27FC236}">
                <a16:creationId xmlns:a16="http://schemas.microsoft.com/office/drawing/2014/main" id="{5EF60566-CBB9-F6FB-6FCF-F5192A6D8D97}"/>
              </a:ext>
            </a:extLst>
          </p:cNvPr>
          <p:cNvGrpSpPr/>
          <p:nvPr/>
        </p:nvGrpSpPr>
        <p:grpSpPr>
          <a:xfrm>
            <a:off x="11065535" y="4530306"/>
            <a:ext cx="299363" cy="286583"/>
            <a:chOff x="11845060" y="1977759"/>
            <a:chExt cx="538295" cy="515813"/>
          </a:xfrm>
        </p:grpSpPr>
        <p:sp>
          <p:nvSpPr>
            <p:cNvPr id="210" name="Elipse 209">
              <a:extLst>
                <a:ext uri="{FF2B5EF4-FFF2-40B4-BE49-F238E27FC236}">
                  <a16:creationId xmlns:a16="http://schemas.microsoft.com/office/drawing/2014/main" id="{6F782148-30A2-8C76-DB12-903AE3E2BD48}"/>
                </a:ext>
              </a:extLst>
            </p:cNvPr>
            <p:cNvSpPr/>
            <p:nvPr/>
          </p:nvSpPr>
          <p:spPr>
            <a:xfrm>
              <a:off x="11845060" y="1977759"/>
              <a:ext cx="515267" cy="515813"/>
            </a:xfrm>
            <a:prstGeom prst="ellipse">
              <a:avLst/>
            </a:prstGeom>
            <a:solidFill>
              <a:srgbClr val="1E8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PE"/>
            </a:p>
          </p:txBody>
        </p:sp>
        <p:sp>
          <p:nvSpPr>
            <p:cNvPr id="211" name="CuadroTexto 210">
              <a:extLst>
                <a:ext uri="{FF2B5EF4-FFF2-40B4-BE49-F238E27FC236}">
                  <a16:creationId xmlns:a16="http://schemas.microsoft.com/office/drawing/2014/main" id="{F213CD2C-6534-56FA-6B6D-7ED54F1C7FEB}"/>
                </a:ext>
              </a:extLst>
            </p:cNvPr>
            <p:cNvSpPr txBox="1"/>
            <p:nvPr/>
          </p:nvSpPr>
          <p:spPr>
            <a:xfrm flipH="1">
              <a:off x="11964514" y="2081421"/>
              <a:ext cx="418841" cy="3046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s-MX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p:grpSp>
        <p:nvGrpSpPr>
          <p:cNvPr id="212" name="Grupo 211">
            <a:extLst>
              <a:ext uri="{FF2B5EF4-FFF2-40B4-BE49-F238E27FC236}">
                <a16:creationId xmlns:a16="http://schemas.microsoft.com/office/drawing/2014/main" id="{8B358AE8-3D36-C472-095B-687202673D6B}"/>
              </a:ext>
            </a:extLst>
          </p:cNvPr>
          <p:cNvGrpSpPr/>
          <p:nvPr/>
        </p:nvGrpSpPr>
        <p:grpSpPr>
          <a:xfrm>
            <a:off x="11352965" y="5352607"/>
            <a:ext cx="299363" cy="286583"/>
            <a:chOff x="11845060" y="1977759"/>
            <a:chExt cx="538295" cy="515813"/>
          </a:xfrm>
        </p:grpSpPr>
        <p:sp>
          <p:nvSpPr>
            <p:cNvPr id="213" name="Elipse 212">
              <a:extLst>
                <a:ext uri="{FF2B5EF4-FFF2-40B4-BE49-F238E27FC236}">
                  <a16:creationId xmlns:a16="http://schemas.microsoft.com/office/drawing/2014/main" id="{E1464CB6-0147-56E8-9618-9A203273883B}"/>
                </a:ext>
              </a:extLst>
            </p:cNvPr>
            <p:cNvSpPr/>
            <p:nvPr/>
          </p:nvSpPr>
          <p:spPr>
            <a:xfrm>
              <a:off x="11845060" y="1977759"/>
              <a:ext cx="515267" cy="515813"/>
            </a:xfrm>
            <a:prstGeom prst="ellipse">
              <a:avLst/>
            </a:prstGeom>
            <a:solidFill>
              <a:srgbClr val="1E8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PE"/>
            </a:p>
          </p:txBody>
        </p:sp>
        <p:sp>
          <p:nvSpPr>
            <p:cNvPr id="214" name="CuadroTexto 213">
              <a:extLst>
                <a:ext uri="{FF2B5EF4-FFF2-40B4-BE49-F238E27FC236}">
                  <a16:creationId xmlns:a16="http://schemas.microsoft.com/office/drawing/2014/main" id="{ACA0C7EA-0109-7793-D156-3109F185EC98}"/>
                </a:ext>
              </a:extLst>
            </p:cNvPr>
            <p:cNvSpPr txBox="1"/>
            <p:nvPr/>
          </p:nvSpPr>
          <p:spPr>
            <a:xfrm flipH="1">
              <a:off x="11964514" y="2081421"/>
              <a:ext cx="418841" cy="3046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s-MX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554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Plan de intervención para prevenir y enfrentar </a:t>
            </a:r>
            <a:r>
              <a:rPr lang="es-ES" sz="2400" b="1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el Fenómeno El Niño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495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Presupuesto asignado a través del D.U. 015-2023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03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6B664FB-50E6-C1F2-9312-268862B52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97" y="1914236"/>
            <a:ext cx="5255190" cy="9227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70C3D0-40D1-C469-408F-68680918C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97" y="3049813"/>
            <a:ext cx="5255187" cy="6632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E2C68F-268C-05E4-95D2-3E9602C9C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910" y="1914236"/>
            <a:ext cx="6036392" cy="45358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BD8224-D21A-2970-E2A9-5FA32835E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97" y="3982866"/>
            <a:ext cx="5255186" cy="24671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34EF14B-5C36-2B13-887F-D79B29B5E1DC}"/>
              </a:ext>
            </a:extLst>
          </p:cNvPr>
          <p:cNvSpPr txBox="1"/>
          <p:nvPr/>
        </p:nvSpPr>
        <p:spPr>
          <a:xfrm>
            <a:off x="1687287" y="5988395"/>
            <a:ext cx="787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Presupuesto: S/ 975,851,279</a:t>
            </a:r>
          </a:p>
        </p:txBody>
      </p:sp>
    </p:spTree>
    <p:extLst>
      <p:ext uri="{BB962C8B-B14F-4D97-AF65-F5344CB8AC3E}">
        <p14:creationId xmlns:p14="http://schemas.microsoft.com/office/powerpoint/2010/main" val="30446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Plan de intervención para prevenir y enfrentar </a:t>
            </a:r>
            <a:r>
              <a:rPr lang="es-ES" sz="2400" b="1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el Fenómeno El Niño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544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Presupuesto por región para limpieza y descolmatación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03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D4AD51B3-99E8-6D25-81A6-4FAC30E7E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99" y="2292728"/>
            <a:ext cx="6619367" cy="30217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885CB03-A2A1-2847-EA56-94148408009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35799" y="2292728"/>
            <a:ext cx="4480302" cy="302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Plan de intervención para prevenir y enfrentar </a:t>
            </a:r>
            <a:r>
              <a:rPr lang="es-ES" sz="2400" b="1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el Fenómeno El Niño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628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Presupuesto desglosado para adquisición de maquinaria pesada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03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48FED300-DD20-5DD1-B496-E9B2530BB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4"/>
          <a:stretch/>
        </p:blipFill>
        <p:spPr>
          <a:xfrm>
            <a:off x="535435" y="2064168"/>
            <a:ext cx="7102350" cy="4122240"/>
          </a:xfrm>
          <a:prstGeom prst="rect">
            <a:avLst/>
          </a:prstGeom>
        </p:spPr>
      </p:pic>
      <p:pic>
        <p:nvPicPr>
          <p:cNvPr id="13" name="Picture 2" descr="Qué se entiende por maquinaria pesada? | Revei 2000">
            <a:extLst>
              <a:ext uri="{FF2B5EF4-FFF2-40B4-BE49-F238E27FC236}">
                <a16:creationId xmlns:a16="http://schemas.microsoft.com/office/drawing/2014/main" id="{3514F26D-A20B-3743-4DC5-981FB0843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45" y="1680823"/>
            <a:ext cx="3163710" cy="209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onoce las principales funciones del cargador frontal Liebherr | Triton">
            <a:extLst>
              <a:ext uri="{FF2B5EF4-FFF2-40B4-BE49-F238E27FC236}">
                <a16:creationId xmlns:a16="http://schemas.microsoft.com/office/drawing/2014/main" id="{BDB7863D-B001-A7AA-C4F1-69BD94CA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46" y="4389500"/>
            <a:ext cx="3163709" cy="2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Plan de intervención para prevenir y enfrentar </a:t>
            </a:r>
            <a:r>
              <a:rPr lang="es-ES" sz="2400" b="1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el Fenómeno El Niño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986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Identificación de puntos críticos ante peligro de inundación, flujo de detritos (huaico) y erosión fluvial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03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73F5165B-277A-8614-437F-60C283BF6D06}"/>
              </a:ext>
            </a:extLst>
          </p:cNvPr>
          <p:cNvSpPr txBox="1"/>
          <p:nvPr/>
        </p:nvSpPr>
        <p:spPr>
          <a:xfrm>
            <a:off x="400908" y="6476854"/>
            <a:ext cx="11719175" cy="3366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Adicionalmente, se intervendrán 03 ríos, removiendo 4.7 millones de metros cúbicos de material.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2E28A9-0196-789B-857D-247F099E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444" y="1982398"/>
            <a:ext cx="4861638" cy="34221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01C4D05-4F75-19D8-EC2D-CACDDAB07A2E}"/>
              </a:ext>
            </a:extLst>
          </p:cNvPr>
          <p:cNvSpPr txBox="1"/>
          <p:nvPr/>
        </p:nvSpPr>
        <p:spPr>
          <a:xfrm>
            <a:off x="375504" y="4159668"/>
            <a:ext cx="4691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agosto a noviembre </a:t>
            </a:r>
          </a:p>
          <a:p>
            <a:r>
              <a:rPr lang="es-MX" sz="1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 maquinaria pesada adquirida)</a:t>
            </a:r>
          </a:p>
        </p:txBody>
      </p:sp>
      <p:graphicFrame>
        <p:nvGraphicFramePr>
          <p:cNvPr id="8" name="Tabla 12">
            <a:extLst>
              <a:ext uri="{FF2B5EF4-FFF2-40B4-BE49-F238E27FC236}">
                <a16:creationId xmlns:a16="http://schemas.microsoft.com/office/drawing/2014/main" id="{065133DD-A75F-2C85-9C2A-2694C055C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097949"/>
              </p:ext>
            </p:extLst>
          </p:nvPr>
        </p:nvGraphicFramePr>
        <p:xfrm>
          <a:off x="400908" y="1998460"/>
          <a:ext cx="6766011" cy="2115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989">
                  <a:extLst>
                    <a:ext uri="{9D8B030D-6E8A-4147-A177-3AD203B41FA5}">
                      <a16:colId xmlns:a16="http://schemas.microsoft.com/office/drawing/2014/main" val="4041005045"/>
                    </a:ext>
                  </a:extLst>
                </a:gridCol>
                <a:gridCol w="3041685">
                  <a:extLst>
                    <a:ext uri="{9D8B030D-6E8A-4147-A177-3AD203B41FA5}">
                      <a16:colId xmlns:a16="http://schemas.microsoft.com/office/drawing/2014/main" val="2759224783"/>
                    </a:ext>
                  </a:extLst>
                </a:gridCol>
                <a:gridCol w="2255337">
                  <a:extLst>
                    <a:ext uri="{9D8B030D-6E8A-4147-A177-3AD203B41FA5}">
                      <a16:colId xmlns:a16="http://schemas.microsoft.com/office/drawing/2014/main" val="3217813452"/>
                    </a:ext>
                  </a:extLst>
                </a:gridCol>
              </a:tblGrid>
              <a:tr h="562090">
                <a:tc>
                  <a:txBody>
                    <a:bodyPr/>
                    <a:lstStyle/>
                    <a:p>
                      <a:pPr algn="ctr"/>
                      <a:r>
                        <a:rPr lang="es-PE" b="1" dirty="0" err="1"/>
                        <a:t>N°</a:t>
                      </a:r>
                      <a:endParaRPr lang="es-PE" b="1" dirty="0"/>
                    </a:p>
                  </a:txBody>
                  <a:tcPr anchor="ctr">
                    <a:solidFill>
                      <a:srgbClr val="1C8E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Departamento</a:t>
                      </a:r>
                    </a:p>
                  </a:txBody>
                  <a:tcPr anchor="ctr">
                    <a:solidFill>
                      <a:srgbClr val="1C8E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Puntos críticos</a:t>
                      </a:r>
                    </a:p>
                  </a:txBody>
                  <a:tcPr anchor="ctr">
                    <a:solidFill>
                      <a:srgbClr val="1C8E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19009"/>
                  </a:ext>
                </a:extLst>
              </a:tr>
              <a:tr h="535404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IV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La Libertad (Cuenca Virú)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04993"/>
                  </a:ext>
                </a:extLst>
              </a:tr>
              <a:tr h="521924"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VI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Lima (Cuenca Chillón y Lurín)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/>
                        <a:t>18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785799"/>
                  </a:ext>
                </a:extLst>
              </a:tr>
              <a:tr h="496195">
                <a:tc gridSpan="2">
                  <a:txBody>
                    <a:bodyPr/>
                    <a:lstStyle/>
                    <a:p>
                      <a:pPr algn="ctr"/>
                      <a:r>
                        <a:rPr lang="es-PE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>
                          <a:solidFill>
                            <a:schemeClr val="bg1"/>
                          </a:solidFill>
                        </a:rPr>
                        <a:t>32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105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1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Plan de intervención para prevenir y enfrentar </a:t>
            </a:r>
            <a:r>
              <a:rPr lang="es-ES" sz="2400" b="1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el Fenómeno El Niño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122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Quebradas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03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1B6942F-CFE9-BCC4-0EED-E5EE8F44D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35" y="1807917"/>
            <a:ext cx="5911469" cy="49417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97DDEE-C4D1-646C-2AFC-09FF32129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013" y="3131075"/>
            <a:ext cx="4252763" cy="25970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8E6F18-E3A1-A584-BD04-1ADFD4B6B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4012" y="1807917"/>
            <a:ext cx="4252763" cy="90446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84590F1-B00F-A8D5-0077-AC09776C7CB2}"/>
              </a:ext>
            </a:extLst>
          </p:cNvPr>
          <p:cNvSpPr txBox="1"/>
          <p:nvPr/>
        </p:nvSpPr>
        <p:spPr>
          <a:xfrm>
            <a:off x="7125001" y="5935317"/>
            <a:ext cx="4787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C00000"/>
                </a:solidFill>
                <a:cs typeface="Arial" panose="020B0604020202020204" pitchFamily="34" charset="0"/>
              </a:rPr>
              <a:t>Inicio de elaboración de Exp</a:t>
            </a:r>
            <a:r>
              <a:rPr lang="es-MX" sz="1600" b="1" dirty="0">
                <a:solidFill>
                  <a:srgbClr val="C00000"/>
                </a:solidFill>
                <a:cs typeface="Arial" panose="020B0604020202020204" pitchFamily="34" charset="0"/>
              </a:rPr>
              <a:t>ediente Técnico 27 JULIO</a:t>
            </a:r>
          </a:p>
          <a:p>
            <a:r>
              <a:rPr lang="es-MX" sz="1600" dirty="0">
                <a:cs typeface="Arial" panose="020B0604020202020204" pitchFamily="34" charset="0"/>
              </a:rPr>
              <a:t>Inicio de instalación de Barreras Dinámicas: </a:t>
            </a:r>
            <a:r>
              <a:rPr lang="es-MX" sz="1600" b="1" dirty="0">
                <a:cs typeface="Arial" panose="020B0604020202020204" pitchFamily="34" charset="0"/>
              </a:rPr>
              <a:t>31 AGOSTO</a:t>
            </a:r>
          </a:p>
          <a:p>
            <a:r>
              <a:rPr lang="es-MX" sz="1600" b="1" dirty="0">
                <a:cs typeface="Arial" panose="020B0604020202020204" pitchFamily="34" charset="0"/>
              </a:rPr>
              <a:t>Culminación 20 NOVIEMBRE</a:t>
            </a:r>
            <a:endParaRPr lang="es-PE" sz="1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8;p2">
            <a:extLst>
              <a:ext uri="{FF2B5EF4-FFF2-40B4-BE49-F238E27FC236}">
                <a16:creationId xmlns:a16="http://schemas.microsoft.com/office/drawing/2014/main" id="{A0AB52EA-DFBD-C245-8B69-81425929AE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8992" y="683857"/>
            <a:ext cx="230251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9;p2">
            <a:extLst>
              <a:ext uri="{FF2B5EF4-FFF2-40B4-BE49-F238E27FC236}">
                <a16:creationId xmlns:a16="http://schemas.microsoft.com/office/drawing/2014/main" id="{6131018B-BD3B-16B3-C6C6-CD44EEC8B6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5518" y="1459562"/>
            <a:ext cx="8261885" cy="205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0;p2">
            <a:extLst>
              <a:ext uri="{FF2B5EF4-FFF2-40B4-BE49-F238E27FC236}">
                <a16:creationId xmlns:a16="http://schemas.microsoft.com/office/drawing/2014/main" id="{406A61D6-F7AD-BFE7-76B2-705E119CA6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1481" y="4394645"/>
            <a:ext cx="1024581" cy="1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1;p2">
            <a:extLst>
              <a:ext uri="{FF2B5EF4-FFF2-40B4-BE49-F238E27FC236}">
                <a16:creationId xmlns:a16="http://schemas.microsoft.com/office/drawing/2014/main" id="{AB641530-A0B0-1666-8293-0E3118BC09D1}"/>
              </a:ext>
            </a:extLst>
          </p:cNvPr>
          <p:cNvSpPr txBox="1"/>
          <p:nvPr/>
        </p:nvSpPr>
        <p:spPr>
          <a:xfrm>
            <a:off x="1395757" y="3932725"/>
            <a:ext cx="12207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ÍNDICE</a:t>
            </a:r>
            <a:endParaRPr/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C9953509-998F-7A6F-B865-BFC9FEF443A2}"/>
              </a:ext>
            </a:extLst>
          </p:cNvPr>
          <p:cNvSpPr txBox="1"/>
          <p:nvPr/>
        </p:nvSpPr>
        <p:spPr>
          <a:xfrm>
            <a:off x="3018698" y="4077730"/>
            <a:ext cx="7777545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MX" b="1" dirty="0"/>
              <a:t>Modificaciones presupuestales </a:t>
            </a:r>
            <a:r>
              <a:rPr lang="es-MX" dirty="0"/>
              <a:t>aprobadas por D.S., en cumplimiento del artículo 66 de la Ley de Presupuesto del Sector Público para el Año Fiscal 2023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MX" b="1" dirty="0"/>
              <a:t>Ejecución presupuestal 2023 y</a:t>
            </a:r>
            <a:r>
              <a:rPr lang="es-MX" dirty="0"/>
              <a:t> </a:t>
            </a:r>
            <a:r>
              <a:rPr lang="es-MX" b="1" dirty="0"/>
              <a:t>los logros alcanzados/proyectados</a:t>
            </a:r>
            <a:r>
              <a:rPr lang="es-MX" dirty="0"/>
              <a:t> al 30 de junio y 31 de diciembre 2023.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MX" b="1" dirty="0"/>
              <a:t>Plan de Intervención </a:t>
            </a:r>
            <a:r>
              <a:rPr lang="es-MX" dirty="0"/>
              <a:t>para prevenir y enfrentar el </a:t>
            </a:r>
            <a:r>
              <a:rPr lang="es-MX" b="1" dirty="0"/>
              <a:t>Fenómeno “El Niño”.</a:t>
            </a:r>
            <a:endParaRPr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88BA0D6-C6D7-4CD0-CEDE-190F9C4CB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422" y="683857"/>
            <a:ext cx="1115981" cy="513321"/>
          </a:xfrm>
          <a:prstGeom prst="rect">
            <a:avLst/>
          </a:prstGeom>
        </p:spPr>
      </p:pic>
      <p:pic>
        <p:nvPicPr>
          <p:cNvPr id="10" name="image2.png">
            <a:extLst>
              <a:ext uri="{FF2B5EF4-FFF2-40B4-BE49-F238E27FC236}">
                <a16:creationId xmlns:a16="http://schemas.microsoft.com/office/drawing/2014/main" id="{27B2B482-7DB1-B867-DBDC-7D4394FAD6C8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131495" y="683857"/>
            <a:ext cx="878205" cy="52959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962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F31E67FE-ECEC-37ED-92D8-AEF865DFD393}"/>
              </a:ext>
            </a:extLst>
          </p:cNvPr>
          <p:cNvCxnSpPr>
            <a:cxnSpLocks/>
          </p:cNvCxnSpPr>
          <p:nvPr/>
        </p:nvCxnSpPr>
        <p:spPr>
          <a:xfrm flipH="1" flipV="1">
            <a:off x="4681059" y="3049977"/>
            <a:ext cx="1635304" cy="1062370"/>
          </a:xfrm>
          <a:prstGeom prst="straightConnector1">
            <a:avLst/>
          </a:prstGeom>
          <a:ln w="76200">
            <a:solidFill>
              <a:srgbClr val="9D44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DE517F9F-88F1-DA42-3595-A1FFB486B283}"/>
              </a:ext>
            </a:extLst>
          </p:cNvPr>
          <p:cNvCxnSpPr>
            <a:cxnSpLocks/>
          </p:cNvCxnSpPr>
          <p:nvPr/>
        </p:nvCxnSpPr>
        <p:spPr>
          <a:xfrm flipH="1" flipV="1">
            <a:off x="4280102" y="4142016"/>
            <a:ext cx="1935010" cy="22634"/>
          </a:xfrm>
          <a:prstGeom prst="straightConnector1">
            <a:avLst/>
          </a:prstGeom>
          <a:ln w="76200">
            <a:solidFill>
              <a:srgbClr val="9D4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5E3F5894-E4B3-912B-C862-F0BD7B3AAC07}"/>
              </a:ext>
            </a:extLst>
          </p:cNvPr>
          <p:cNvCxnSpPr>
            <a:cxnSpLocks/>
          </p:cNvCxnSpPr>
          <p:nvPr/>
        </p:nvCxnSpPr>
        <p:spPr>
          <a:xfrm flipH="1">
            <a:off x="4575694" y="4141171"/>
            <a:ext cx="1784365" cy="992094"/>
          </a:xfrm>
          <a:prstGeom prst="straightConnector1">
            <a:avLst/>
          </a:prstGeom>
          <a:ln w="76200">
            <a:solidFill>
              <a:srgbClr val="9D44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Plan de intervención para prevenir y enfrentar </a:t>
            </a:r>
            <a:r>
              <a:rPr lang="es-ES" sz="2400" b="1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el Fenómeno El Niño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427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Coordinación asociada a la descolmatación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03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444B0D42-63B9-5B28-3BFB-285B980C7754}"/>
              </a:ext>
            </a:extLst>
          </p:cNvPr>
          <p:cNvCxnSpPr>
            <a:cxnSpLocks/>
          </p:cNvCxnSpPr>
          <p:nvPr/>
        </p:nvCxnSpPr>
        <p:spPr>
          <a:xfrm>
            <a:off x="7406511" y="4428514"/>
            <a:ext cx="582754" cy="701738"/>
          </a:xfrm>
          <a:prstGeom prst="straightConnector1">
            <a:avLst/>
          </a:prstGeom>
          <a:ln w="76200">
            <a:solidFill>
              <a:srgbClr val="1E8C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477EC508-A3BF-1092-D60C-4E41B1116E05}"/>
              </a:ext>
            </a:extLst>
          </p:cNvPr>
          <p:cNvCxnSpPr>
            <a:cxnSpLocks/>
          </p:cNvCxnSpPr>
          <p:nvPr/>
        </p:nvCxnSpPr>
        <p:spPr>
          <a:xfrm>
            <a:off x="7495670" y="3979331"/>
            <a:ext cx="558582" cy="52276"/>
          </a:xfrm>
          <a:prstGeom prst="straightConnector1">
            <a:avLst/>
          </a:prstGeom>
          <a:ln w="76200">
            <a:solidFill>
              <a:srgbClr val="1E8C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2C49EDB-8F0D-571C-A387-73A10F73EBA9}"/>
              </a:ext>
            </a:extLst>
          </p:cNvPr>
          <p:cNvCxnSpPr>
            <a:cxnSpLocks/>
          </p:cNvCxnSpPr>
          <p:nvPr/>
        </p:nvCxnSpPr>
        <p:spPr>
          <a:xfrm flipV="1">
            <a:off x="7191127" y="3003998"/>
            <a:ext cx="544614" cy="481428"/>
          </a:xfrm>
          <a:prstGeom prst="straightConnector1">
            <a:avLst/>
          </a:prstGeom>
          <a:ln w="76200">
            <a:solidFill>
              <a:srgbClr val="1E8C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988;p43">
            <a:extLst>
              <a:ext uri="{FF2B5EF4-FFF2-40B4-BE49-F238E27FC236}">
                <a16:creationId xmlns:a16="http://schemas.microsoft.com/office/drawing/2014/main" id="{1DF57094-E66D-EC98-A6EE-2D85217A49BF}"/>
              </a:ext>
            </a:extLst>
          </p:cNvPr>
          <p:cNvSpPr/>
          <p:nvPr/>
        </p:nvSpPr>
        <p:spPr>
          <a:xfrm rot="504519" flipH="1">
            <a:off x="7552874" y="1705385"/>
            <a:ext cx="1617866" cy="1589707"/>
          </a:xfrm>
          <a:custGeom>
            <a:avLst/>
            <a:gdLst/>
            <a:ahLst/>
            <a:cxnLst/>
            <a:rect l="l" t="t" r="r" b="b"/>
            <a:pathLst>
              <a:path w="18672" h="18673" extrusionOk="0">
                <a:moveTo>
                  <a:pt x="9335" y="887"/>
                </a:moveTo>
                <a:cubicBezTo>
                  <a:pt x="13995" y="887"/>
                  <a:pt x="17786" y="4677"/>
                  <a:pt x="17786" y="9337"/>
                </a:cubicBezTo>
                <a:cubicBezTo>
                  <a:pt x="17786" y="13997"/>
                  <a:pt x="13995" y="17788"/>
                  <a:pt x="9335" y="17788"/>
                </a:cubicBezTo>
                <a:cubicBezTo>
                  <a:pt x="4677" y="17788"/>
                  <a:pt x="886" y="13997"/>
                  <a:pt x="886" y="9337"/>
                </a:cubicBezTo>
                <a:cubicBezTo>
                  <a:pt x="886" y="4677"/>
                  <a:pt x="4677" y="887"/>
                  <a:pt x="9335" y="887"/>
                </a:cubicBezTo>
                <a:close/>
                <a:moveTo>
                  <a:pt x="9335" y="0"/>
                </a:moveTo>
                <a:cubicBezTo>
                  <a:pt x="4189" y="0"/>
                  <a:pt x="1" y="4188"/>
                  <a:pt x="1" y="9337"/>
                </a:cubicBezTo>
                <a:cubicBezTo>
                  <a:pt x="1" y="14485"/>
                  <a:pt x="4189" y="18673"/>
                  <a:pt x="9335" y="18673"/>
                </a:cubicBezTo>
                <a:cubicBezTo>
                  <a:pt x="14484" y="18673"/>
                  <a:pt x="18672" y="14485"/>
                  <a:pt x="18672" y="9337"/>
                </a:cubicBezTo>
                <a:cubicBezTo>
                  <a:pt x="18672" y="4188"/>
                  <a:pt x="14484" y="0"/>
                  <a:pt x="9335" y="0"/>
                </a:cubicBezTo>
                <a:close/>
              </a:path>
            </a:pathLst>
          </a:custGeom>
          <a:solidFill>
            <a:srgbClr val="1C8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91;p43">
            <a:extLst>
              <a:ext uri="{FF2B5EF4-FFF2-40B4-BE49-F238E27FC236}">
                <a16:creationId xmlns:a16="http://schemas.microsoft.com/office/drawing/2014/main" id="{CAB4BBE2-CB60-9D1B-00C5-131CE8E96523}"/>
              </a:ext>
            </a:extLst>
          </p:cNvPr>
          <p:cNvSpPr/>
          <p:nvPr/>
        </p:nvSpPr>
        <p:spPr>
          <a:xfrm rot="19232025" flipH="1">
            <a:off x="8036607" y="3270060"/>
            <a:ext cx="1617902" cy="1589744"/>
          </a:xfrm>
          <a:custGeom>
            <a:avLst/>
            <a:gdLst/>
            <a:ahLst/>
            <a:cxnLst/>
            <a:rect l="l" t="t" r="r" b="b"/>
            <a:pathLst>
              <a:path w="18672" h="18673" extrusionOk="0">
                <a:moveTo>
                  <a:pt x="9335" y="885"/>
                </a:moveTo>
                <a:cubicBezTo>
                  <a:pt x="13995" y="885"/>
                  <a:pt x="17786" y="4677"/>
                  <a:pt x="17786" y="9337"/>
                </a:cubicBezTo>
                <a:cubicBezTo>
                  <a:pt x="17786" y="13996"/>
                  <a:pt x="13995" y="17787"/>
                  <a:pt x="9335" y="17787"/>
                </a:cubicBezTo>
                <a:cubicBezTo>
                  <a:pt x="4677" y="17787"/>
                  <a:pt x="886" y="13996"/>
                  <a:pt x="886" y="9337"/>
                </a:cubicBezTo>
                <a:cubicBezTo>
                  <a:pt x="886" y="4677"/>
                  <a:pt x="4677" y="885"/>
                  <a:pt x="9335" y="885"/>
                </a:cubicBezTo>
                <a:close/>
                <a:moveTo>
                  <a:pt x="9335" y="0"/>
                </a:moveTo>
                <a:cubicBezTo>
                  <a:pt x="4189" y="0"/>
                  <a:pt x="1" y="4188"/>
                  <a:pt x="1" y="9337"/>
                </a:cubicBezTo>
                <a:cubicBezTo>
                  <a:pt x="1" y="14484"/>
                  <a:pt x="4189" y="18672"/>
                  <a:pt x="9335" y="18672"/>
                </a:cubicBezTo>
                <a:cubicBezTo>
                  <a:pt x="14484" y="18672"/>
                  <a:pt x="18672" y="14484"/>
                  <a:pt x="18672" y="9337"/>
                </a:cubicBezTo>
                <a:cubicBezTo>
                  <a:pt x="18672" y="4188"/>
                  <a:pt x="14484" y="0"/>
                  <a:pt x="9335" y="0"/>
                </a:cubicBezTo>
                <a:close/>
              </a:path>
            </a:pathLst>
          </a:custGeom>
          <a:solidFill>
            <a:srgbClr val="1C8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97;p43">
            <a:extLst>
              <a:ext uri="{FF2B5EF4-FFF2-40B4-BE49-F238E27FC236}">
                <a16:creationId xmlns:a16="http://schemas.microsoft.com/office/drawing/2014/main" id="{9D352A91-DA95-174D-82A3-301BAADF0D19}"/>
              </a:ext>
            </a:extLst>
          </p:cNvPr>
          <p:cNvSpPr/>
          <p:nvPr/>
        </p:nvSpPr>
        <p:spPr>
          <a:xfrm rot="21071067">
            <a:off x="3288673" y="1730381"/>
            <a:ext cx="1617839" cy="1589681"/>
          </a:xfrm>
          <a:custGeom>
            <a:avLst/>
            <a:gdLst/>
            <a:ahLst/>
            <a:cxnLst/>
            <a:rect l="l" t="t" r="r" b="b"/>
            <a:pathLst>
              <a:path w="18672" h="18673" extrusionOk="0">
                <a:moveTo>
                  <a:pt x="9335" y="887"/>
                </a:moveTo>
                <a:cubicBezTo>
                  <a:pt x="13995" y="887"/>
                  <a:pt x="17786" y="4677"/>
                  <a:pt x="17786" y="9337"/>
                </a:cubicBezTo>
                <a:cubicBezTo>
                  <a:pt x="17786" y="13997"/>
                  <a:pt x="13995" y="17788"/>
                  <a:pt x="9335" y="17788"/>
                </a:cubicBezTo>
                <a:cubicBezTo>
                  <a:pt x="4677" y="17788"/>
                  <a:pt x="886" y="13997"/>
                  <a:pt x="886" y="9337"/>
                </a:cubicBezTo>
                <a:cubicBezTo>
                  <a:pt x="886" y="4677"/>
                  <a:pt x="4677" y="887"/>
                  <a:pt x="9335" y="887"/>
                </a:cubicBezTo>
                <a:close/>
                <a:moveTo>
                  <a:pt x="9335" y="0"/>
                </a:moveTo>
                <a:cubicBezTo>
                  <a:pt x="4189" y="0"/>
                  <a:pt x="1" y="4188"/>
                  <a:pt x="1" y="9337"/>
                </a:cubicBezTo>
                <a:cubicBezTo>
                  <a:pt x="1" y="14485"/>
                  <a:pt x="4189" y="18673"/>
                  <a:pt x="9335" y="18673"/>
                </a:cubicBezTo>
                <a:cubicBezTo>
                  <a:pt x="14484" y="18673"/>
                  <a:pt x="18672" y="14485"/>
                  <a:pt x="18672" y="9337"/>
                </a:cubicBezTo>
                <a:cubicBezTo>
                  <a:pt x="18672" y="4188"/>
                  <a:pt x="14484" y="0"/>
                  <a:pt x="9335" y="0"/>
                </a:cubicBezTo>
                <a:close/>
              </a:path>
            </a:pathLst>
          </a:custGeom>
          <a:solidFill>
            <a:srgbClr val="9D4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00;p43">
            <a:extLst>
              <a:ext uri="{FF2B5EF4-FFF2-40B4-BE49-F238E27FC236}">
                <a16:creationId xmlns:a16="http://schemas.microsoft.com/office/drawing/2014/main" id="{F712FF4E-8F92-1214-9C26-65ACD2475006}"/>
              </a:ext>
            </a:extLst>
          </p:cNvPr>
          <p:cNvSpPr/>
          <p:nvPr/>
        </p:nvSpPr>
        <p:spPr>
          <a:xfrm>
            <a:off x="6051872" y="3226350"/>
            <a:ext cx="1636068" cy="1607423"/>
          </a:xfrm>
          <a:custGeom>
            <a:avLst/>
            <a:gdLst/>
            <a:ahLst/>
            <a:cxnLst/>
            <a:rect l="l" t="t" r="r" b="b"/>
            <a:pathLst>
              <a:path w="18882" h="18881" extrusionOk="0">
                <a:moveTo>
                  <a:pt x="9441" y="1"/>
                </a:moveTo>
                <a:cubicBezTo>
                  <a:pt x="4227" y="1"/>
                  <a:pt x="0" y="4227"/>
                  <a:pt x="0" y="9441"/>
                </a:cubicBezTo>
                <a:cubicBezTo>
                  <a:pt x="0" y="14654"/>
                  <a:pt x="4227" y="18880"/>
                  <a:pt x="9441" y="18880"/>
                </a:cubicBezTo>
                <a:cubicBezTo>
                  <a:pt x="14653" y="18880"/>
                  <a:pt x="18882" y="14654"/>
                  <a:pt x="18882" y="9441"/>
                </a:cubicBezTo>
                <a:cubicBezTo>
                  <a:pt x="18882" y="4227"/>
                  <a:pt x="14653" y="1"/>
                  <a:pt x="94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01;p43">
            <a:extLst>
              <a:ext uri="{FF2B5EF4-FFF2-40B4-BE49-F238E27FC236}">
                <a16:creationId xmlns:a16="http://schemas.microsoft.com/office/drawing/2014/main" id="{6C1AD63B-0BA7-1863-2988-BF84F24D8DA0}"/>
              </a:ext>
            </a:extLst>
          </p:cNvPr>
          <p:cNvSpPr/>
          <p:nvPr/>
        </p:nvSpPr>
        <p:spPr>
          <a:xfrm rot="2367975">
            <a:off x="2766285" y="3337514"/>
            <a:ext cx="1617902" cy="1589744"/>
          </a:xfrm>
          <a:custGeom>
            <a:avLst/>
            <a:gdLst/>
            <a:ahLst/>
            <a:cxnLst/>
            <a:rect l="l" t="t" r="r" b="b"/>
            <a:pathLst>
              <a:path w="18672" h="18673" extrusionOk="0">
                <a:moveTo>
                  <a:pt x="9335" y="885"/>
                </a:moveTo>
                <a:cubicBezTo>
                  <a:pt x="13995" y="885"/>
                  <a:pt x="17786" y="4677"/>
                  <a:pt x="17786" y="9337"/>
                </a:cubicBezTo>
                <a:cubicBezTo>
                  <a:pt x="17786" y="13996"/>
                  <a:pt x="13995" y="17787"/>
                  <a:pt x="9335" y="17787"/>
                </a:cubicBezTo>
                <a:cubicBezTo>
                  <a:pt x="4677" y="17787"/>
                  <a:pt x="886" y="13996"/>
                  <a:pt x="886" y="9337"/>
                </a:cubicBezTo>
                <a:cubicBezTo>
                  <a:pt x="886" y="4677"/>
                  <a:pt x="4677" y="885"/>
                  <a:pt x="9335" y="885"/>
                </a:cubicBezTo>
                <a:close/>
                <a:moveTo>
                  <a:pt x="9335" y="0"/>
                </a:moveTo>
                <a:cubicBezTo>
                  <a:pt x="4189" y="0"/>
                  <a:pt x="1" y="4188"/>
                  <a:pt x="1" y="9337"/>
                </a:cubicBezTo>
                <a:cubicBezTo>
                  <a:pt x="1" y="14484"/>
                  <a:pt x="4189" y="18672"/>
                  <a:pt x="9335" y="18672"/>
                </a:cubicBezTo>
                <a:cubicBezTo>
                  <a:pt x="14484" y="18672"/>
                  <a:pt x="18672" y="14484"/>
                  <a:pt x="18672" y="9337"/>
                </a:cubicBezTo>
                <a:cubicBezTo>
                  <a:pt x="18672" y="4188"/>
                  <a:pt x="14484" y="0"/>
                  <a:pt x="9335" y="0"/>
                </a:cubicBezTo>
                <a:close/>
              </a:path>
            </a:pathLst>
          </a:custGeom>
          <a:solidFill>
            <a:srgbClr val="9D4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04;p43">
            <a:extLst>
              <a:ext uri="{FF2B5EF4-FFF2-40B4-BE49-F238E27FC236}">
                <a16:creationId xmlns:a16="http://schemas.microsoft.com/office/drawing/2014/main" id="{EA397867-ED77-51ED-10F8-4571D2AD572F}"/>
              </a:ext>
            </a:extLst>
          </p:cNvPr>
          <p:cNvSpPr/>
          <p:nvPr/>
        </p:nvSpPr>
        <p:spPr>
          <a:xfrm rot="1444094">
            <a:off x="3314139" y="4927955"/>
            <a:ext cx="1617891" cy="1589732"/>
          </a:xfrm>
          <a:custGeom>
            <a:avLst/>
            <a:gdLst/>
            <a:ahLst/>
            <a:cxnLst/>
            <a:rect l="l" t="t" r="r" b="b"/>
            <a:pathLst>
              <a:path w="18672" h="18673" extrusionOk="0">
                <a:moveTo>
                  <a:pt x="9336" y="886"/>
                </a:moveTo>
                <a:cubicBezTo>
                  <a:pt x="13995" y="886"/>
                  <a:pt x="17785" y="4677"/>
                  <a:pt x="17785" y="9337"/>
                </a:cubicBezTo>
                <a:cubicBezTo>
                  <a:pt x="17785" y="13996"/>
                  <a:pt x="13995" y="17787"/>
                  <a:pt x="9336" y="17787"/>
                </a:cubicBezTo>
                <a:cubicBezTo>
                  <a:pt x="4676" y="17787"/>
                  <a:pt x="885" y="13996"/>
                  <a:pt x="885" y="9337"/>
                </a:cubicBezTo>
                <a:cubicBezTo>
                  <a:pt x="885" y="4677"/>
                  <a:pt x="4676" y="886"/>
                  <a:pt x="9336" y="886"/>
                </a:cubicBezTo>
                <a:close/>
                <a:moveTo>
                  <a:pt x="9336" y="0"/>
                </a:moveTo>
                <a:cubicBezTo>
                  <a:pt x="4188" y="0"/>
                  <a:pt x="0" y="4188"/>
                  <a:pt x="0" y="9337"/>
                </a:cubicBezTo>
                <a:cubicBezTo>
                  <a:pt x="0" y="14484"/>
                  <a:pt x="4188" y="18672"/>
                  <a:pt x="9336" y="18672"/>
                </a:cubicBezTo>
                <a:cubicBezTo>
                  <a:pt x="14483" y="18672"/>
                  <a:pt x="18671" y="14484"/>
                  <a:pt x="18671" y="9337"/>
                </a:cubicBezTo>
                <a:cubicBezTo>
                  <a:pt x="18671" y="4188"/>
                  <a:pt x="14483" y="0"/>
                  <a:pt x="9336" y="0"/>
                </a:cubicBezTo>
                <a:close/>
              </a:path>
            </a:pathLst>
          </a:custGeom>
          <a:solidFill>
            <a:srgbClr val="9D4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18;p43">
            <a:extLst>
              <a:ext uri="{FF2B5EF4-FFF2-40B4-BE49-F238E27FC236}">
                <a16:creationId xmlns:a16="http://schemas.microsoft.com/office/drawing/2014/main" id="{4D263081-7BFE-B0BD-18E3-A69F15CCBB3A}"/>
              </a:ext>
            </a:extLst>
          </p:cNvPr>
          <p:cNvSpPr/>
          <p:nvPr/>
        </p:nvSpPr>
        <p:spPr>
          <a:xfrm>
            <a:off x="6161407" y="3333965"/>
            <a:ext cx="1416993" cy="1392183"/>
          </a:xfrm>
          <a:custGeom>
            <a:avLst/>
            <a:gdLst/>
            <a:ahLst/>
            <a:cxnLst/>
            <a:rect l="l" t="t" r="r" b="b"/>
            <a:pathLst>
              <a:path w="18882" h="18881" extrusionOk="0">
                <a:moveTo>
                  <a:pt x="9441" y="1"/>
                </a:moveTo>
                <a:cubicBezTo>
                  <a:pt x="4227" y="1"/>
                  <a:pt x="0" y="4227"/>
                  <a:pt x="0" y="9441"/>
                </a:cubicBezTo>
                <a:cubicBezTo>
                  <a:pt x="0" y="14654"/>
                  <a:pt x="4227" y="18880"/>
                  <a:pt x="9441" y="18880"/>
                </a:cubicBezTo>
                <a:cubicBezTo>
                  <a:pt x="14653" y="18880"/>
                  <a:pt x="18882" y="14654"/>
                  <a:pt x="18882" y="9441"/>
                </a:cubicBezTo>
                <a:cubicBezTo>
                  <a:pt x="18882" y="4227"/>
                  <a:pt x="14653" y="1"/>
                  <a:pt x="9441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 sz="1600" dirty="0">
              <a:solidFill>
                <a:srgbClr val="666666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317224A-E500-623B-CF86-73D355140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76" y="3649225"/>
            <a:ext cx="2125260" cy="671555"/>
          </a:xfrm>
          <a:prstGeom prst="rect">
            <a:avLst/>
          </a:prstGeom>
        </p:spPr>
      </p:pic>
      <p:sp>
        <p:nvSpPr>
          <p:cNvPr id="19" name="Google Shape;991;p43">
            <a:extLst>
              <a:ext uri="{FF2B5EF4-FFF2-40B4-BE49-F238E27FC236}">
                <a16:creationId xmlns:a16="http://schemas.microsoft.com/office/drawing/2014/main" id="{FC0E2C69-463D-E3C3-E9A9-4410F7E002C9}"/>
              </a:ext>
            </a:extLst>
          </p:cNvPr>
          <p:cNvSpPr/>
          <p:nvPr/>
        </p:nvSpPr>
        <p:spPr>
          <a:xfrm rot="19232025" flipH="1">
            <a:off x="7710708" y="4898235"/>
            <a:ext cx="1617902" cy="1589744"/>
          </a:xfrm>
          <a:custGeom>
            <a:avLst/>
            <a:gdLst/>
            <a:ahLst/>
            <a:cxnLst/>
            <a:rect l="l" t="t" r="r" b="b"/>
            <a:pathLst>
              <a:path w="18672" h="18673" extrusionOk="0">
                <a:moveTo>
                  <a:pt x="9335" y="885"/>
                </a:moveTo>
                <a:cubicBezTo>
                  <a:pt x="13995" y="885"/>
                  <a:pt x="17786" y="4677"/>
                  <a:pt x="17786" y="9337"/>
                </a:cubicBezTo>
                <a:cubicBezTo>
                  <a:pt x="17786" y="13996"/>
                  <a:pt x="13995" y="17787"/>
                  <a:pt x="9335" y="17787"/>
                </a:cubicBezTo>
                <a:cubicBezTo>
                  <a:pt x="4677" y="17787"/>
                  <a:pt x="886" y="13996"/>
                  <a:pt x="886" y="9337"/>
                </a:cubicBezTo>
                <a:cubicBezTo>
                  <a:pt x="886" y="4677"/>
                  <a:pt x="4677" y="885"/>
                  <a:pt x="9335" y="885"/>
                </a:cubicBezTo>
                <a:close/>
                <a:moveTo>
                  <a:pt x="9335" y="0"/>
                </a:moveTo>
                <a:cubicBezTo>
                  <a:pt x="4189" y="0"/>
                  <a:pt x="1" y="4188"/>
                  <a:pt x="1" y="9337"/>
                </a:cubicBezTo>
                <a:cubicBezTo>
                  <a:pt x="1" y="14484"/>
                  <a:pt x="4189" y="18672"/>
                  <a:pt x="9335" y="18672"/>
                </a:cubicBezTo>
                <a:cubicBezTo>
                  <a:pt x="14484" y="18672"/>
                  <a:pt x="18672" y="14484"/>
                  <a:pt x="18672" y="9337"/>
                </a:cubicBezTo>
                <a:cubicBezTo>
                  <a:pt x="18672" y="4188"/>
                  <a:pt x="14484" y="0"/>
                  <a:pt x="9335" y="0"/>
                </a:cubicBezTo>
                <a:close/>
              </a:path>
            </a:pathLst>
          </a:custGeom>
          <a:solidFill>
            <a:srgbClr val="1C8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228FA9B-9674-E3F8-C737-38E7EEF2446B}"/>
              </a:ext>
            </a:extLst>
          </p:cNvPr>
          <p:cNvSpPr txBox="1"/>
          <p:nvPr/>
        </p:nvSpPr>
        <p:spPr>
          <a:xfrm>
            <a:off x="7801082" y="2304139"/>
            <a:ext cx="109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TUMBES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D81F276-76E0-30A3-3402-5418E62B7E74}"/>
              </a:ext>
            </a:extLst>
          </p:cNvPr>
          <p:cNvSpPr txBox="1"/>
          <p:nvPr/>
        </p:nvSpPr>
        <p:spPr>
          <a:xfrm>
            <a:off x="8434744" y="3874656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PIURA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EBC2768-1C70-14DA-0E98-A040A2047AF8}"/>
              </a:ext>
            </a:extLst>
          </p:cNvPr>
          <p:cNvSpPr txBox="1"/>
          <p:nvPr/>
        </p:nvSpPr>
        <p:spPr>
          <a:xfrm>
            <a:off x="7784325" y="5517919"/>
            <a:ext cx="152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LAMBAYEQUE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DA4228D-2605-E5B5-352E-1912AC154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081" y="2387351"/>
            <a:ext cx="1436080" cy="306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699D880-29EC-C5C8-22A4-53E67955F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906" y="3877059"/>
            <a:ext cx="1243201" cy="504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5893A8A-EF1A-E4F4-46EF-EB8C6781B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505" y="5640829"/>
            <a:ext cx="1399848" cy="270000"/>
          </a:xfrm>
          <a:prstGeom prst="rect">
            <a:avLst/>
          </a:prstGeom>
        </p:spPr>
      </p:pic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DE882577-A920-5911-DBCE-246F530E2470}"/>
              </a:ext>
            </a:extLst>
          </p:cNvPr>
          <p:cNvCxnSpPr>
            <a:cxnSpLocks/>
          </p:cNvCxnSpPr>
          <p:nvPr/>
        </p:nvCxnSpPr>
        <p:spPr>
          <a:xfrm>
            <a:off x="6905727" y="4815840"/>
            <a:ext cx="0" cy="376921"/>
          </a:xfrm>
          <a:prstGeom prst="straightConnector1">
            <a:avLst/>
          </a:prstGeom>
          <a:ln w="76200">
            <a:solidFill>
              <a:srgbClr val="1E8C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Google Shape;991;p43">
            <a:extLst>
              <a:ext uri="{FF2B5EF4-FFF2-40B4-BE49-F238E27FC236}">
                <a16:creationId xmlns:a16="http://schemas.microsoft.com/office/drawing/2014/main" id="{788D3E8C-40A9-4FB4-597B-D572DFAA06D9}"/>
              </a:ext>
            </a:extLst>
          </p:cNvPr>
          <p:cNvSpPr/>
          <p:nvPr/>
        </p:nvSpPr>
        <p:spPr>
          <a:xfrm rot="19232025" flipH="1">
            <a:off x="6029957" y="5132791"/>
            <a:ext cx="1617902" cy="1589744"/>
          </a:xfrm>
          <a:custGeom>
            <a:avLst/>
            <a:gdLst/>
            <a:ahLst/>
            <a:cxnLst/>
            <a:rect l="l" t="t" r="r" b="b"/>
            <a:pathLst>
              <a:path w="18672" h="18673" extrusionOk="0">
                <a:moveTo>
                  <a:pt x="9335" y="885"/>
                </a:moveTo>
                <a:cubicBezTo>
                  <a:pt x="13995" y="885"/>
                  <a:pt x="17786" y="4677"/>
                  <a:pt x="17786" y="9337"/>
                </a:cubicBezTo>
                <a:cubicBezTo>
                  <a:pt x="17786" y="13996"/>
                  <a:pt x="13995" y="17787"/>
                  <a:pt x="9335" y="17787"/>
                </a:cubicBezTo>
                <a:cubicBezTo>
                  <a:pt x="4677" y="17787"/>
                  <a:pt x="886" y="13996"/>
                  <a:pt x="886" y="9337"/>
                </a:cubicBezTo>
                <a:cubicBezTo>
                  <a:pt x="886" y="4677"/>
                  <a:pt x="4677" y="885"/>
                  <a:pt x="9335" y="885"/>
                </a:cubicBezTo>
                <a:close/>
                <a:moveTo>
                  <a:pt x="9335" y="0"/>
                </a:moveTo>
                <a:cubicBezTo>
                  <a:pt x="4189" y="0"/>
                  <a:pt x="1" y="4188"/>
                  <a:pt x="1" y="9337"/>
                </a:cubicBezTo>
                <a:cubicBezTo>
                  <a:pt x="1" y="14484"/>
                  <a:pt x="4189" y="18672"/>
                  <a:pt x="9335" y="18672"/>
                </a:cubicBezTo>
                <a:cubicBezTo>
                  <a:pt x="14484" y="18672"/>
                  <a:pt x="18672" y="14484"/>
                  <a:pt x="18672" y="9337"/>
                </a:cubicBezTo>
                <a:cubicBezTo>
                  <a:pt x="18672" y="4188"/>
                  <a:pt x="14484" y="0"/>
                  <a:pt x="9335" y="0"/>
                </a:cubicBezTo>
                <a:close/>
              </a:path>
            </a:pathLst>
          </a:custGeom>
          <a:solidFill>
            <a:srgbClr val="1C8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C73B1DE-9B5D-F5F4-EC84-377C9ADBA5C7}"/>
              </a:ext>
            </a:extLst>
          </p:cNvPr>
          <p:cNvSpPr txBox="1"/>
          <p:nvPr/>
        </p:nvSpPr>
        <p:spPr>
          <a:xfrm>
            <a:off x="6163208" y="5752475"/>
            <a:ext cx="138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LIBERTAD</a:t>
            </a:r>
          </a:p>
        </p:txBody>
      </p:sp>
    </p:spTree>
    <p:extLst>
      <p:ext uri="{BB962C8B-B14F-4D97-AF65-F5344CB8AC3E}">
        <p14:creationId xmlns:p14="http://schemas.microsoft.com/office/powerpoint/2010/main" val="15793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Plan de intervención para prevenir y enfrentar </a:t>
            </a:r>
            <a:r>
              <a:rPr lang="es-ES" sz="2400" b="1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el Fenómeno El Niño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219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de ejecución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03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77F354E7-9F9F-FE77-B836-AB0F7962A63D}"/>
              </a:ext>
            </a:extLst>
          </p:cNvPr>
          <p:cNvSpPr txBox="1"/>
          <p:nvPr/>
        </p:nvSpPr>
        <p:spPr>
          <a:xfrm>
            <a:off x="10055424" y="2543883"/>
            <a:ext cx="1690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/>
              <a:t>EJECUCIÓN</a:t>
            </a:r>
          </a:p>
          <a:p>
            <a:pPr algn="ctr"/>
            <a:r>
              <a:rPr lang="es-MX" b="1" dirty="0"/>
              <a:t>PUNTO CRÍTICO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9F0ABD-DB94-B5D9-2C81-AC5CBA7E96A3}"/>
              </a:ext>
            </a:extLst>
          </p:cNvPr>
          <p:cNvSpPr txBox="1"/>
          <p:nvPr/>
        </p:nvSpPr>
        <p:spPr>
          <a:xfrm>
            <a:off x="7158940" y="2543884"/>
            <a:ext cx="1418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/>
              <a:t>CONTROL DE</a:t>
            </a:r>
          </a:p>
          <a:p>
            <a:pPr algn="ctr"/>
            <a:r>
              <a:rPr lang="es-MX" b="1" dirty="0"/>
              <a:t>EJECUCIÓN</a:t>
            </a:r>
            <a:endParaRPr lang="es-PE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F4402D-F998-ADB5-59B4-91994DECAF55}"/>
              </a:ext>
            </a:extLst>
          </p:cNvPr>
          <p:cNvSpPr txBox="1"/>
          <p:nvPr/>
        </p:nvSpPr>
        <p:spPr>
          <a:xfrm>
            <a:off x="9646232" y="3998205"/>
            <a:ext cx="2314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Ingeniero de Ejecución</a:t>
            </a:r>
          </a:p>
          <a:p>
            <a:pPr algn="ctr"/>
            <a:r>
              <a:rPr lang="es-MX" dirty="0"/>
              <a:t>Personal</a:t>
            </a:r>
          </a:p>
          <a:p>
            <a:pPr algn="ctr"/>
            <a:r>
              <a:rPr lang="es-MX" dirty="0"/>
              <a:t>Maquinaria pesada</a:t>
            </a:r>
            <a:endParaRPr lang="es-PE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4B903FF-17D6-D8C9-F6D6-A8508292B73A}"/>
              </a:ext>
            </a:extLst>
          </p:cNvPr>
          <p:cNvSpPr txBox="1"/>
          <p:nvPr/>
        </p:nvSpPr>
        <p:spPr>
          <a:xfrm>
            <a:off x="6719012" y="3998205"/>
            <a:ext cx="2298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Ing. de Control</a:t>
            </a:r>
          </a:p>
          <a:p>
            <a:pPr algn="ctr"/>
            <a:r>
              <a:rPr lang="es-MX" dirty="0"/>
              <a:t>Personal de topografía</a:t>
            </a:r>
            <a:endParaRPr lang="es-PE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EB621206-5F1A-4E10-084F-E05653504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86" y="1653179"/>
            <a:ext cx="2984932" cy="128587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E056E51-DAD7-6CF5-2F23-6573D3CCB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72" y="3255119"/>
            <a:ext cx="2101151" cy="95948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30EE46BC-1FF0-3A37-279B-528C8240F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327" y="5170454"/>
            <a:ext cx="1188686" cy="910622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550ECE3E-2951-C794-FA80-E5AED8C6836B}"/>
              </a:ext>
            </a:extLst>
          </p:cNvPr>
          <p:cNvSpPr txBox="1"/>
          <p:nvPr/>
        </p:nvSpPr>
        <p:spPr>
          <a:xfrm>
            <a:off x="6977111" y="6081075"/>
            <a:ext cx="1916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52B017"/>
                </a:solidFill>
              </a:rPr>
              <a:t>SUPERVISIÓN</a:t>
            </a:r>
            <a:endParaRPr lang="es-PE" sz="2400" b="1" dirty="0">
              <a:solidFill>
                <a:srgbClr val="52B017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9AF26D1-04BE-D922-A781-3BAFE45B801C}"/>
              </a:ext>
            </a:extLst>
          </p:cNvPr>
          <p:cNvSpPr txBox="1"/>
          <p:nvPr/>
        </p:nvSpPr>
        <p:spPr>
          <a:xfrm>
            <a:off x="10025886" y="6081075"/>
            <a:ext cx="193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52B017"/>
                </a:solidFill>
              </a:rPr>
              <a:t>CONTRATISTA</a:t>
            </a:r>
            <a:endParaRPr lang="es-PE" sz="2400" b="1" dirty="0">
              <a:solidFill>
                <a:srgbClr val="52B017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1115FAA-745A-0A2C-0B1C-09B8898F2B71}"/>
              </a:ext>
            </a:extLst>
          </p:cNvPr>
          <p:cNvSpPr/>
          <p:nvPr/>
        </p:nvSpPr>
        <p:spPr>
          <a:xfrm>
            <a:off x="9577866" y="2196269"/>
            <a:ext cx="2478281" cy="332431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E0A715A6-944E-0243-B101-850CCE423151}"/>
              </a:ext>
            </a:extLst>
          </p:cNvPr>
          <p:cNvSpPr/>
          <p:nvPr/>
        </p:nvSpPr>
        <p:spPr>
          <a:xfrm>
            <a:off x="6628937" y="2196269"/>
            <a:ext cx="2478281" cy="332431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Flecha izquierda y derecha 14">
            <a:extLst>
              <a:ext uri="{FF2B5EF4-FFF2-40B4-BE49-F238E27FC236}">
                <a16:creationId xmlns:a16="http://schemas.microsoft.com/office/drawing/2014/main" id="{B5BACD3A-1963-D3A8-1B07-5DBA691DF6AB}"/>
              </a:ext>
            </a:extLst>
          </p:cNvPr>
          <p:cNvSpPr/>
          <p:nvPr/>
        </p:nvSpPr>
        <p:spPr>
          <a:xfrm>
            <a:off x="8894046" y="3492549"/>
            <a:ext cx="896993" cy="484632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Flecha izquierda y derecha 22">
            <a:extLst>
              <a:ext uri="{FF2B5EF4-FFF2-40B4-BE49-F238E27FC236}">
                <a16:creationId xmlns:a16="http://schemas.microsoft.com/office/drawing/2014/main" id="{5F216A79-B3F1-F3AB-983E-7377A3E4883D}"/>
              </a:ext>
            </a:extLst>
          </p:cNvPr>
          <p:cNvSpPr/>
          <p:nvPr/>
        </p:nvSpPr>
        <p:spPr>
          <a:xfrm>
            <a:off x="5125507" y="3446887"/>
            <a:ext cx="1497813" cy="575955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93F214CE-4A56-06C7-A7DD-0EAE6A02FDB4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4003218" y="2296117"/>
            <a:ext cx="2620102" cy="37017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341219B-31F4-0728-89B3-E2C9BCD571D5}"/>
              </a:ext>
            </a:extLst>
          </p:cNvPr>
          <p:cNvSpPr txBox="1"/>
          <p:nvPr/>
        </p:nvSpPr>
        <p:spPr>
          <a:xfrm>
            <a:off x="4236371" y="1938594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50" dirty="0"/>
              <a:t>Despliega auditores en punto críticos</a:t>
            </a:r>
          </a:p>
          <a:p>
            <a:pPr algn="ctr"/>
            <a:r>
              <a:rPr lang="es-MX" sz="1050" dirty="0"/>
              <a:t>Control concurrente</a:t>
            </a:r>
            <a:endParaRPr lang="es-PE" sz="105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A943CAC-9EB1-95C8-58F2-DE954AAC8AF5}"/>
              </a:ext>
            </a:extLst>
          </p:cNvPr>
          <p:cNvSpPr txBox="1"/>
          <p:nvPr/>
        </p:nvSpPr>
        <p:spPr>
          <a:xfrm>
            <a:off x="5573416" y="4022842"/>
            <a:ext cx="680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dirty="0"/>
              <a:t>Control </a:t>
            </a:r>
          </a:p>
          <a:p>
            <a:pPr algn="ctr"/>
            <a:r>
              <a:rPr lang="es-MX" sz="1200" dirty="0"/>
              <a:t>Técnico</a:t>
            </a:r>
            <a:endParaRPr lang="es-PE" sz="1200" dirty="0"/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ECA2BF58-BF78-512E-64DC-7941B9951784}"/>
              </a:ext>
            </a:extLst>
          </p:cNvPr>
          <p:cNvCxnSpPr/>
          <p:nvPr/>
        </p:nvCxnSpPr>
        <p:spPr>
          <a:xfrm flipV="1">
            <a:off x="3486161" y="4995207"/>
            <a:ext cx="3137159" cy="655906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3FC3C44-2D54-C1CD-EBF0-055C1258056F}"/>
              </a:ext>
            </a:extLst>
          </p:cNvPr>
          <p:cNvSpPr txBox="1"/>
          <p:nvPr/>
        </p:nvSpPr>
        <p:spPr>
          <a:xfrm>
            <a:off x="4485302" y="5520583"/>
            <a:ext cx="1634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dirty="0"/>
              <a:t>Verificación de avances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AA78A17D-FC3C-A00E-AD97-6B1E1135F1F2}"/>
              </a:ext>
            </a:extLst>
          </p:cNvPr>
          <p:cNvSpPr txBox="1"/>
          <p:nvPr/>
        </p:nvSpPr>
        <p:spPr>
          <a:xfrm>
            <a:off x="74818" y="4044372"/>
            <a:ext cx="1636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dirty="0">
                <a:hlinkClick r:id="rId7"/>
              </a:rPr>
              <a:t>https://snirh.ana.gob.pe/</a:t>
            </a:r>
            <a:endParaRPr lang="es-MX" sz="1100" dirty="0"/>
          </a:p>
          <a:p>
            <a:pPr algn="ctr"/>
            <a:r>
              <a:rPr lang="es-MX" sz="1100" u="sng" dirty="0" err="1">
                <a:solidFill>
                  <a:srgbClr val="0070C0"/>
                </a:solidFill>
              </a:rPr>
              <a:t>observatoriosnirh</a:t>
            </a:r>
            <a:r>
              <a:rPr lang="es-MX" sz="1100" u="sng" dirty="0">
                <a:solidFill>
                  <a:srgbClr val="0070C0"/>
                </a:solidFill>
              </a:rPr>
              <a:t>/</a:t>
            </a:r>
          </a:p>
          <a:p>
            <a:pPr algn="ctr"/>
            <a:r>
              <a:rPr lang="es-MX" sz="1100" dirty="0"/>
              <a:t>DIFUSION EJECUCION</a:t>
            </a:r>
          </a:p>
          <a:p>
            <a:pPr algn="ctr"/>
            <a:r>
              <a:rPr lang="es-MX" sz="1100" dirty="0"/>
              <a:t>EN TIEMPO REAL</a:t>
            </a:r>
            <a:endParaRPr lang="es-PE" sz="1100" dirty="0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C856E373-94D4-1AA2-0223-182FDEA0D1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66" y="3178208"/>
            <a:ext cx="1290286" cy="866164"/>
          </a:xfrm>
          <a:prstGeom prst="rect">
            <a:avLst/>
          </a:prstGeom>
        </p:spPr>
      </p:pic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C706C238-42C6-7F8B-4651-046360C95B18}"/>
              </a:ext>
            </a:extLst>
          </p:cNvPr>
          <p:cNvCxnSpPr/>
          <p:nvPr/>
        </p:nvCxnSpPr>
        <p:spPr>
          <a:xfrm flipH="1">
            <a:off x="1480953" y="3734863"/>
            <a:ext cx="2081270" cy="0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8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" y="1332"/>
            <a:ext cx="12186585" cy="685495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CB3C6C5-F7FA-608B-C0DE-B828573495AF}"/>
              </a:ext>
            </a:extLst>
          </p:cNvPr>
          <p:cNvSpPr txBox="1"/>
          <p:nvPr/>
        </p:nvSpPr>
        <p:spPr>
          <a:xfrm>
            <a:off x="2596225" y="2714015"/>
            <a:ext cx="6999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>
                <a:solidFill>
                  <a:schemeClr val="bg1"/>
                </a:solidFill>
              </a:rPr>
              <a:t>Gracias</a:t>
            </a:r>
            <a:endParaRPr lang="es-MX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DETALLE DE PARTIDAS ANULADAS Y HABILITADAS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(Artículo 66 de la Ley </a:t>
            </a:r>
            <a:r>
              <a:rPr lang="es-ES" sz="2400" b="1" i="0" u="none" strike="noStrike" cap="none" dirty="0" err="1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N°</a:t>
            </a: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31638)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00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99D5248-34C1-9EE1-BABF-7B9059F3A41A}"/>
              </a:ext>
            </a:extLst>
          </p:cNvPr>
          <p:cNvSpPr txBox="1"/>
          <p:nvPr/>
        </p:nvSpPr>
        <p:spPr>
          <a:xfrm>
            <a:off x="1146058" y="6525840"/>
            <a:ext cx="76737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100" dirty="0"/>
              <a:t>(*) Ley </a:t>
            </a:r>
            <a:r>
              <a:rPr lang="es-MX" sz="1100" dirty="0" err="1"/>
              <a:t>Nº</a:t>
            </a:r>
            <a:r>
              <a:rPr lang="es-MX" sz="1100" dirty="0"/>
              <a:t> 31638 – Ley de Presupuesto del Sector Publico para el año fiscal 2023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21C706B-E991-7849-64F4-D9AB98E51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71942"/>
              </p:ext>
            </p:extLst>
          </p:nvPr>
        </p:nvGraphicFramePr>
        <p:xfrm>
          <a:off x="1513030" y="1845272"/>
          <a:ext cx="9793374" cy="4533681"/>
        </p:xfrm>
        <a:graphic>
          <a:graphicData uri="http://schemas.openxmlformats.org/drawingml/2006/table">
            <a:tbl>
              <a:tblPr/>
              <a:tblGrid>
                <a:gridCol w="2559990">
                  <a:extLst>
                    <a:ext uri="{9D8B030D-6E8A-4147-A177-3AD203B41FA5}">
                      <a16:colId xmlns:a16="http://schemas.microsoft.com/office/drawing/2014/main" val="3550785967"/>
                    </a:ext>
                  </a:extLst>
                </a:gridCol>
                <a:gridCol w="4170355">
                  <a:extLst>
                    <a:ext uri="{9D8B030D-6E8A-4147-A177-3AD203B41FA5}">
                      <a16:colId xmlns:a16="http://schemas.microsoft.com/office/drawing/2014/main" val="787010474"/>
                    </a:ext>
                  </a:extLst>
                </a:gridCol>
                <a:gridCol w="1633549">
                  <a:extLst>
                    <a:ext uri="{9D8B030D-6E8A-4147-A177-3AD203B41FA5}">
                      <a16:colId xmlns:a16="http://schemas.microsoft.com/office/drawing/2014/main" val="3536915037"/>
                    </a:ext>
                  </a:extLst>
                </a:gridCol>
                <a:gridCol w="1429480">
                  <a:extLst>
                    <a:ext uri="{9D8B030D-6E8A-4147-A177-3AD203B41FA5}">
                      <a16:colId xmlns:a16="http://schemas.microsoft.com/office/drawing/2014/main" val="2932684338"/>
                    </a:ext>
                  </a:extLst>
                </a:gridCol>
              </a:tblGrid>
              <a:tr h="31476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DECRETO</a:t>
                      </a:r>
                    </a:p>
                  </a:txBody>
                  <a:tcPr marL="8688" marR="8688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PARTIDA</a:t>
                      </a:r>
                    </a:p>
                  </a:txBody>
                  <a:tcPr marL="8688" marR="8688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ANULACIÓN</a:t>
                      </a:r>
                    </a:p>
                  </a:txBody>
                  <a:tcPr marL="8688" marR="8688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HABILITACION</a:t>
                      </a:r>
                    </a:p>
                  </a:txBody>
                  <a:tcPr marL="8688" marR="8688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980168"/>
                  </a:ext>
                </a:extLst>
              </a:tr>
              <a:tr h="2075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D.S. </a:t>
                      </a:r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Nº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056-2023-EF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8 1 4 3. Gasto por la contratación de servicios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28,865,151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758935"/>
                  </a:ext>
                </a:extLst>
              </a:tr>
              <a:tr h="2075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D.S. Nº 056-2023-EF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28,865,151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845734"/>
                  </a:ext>
                </a:extLst>
              </a:tr>
              <a:tr h="207532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D.S. </a:t>
                      </a:r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Nº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060-2023-EF 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2 3 4 2. Costo de construcción por contrata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135,927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294033"/>
                  </a:ext>
                </a:extLst>
              </a:tr>
              <a:tr h="207532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8 1 3 1. Elaboración de expedientes técnicos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20,000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871746"/>
                  </a:ext>
                </a:extLst>
              </a:tr>
              <a:tr h="207532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8 1 4 3. gasto por la contratación de servicios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15,327,344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53600"/>
                  </a:ext>
                </a:extLst>
              </a:tr>
              <a:tr h="2075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D.S. Nº 060-2023-EF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15,483,271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582746"/>
                  </a:ext>
                </a:extLst>
              </a:tr>
              <a:tr h="207532">
                <a:tc rowSpan="4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D.S. Nº 093-2023-EF 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2 3 4 2. Costo de construcción por contrata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2,622,247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327210"/>
                  </a:ext>
                </a:extLst>
              </a:tr>
              <a:tr h="207532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8 1 2 1. estudio de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pre-inversión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38,492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274925"/>
                  </a:ext>
                </a:extLst>
              </a:tr>
              <a:tr h="207532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8 1 3 1. Elaboración de expedientes técnicos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844,223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064531"/>
                  </a:ext>
                </a:extLst>
              </a:tr>
              <a:tr h="207532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8 1 4 3. Gasto por la contratación de servicios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308,147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905722"/>
                  </a:ext>
                </a:extLst>
              </a:tr>
              <a:tr h="2075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D.S. Nº 093-2023-EF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3,813,109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20486"/>
                  </a:ext>
                </a:extLst>
              </a:tr>
              <a:tr h="20753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D.S. </a:t>
                      </a:r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Nº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113-2023-EF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5 1 1 1. Personal administrativo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256,060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725732"/>
                  </a:ext>
                </a:extLst>
              </a:tr>
              <a:tr h="207532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5 1 1 99. Otro régimen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427,476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1258"/>
                  </a:ext>
                </a:extLst>
              </a:tr>
              <a:tr h="20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D.S. Nº 113-2023-EF 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683,536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787061"/>
                  </a:ext>
                </a:extLst>
              </a:tr>
              <a:tr h="2075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D.S. </a:t>
                      </a:r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Nº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115-2023-EF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2 3 4 2. Costo de construcción por contrata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34,526,535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503664"/>
                  </a:ext>
                </a:extLst>
              </a:tr>
              <a:tr h="2075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D.S. Nº 115-2023-EF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34,526,535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57416"/>
                  </a:ext>
                </a:extLst>
              </a:tr>
              <a:tr h="2075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D.S. </a:t>
                      </a:r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Nº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128-2023-EF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8 1 4 3. Gasto por la contratación de servicios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41,353,219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885593"/>
                  </a:ext>
                </a:extLst>
              </a:tr>
              <a:tr h="2075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D.S. Nº 128-2023-EF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41,353,219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517691"/>
                  </a:ext>
                </a:extLst>
              </a:tr>
              <a:tr h="20753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8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120,228,176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4,496,645</a:t>
                      </a:r>
                    </a:p>
                  </a:txBody>
                  <a:tcPr marL="36000" marR="36000" marT="8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040069"/>
                  </a:ext>
                </a:extLst>
              </a:tr>
            </a:tbl>
          </a:graphicData>
        </a:graphic>
      </p:graphicFrame>
      <p:sp>
        <p:nvSpPr>
          <p:cNvPr id="6" name="Flecha: hacia la izquierda 5">
            <a:hlinkClick r:id="rId4" action="ppaction://hlinksldjump"/>
            <a:extLst>
              <a:ext uri="{FF2B5EF4-FFF2-40B4-BE49-F238E27FC236}">
                <a16:creationId xmlns:a16="http://schemas.microsoft.com/office/drawing/2014/main" id="{D04E9F41-5948-EFEC-BC3F-4987EDAF5E0B}"/>
              </a:ext>
            </a:extLst>
          </p:cNvPr>
          <p:cNvSpPr/>
          <p:nvPr/>
        </p:nvSpPr>
        <p:spPr>
          <a:xfrm>
            <a:off x="366128" y="6375047"/>
            <a:ext cx="654423" cy="4275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88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1" y="878042"/>
            <a:ext cx="4275690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PE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Modificaciones Presupuestales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734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probadas por Decreto Supremo, en cumplimiento del artículo 66 de la Ley</a:t>
            </a:r>
            <a:endParaRPr lang="es-MX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01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B2D527-F96D-FB57-AB80-E9E9C44DE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5934507"/>
              </p:ext>
            </p:extLst>
          </p:nvPr>
        </p:nvGraphicFramePr>
        <p:xfrm>
          <a:off x="-424544" y="1889999"/>
          <a:ext cx="13171714" cy="4628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E10B65F-1E8F-7BBE-9F2A-EC184BD31011}"/>
              </a:ext>
            </a:extLst>
          </p:cNvPr>
          <p:cNvSpPr txBox="1"/>
          <p:nvPr/>
        </p:nvSpPr>
        <p:spPr>
          <a:xfrm>
            <a:off x="328492" y="6551770"/>
            <a:ext cx="76737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100" dirty="0"/>
              <a:t>(*) Ley </a:t>
            </a:r>
            <a:r>
              <a:rPr lang="es-MX" sz="1100" dirty="0" err="1"/>
              <a:t>Nº</a:t>
            </a:r>
            <a:r>
              <a:rPr lang="es-MX" sz="1100" dirty="0"/>
              <a:t> 31638 – Ley de Presupuesto del Sector Público para el año 2023</a:t>
            </a:r>
          </a:p>
        </p:txBody>
      </p:sp>
    </p:spTree>
    <p:extLst>
      <p:ext uri="{BB962C8B-B14F-4D97-AF65-F5344CB8AC3E}">
        <p14:creationId xmlns:p14="http://schemas.microsoft.com/office/powerpoint/2010/main" val="5629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1" y="878042"/>
            <a:ext cx="4275690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PE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Modificaciones Presupuestales</a:t>
            </a:r>
            <a:endParaRPr sz="2400" b="1" i="0" u="none" strike="noStrike" cap="none" dirty="0">
              <a:solidFill>
                <a:srgbClr val="10A9A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734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probadas por Decreto Supremo, en cumplimiento del artículo 66 de la Ley</a:t>
            </a:r>
            <a:endParaRPr lang="es-MX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01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B2D527-F96D-FB57-AB80-E9E9C44DE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928466"/>
              </p:ext>
            </p:extLst>
          </p:nvPr>
        </p:nvGraphicFramePr>
        <p:xfrm>
          <a:off x="-424544" y="1889999"/>
          <a:ext cx="13171714" cy="4628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E10B65F-1E8F-7BBE-9F2A-EC184BD31011}"/>
              </a:ext>
            </a:extLst>
          </p:cNvPr>
          <p:cNvSpPr txBox="1"/>
          <p:nvPr/>
        </p:nvSpPr>
        <p:spPr>
          <a:xfrm>
            <a:off x="328492" y="6551770"/>
            <a:ext cx="76737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100" dirty="0"/>
              <a:t>(*) Ley </a:t>
            </a:r>
            <a:r>
              <a:rPr lang="es-MX" sz="1100" dirty="0" err="1"/>
              <a:t>Nº</a:t>
            </a:r>
            <a:r>
              <a:rPr lang="es-MX" sz="1100" dirty="0"/>
              <a:t> 31638 – Ley de Presupuesto del Sector Público para el año 2023</a:t>
            </a:r>
          </a:p>
        </p:txBody>
      </p:sp>
    </p:spTree>
    <p:extLst>
      <p:ext uri="{BB962C8B-B14F-4D97-AF65-F5344CB8AC3E}">
        <p14:creationId xmlns:p14="http://schemas.microsoft.com/office/powerpoint/2010/main" val="7338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400" b="1" dirty="0">
                <a:solidFill>
                  <a:srgbClr val="10A9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Ejecución presupuestal 2023 y los logros alcanzados/proyectados </a:t>
            </a:r>
            <a:endParaRPr lang="es-ES" sz="2400" b="1" dirty="0">
              <a:solidFill>
                <a:srgbClr val="10A9A7"/>
              </a:solidFill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636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Ejecución de actividades y proyectos del sector agrario y de riego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02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4758C746-7EFC-C230-A60F-42F7648F1CE4}"/>
              </a:ext>
            </a:extLst>
          </p:cNvPr>
          <p:cNvSpPr/>
          <p:nvPr/>
        </p:nvSpPr>
        <p:spPr>
          <a:xfrm>
            <a:off x="4145961" y="2678460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400" b="1" dirty="0">
                <a:solidFill>
                  <a:schemeClr val="accent6">
                    <a:lumMod val="50000"/>
                  </a:schemeClr>
                </a:solidFill>
              </a:rPr>
              <a:t>(En millones de soles)</a:t>
            </a:r>
            <a:endParaRPr lang="es-E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B73A84-012B-1E97-81AD-7FCB53B4C35D}"/>
              </a:ext>
            </a:extLst>
          </p:cNvPr>
          <p:cNvSpPr txBox="1"/>
          <p:nvPr/>
        </p:nvSpPr>
        <p:spPr>
          <a:xfrm>
            <a:off x="130629" y="6581001"/>
            <a:ext cx="3420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/>
              <a:t>Fuente:</a:t>
            </a:r>
            <a:r>
              <a:rPr lang="es-PE" sz="1200" dirty="0"/>
              <a:t> SIAF – MEF al  04 de julio 2023</a:t>
            </a:r>
            <a:endParaRPr lang="es-MX" sz="12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2A2920-30C5-73DA-75AA-A8799B3E803C}"/>
              </a:ext>
            </a:extLst>
          </p:cNvPr>
          <p:cNvSpPr txBox="1"/>
          <p:nvPr/>
        </p:nvSpPr>
        <p:spPr>
          <a:xfrm>
            <a:off x="339335" y="1855091"/>
            <a:ext cx="1151520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PE" sz="1400" dirty="0">
                <a:solidFill>
                  <a:schemeClr val="tx1"/>
                </a:solidFill>
                <a:cs typeface="Arial" pitchFamily="34" charset="0"/>
              </a:rPr>
              <a:t>El Sector Agrario y de Riego tiene un </a:t>
            </a:r>
            <a:r>
              <a:rPr lang="es-PE" sz="1400" b="1" dirty="0">
                <a:solidFill>
                  <a:schemeClr val="tx1"/>
                </a:solidFill>
                <a:cs typeface="Arial" pitchFamily="34" charset="0"/>
              </a:rPr>
              <a:t>PIM de S/ 5,011.6 millones</a:t>
            </a:r>
            <a:r>
              <a:rPr lang="es-PE" sz="1400" dirty="0">
                <a:solidFill>
                  <a:schemeClr val="tx1"/>
                </a:solidFill>
                <a:cs typeface="Arial" pitchFamily="34" charset="0"/>
              </a:rPr>
              <a:t>, habiendo </a:t>
            </a:r>
            <a:r>
              <a:rPr lang="es-PE" sz="1400" b="1" dirty="0">
                <a:solidFill>
                  <a:schemeClr val="tx1"/>
                </a:solidFill>
                <a:cs typeface="Arial" pitchFamily="34" charset="0"/>
              </a:rPr>
              <a:t>ejecutado a la fecha S/ 1,567.8 millones</a:t>
            </a:r>
            <a:r>
              <a:rPr lang="es-PE" sz="1400" dirty="0">
                <a:solidFill>
                  <a:schemeClr val="tx1"/>
                </a:solidFill>
                <a:cs typeface="Arial" pitchFamily="34" charset="0"/>
              </a:rPr>
              <a:t>, cifra que representa el </a:t>
            </a:r>
            <a:r>
              <a:rPr lang="es-PE" sz="1400" b="1" dirty="0">
                <a:solidFill>
                  <a:schemeClr val="tx1"/>
                </a:solidFill>
                <a:cs typeface="Arial" pitchFamily="34" charset="0"/>
              </a:rPr>
              <a:t>31.3%</a:t>
            </a:r>
            <a:r>
              <a:rPr lang="es-PE" sz="1400" dirty="0">
                <a:solidFill>
                  <a:schemeClr val="tx1"/>
                </a:solidFill>
                <a:cs typeface="Arial" pitchFamily="34" charset="0"/>
              </a:rPr>
              <a:t> del presupuesto total. En actividades de un total de S/ </a:t>
            </a:r>
            <a:r>
              <a:rPr kumimoji="0" lang="es-PE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3,044.5</a:t>
            </a:r>
            <a:r>
              <a:rPr lang="es-PE" sz="1400" dirty="0">
                <a:solidFill>
                  <a:schemeClr val="tx1"/>
                </a:solidFill>
                <a:cs typeface="Arial" pitchFamily="34" charset="0"/>
              </a:rPr>
              <a:t> millones, se ha devengado S/ 1,096.4 millones 36.0%. En Inversiones de un PIM de S/ 1,967.1 millones, se ha devengado S/ 471.4 millones, cifra que representa el 24.0% de los recursos en inversiones.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BFCDFBB-AD50-D021-3F4F-DF2B306C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857870"/>
              </p:ext>
            </p:extLst>
          </p:nvPr>
        </p:nvGraphicFramePr>
        <p:xfrm>
          <a:off x="319061" y="3023437"/>
          <a:ext cx="11515203" cy="3360968"/>
        </p:xfrm>
        <a:graphic>
          <a:graphicData uri="http://schemas.openxmlformats.org/drawingml/2006/table">
            <a:tbl>
              <a:tblPr/>
              <a:tblGrid>
                <a:gridCol w="1802329">
                  <a:extLst>
                    <a:ext uri="{9D8B030D-6E8A-4147-A177-3AD203B41FA5}">
                      <a16:colId xmlns:a16="http://schemas.microsoft.com/office/drawing/2014/main" val="656553211"/>
                    </a:ext>
                  </a:extLst>
                </a:gridCol>
                <a:gridCol w="1179288">
                  <a:extLst>
                    <a:ext uri="{9D8B030D-6E8A-4147-A177-3AD203B41FA5}">
                      <a16:colId xmlns:a16="http://schemas.microsoft.com/office/drawing/2014/main" val="2994370189"/>
                    </a:ext>
                  </a:extLst>
                </a:gridCol>
                <a:gridCol w="822514">
                  <a:extLst>
                    <a:ext uri="{9D8B030D-6E8A-4147-A177-3AD203B41FA5}">
                      <a16:colId xmlns:a16="http://schemas.microsoft.com/office/drawing/2014/main" val="104752605"/>
                    </a:ext>
                  </a:extLst>
                </a:gridCol>
                <a:gridCol w="822514">
                  <a:extLst>
                    <a:ext uri="{9D8B030D-6E8A-4147-A177-3AD203B41FA5}">
                      <a16:colId xmlns:a16="http://schemas.microsoft.com/office/drawing/2014/main" val="197792140"/>
                    </a:ext>
                  </a:extLst>
                </a:gridCol>
                <a:gridCol w="822514">
                  <a:extLst>
                    <a:ext uri="{9D8B030D-6E8A-4147-A177-3AD203B41FA5}">
                      <a16:colId xmlns:a16="http://schemas.microsoft.com/office/drawing/2014/main" val="3372700606"/>
                    </a:ext>
                  </a:extLst>
                </a:gridCol>
                <a:gridCol w="822514">
                  <a:extLst>
                    <a:ext uri="{9D8B030D-6E8A-4147-A177-3AD203B41FA5}">
                      <a16:colId xmlns:a16="http://schemas.microsoft.com/office/drawing/2014/main" val="1842181778"/>
                    </a:ext>
                  </a:extLst>
                </a:gridCol>
                <a:gridCol w="822514">
                  <a:extLst>
                    <a:ext uri="{9D8B030D-6E8A-4147-A177-3AD203B41FA5}">
                      <a16:colId xmlns:a16="http://schemas.microsoft.com/office/drawing/2014/main" val="3238376599"/>
                    </a:ext>
                  </a:extLst>
                </a:gridCol>
                <a:gridCol w="822514">
                  <a:extLst>
                    <a:ext uri="{9D8B030D-6E8A-4147-A177-3AD203B41FA5}">
                      <a16:colId xmlns:a16="http://schemas.microsoft.com/office/drawing/2014/main" val="71534987"/>
                    </a:ext>
                  </a:extLst>
                </a:gridCol>
                <a:gridCol w="674340">
                  <a:extLst>
                    <a:ext uri="{9D8B030D-6E8A-4147-A177-3AD203B41FA5}">
                      <a16:colId xmlns:a16="http://schemas.microsoft.com/office/drawing/2014/main" val="412242838"/>
                    </a:ext>
                  </a:extLst>
                </a:gridCol>
                <a:gridCol w="799334">
                  <a:extLst>
                    <a:ext uri="{9D8B030D-6E8A-4147-A177-3AD203B41FA5}">
                      <a16:colId xmlns:a16="http://schemas.microsoft.com/office/drawing/2014/main" val="2696914631"/>
                    </a:ext>
                  </a:extLst>
                </a:gridCol>
                <a:gridCol w="737912">
                  <a:extLst>
                    <a:ext uri="{9D8B030D-6E8A-4147-A177-3AD203B41FA5}">
                      <a16:colId xmlns:a16="http://schemas.microsoft.com/office/drawing/2014/main" val="1381874126"/>
                    </a:ext>
                  </a:extLst>
                </a:gridCol>
                <a:gridCol w="709498">
                  <a:extLst>
                    <a:ext uri="{9D8B030D-6E8A-4147-A177-3AD203B41FA5}">
                      <a16:colId xmlns:a16="http://schemas.microsoft.com/office/drawing/2014/main" val="1550500564"/>
                    </a:ext>
                  </a:extLst>
                </a:gridCol>
                <a:gridCol w="677418">
                  <a:extLst>
                    <a:ext uri="{9D8B030D-6E8A-4147-A177-3AD203B41FA5}">
                      <a16:colId xmlns:a16="http://schemas.microsoft.com/office/drawing/2014/main" val="2421756530"/>
                    </a:ext>
                  </a:extLst>
                </a:gridCol>
              </a:tblGrid>
              <a:tr h="36513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PLIEGOS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ACTIVIDADES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INVERSIONES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PIM </a:t>
                      </a:r>
                    </a:p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Certificación Total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Devengado Total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Avance Total %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102"/>
                  </a:ext>
                </a:extLst>
              </a:tr>
              <a:tr h="63984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PIM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Certificación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Devengado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Avance %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PIM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Certificación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Devengado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Avance %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926728"/>
                  </a:ext>
                </a:extLst>
              </a:tr>
              <a:tr h="333831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MIDAGRI 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1,544.5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1,423.3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841.1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54.5%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1,467.1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762.8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346.8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3,011.6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2,186.1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1,187.9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39.4%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089942"/>
                  </a:ext>
                </a:extLst>
              </a:tr>
              <a:tr h="33873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SIERRA Y SELVA EXPORTADORA  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54.1%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800499"/>
                  </a:ext>
                </a:extLst>
              </a:tr>
              <a:tr h="333831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SENASA 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223.6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207.6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41.1%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38.2%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405.5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360.5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161.3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39.8%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707140"/>
                  </a:ext>
                </a:extLst>
              </a:tr>
              <a:tr h="333831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INIA 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71.5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54.8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28.2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39.4%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106.6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178.1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120.7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29.1%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270245"/>
                  </a:ext>
                </a:extLst>
              </a:tr>
              <a:tr h="333831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ANA 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1,111.5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92.4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120.8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1,232.3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116.0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7163"/>
                  </a:ext>
                </a:extLst>
              </a:tr>
              <a:tr h="319924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SERFOR 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47.2%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87.0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166.4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80.6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43.4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878755"/>
                  </a:ext>
                </a:extLst>
              </a:tr>
              <a:tr h="328438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6545" marR="6545" marT="654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3,044.5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1,992.6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1,096.4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1,967.1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1,025.0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471.4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5,011.60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3,017.60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1,567.80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31.3%</a:t>
                      </a: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512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1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400" b="1" dirty="0">
                <a:solidFill>
                  <a:srgbClr val="10A9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Ejecución presupuestal 2023 y los logros alcanzados/proyectados </a:t>
            </a:r>
            <a:endParaRPr lang="es-ES" sz="2400" b="1" dirty="0">
              <a:solidFill>
                <a:srgbClr val="10A9A7"/>
              </a:solidFill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785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Evolución de la ejecución anual del presupuesto del sector (En millones de soles)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02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90884BCB-4615-7557-297A-B5C054A89998}"/>
              </a:ext>
            </a:extLst>
          </p:cNvPr>
          <p:cNvSpPr txBox="1"/>
          <p:nvPr/>
        </p:nvSpPr>
        <p:spPr>
          <a:xfrm>
            <a:off x="390632" y="6581001"/>
            <a:ext cx="3420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/>
              <a:t>Fuente:</a:t>
            </a:r>
            <a:r>
              <a:rPr lang="es-PE" sz="1200" dirty="0"/>
              <a:t> SIAF – MEF al  04 de julio 2023</a:t>
            </a:r>
            <a:endParaRPr lang="es-MX" sz="12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0744024-AD5E-C66C-122A-717910BD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" t="994" r="1154" b="2299"/>
          <a:stretch/>
        </p:blipFill>
        <p:spPr>
          <a:xfrm>
            <a:off x="390632" y="1949014"/>
            <a:ext cx="11582759" cy="46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3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400" b="1" dirty="0">
                <a:solidFill>
                  <a:srgbClr val="10A9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Ejecución presupuestal 2023 y los logros alcanzados/proyectados </a:t>
            </a:r>
            <a:endParaRPr lang="es-ES" sz="2400" b="1" dirty="0">
              <a:solidFill>
                <a:srgbClr val="10A9A7"/>
              </a:solidFill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785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Evolución de la ejecución anual del presupuesto del sector (En millones de soles)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02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8B9AE09-5F72-99DA-DB60-0FD120F1F13D}"/>
              </a:ext>
            </a:extLst>
          </p:cNvPr>
          <p:cNvSpPr txBox="1"/>
          <p:nvPr/>
        </p:nvSpPr>
        <p:spPr>
          <a:xfrm>
            <a:off x="245856" y="6581001"/>
            <a:ext cx="3420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/>
              <a:t>Fuente:</a:t>
            </a:r>
            <a:r>
              <a:rPr lang="es-PE" sz="1200" dirty="0"/>
              <a:t> SIAF – MEF al  04 de julio 2023</a:t>
            </a:r>
            <a:endParaRPr lang="es-MX" sz="12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2760006-FB24-0C56-5B1A-98FA67C3FF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730581"/>
              </p:ext>
            </p:extLst>
          </p:nvPr>
        </p:nvGraphicFramePr>
        <p:xfrm>
          <a:off x="535435" y="1781890"/>
          <a:ext cx="11314694" cy="4966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907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400" b="1" dirty="0">
                <a:solidFill>
                  <a:srgbClr val="10A9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Ejecución presupuestal 2023 y los logros alcanzados/proyectados </a:t>
            </a:r>
            <a:endParaRPr lang="es-ES" sz="2400" b="1" dirty="0">
              <a:solidFill>
                <a:srgbClr val="10A9A7"/>
              </a:solidFill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35252" y="1311491"/>
            <a:ext cx="613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Ejecución a nivel de pliegos – Sector 013 (En millones de soles)</a:t>
            </a: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02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1F6B081-63BC-F6C1-7B8D-5D073E0E16C7}"/>
              </a:ext>
            </a:extLst>
          </p:cNvPr>
          <p:cNvSpPr txBox="1"/>
          <p:nvPr/>
        </p:nvSpPr>
        <p:spPr>
          <a:xfrm>
            <a:off x="140612" y="6583789"/>
            <a:ext cx="3420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/>
              <a:t>Fuente:</a:t>
            </a:r>
            <a:r>
              <a:rPr lang="es-PE" sz="1200" dirty="0"/>
              <a:t> SIAF – MEF al  04 de julio 2023</a:t>
            </a:r>
            <a:endParaRPr lang="es-MX" sz="1200" dirty="0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DF18C6D5-23FF-35EF-C52B-899756200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37777"/>
              </p:ext>
            </p:extLst>
          </p:nvPr>
        </p:nvGraphicFramePr>
        <p:xfrm>
          <a:off x="201478" y="1820101"/>
          <a:ext cx="11701219" cy="2112685"/>
        </p:xfrm>
        <a:graphic>
          <a:graphicData uri="http://schemas.openxmlformats.org/drawingml/2006/table">
            <a:tbl>
              <a:tblPr/>
              <a:tblGrid>
                <a:gridCol w="2084746">
                  <a:extLst>
                    <a:ext uri="{9D8B030D-6E8A-4147-A177-3AD203B41FA5}">
                      <a16:colId xmlns:a16="http://schemas.microsoft.com/office/drawing/2014/main" val="1099459914"/>
                    </a:ext>
                  </a:extLst>
                </a:gridCol>
                <a:gridCol w="1068497">
                  <a:extLst>
                    <a:ext uri="{9D8B030D-6E8A-4147-A177-3AD203B41FA5}">
                      <a16:colId xmlns:a16="http://schemas.microsoft.com/office/drawing/2014/main" val="3079669542"/>
                    </a:ext>
                  </a:extLst>
                </a:gridCol>
                <a:gridCol w="1068497">
                  <a:extLst>
                    <a:ext uri="{9D8B030D-6E8A-4147-A177-3AD203B41FA5}">
                      <a16:colId xmlns:a16="http://schemas.microsoft.com/office/drawing/2014/main" val="2288898683"/>
                    </a:ext>
                  </a:extLst>
                </a:gridCol>
                <a:gridCol w="1068497">
                  <a:extLst>
                    <a:ext uri="{9D8B030D-6E8A-4147-A177-3AD203B41FA5}">
                      <a16:colId xmlns:a16="http://schemas.microsoft.com/office/drawing/2014/main" val="1972537093"/>
                    </a:ext>
                  </a:extLst>
                </a:gridCol>
                <a:gridCol w="1068497">
                  <a:extLst>
                    <a:ext uri="{9D8B030D-6E8A-4147-A177-3AD203B41FA5}">
                      <a16:colId xmlns:a16="http://schemas.microsoft.com/office/drawing/2014/main" val="2263605617"/>
                    </a:ext>
                  </a:extLst>
                </a:gridCol>
                <a:gridCol w="1068497">
                  <a:extLst>
                    <a:ext uri="{9D8B030D-6E8A-4147-A177-3AD203B41FA5}">
                      <a16:colId xmlns:a16="http://schemas.microsoft.com/office/drawing/2014/main" val="561221015"/>
                    </a:ext>
                  </a:extLst>
                </a:gridCol>
                <a:gridCol w="1068497">
                  <a:extLst>
                    <a:ext uri="{9D8B030D-6E8A-4147-A177-3AD203B41FA5}">
                      <a16:colId xmlns:a16="http://schemas.microsoft.com/office/drawing/2014/main" val="2443555126"/>
                    </a:ext>
                  </a:extLst>
                </a:gridCol>
                <a:gridCol w="1068497">
                  <a:extLst>
                    <a:ext uri="{9D8B030D-6E8A-4147-A177-3AD203B41FA5}">
                      <a16:colId xmlns:a16="http://schemas.microsoft.com/office/drawing/2014/main" val="642810227"/>
                    </a:ext>
                  </a:extLst>
                </a:gridCol>
                <a:gridCol w="1068497">
                  <a:extLst>
                    <a:ext uri="{9D8B030D-6E8A-4147-A177-3AD203B41FA5}">
                      <a16:colId xmlns:a16="http://schemas.microsoft.com/office/drawing/2014/main" val="21448111"/>
                    </a:ext>
                  </a:extLst>
                </a:gridCol>
                <a:gridCol w="1068497">
                  <a:extLst>
                    <a:ext uri="{9D8B030D-6E8A-4147-A177-3AD203B41FA5}">
                      <a16:colId xmlns:a16="http://schemas.microsoft.com/office/drawing/2014/main" val="2598713458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PLIEGOS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PRESUPUESTO EJECUTADO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PROYECCION DEL GASTO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2482"/>
                  </a:ext>
                </a:extLst>
              </a:tr>
              <a:tr h="323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DEVENGADO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SALDO POR EJECUTAR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Avance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 TRIM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EJECUCION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POR EJECUTAR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Avance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6587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MIDAGRI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3,011.6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1,187.9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1,823.7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769.4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988.5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2,945.8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65.8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93788"/>
                  </a:ext>
                </a:extLst>
              </a:tr>
              <a:tr h="17772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SIERRA Y SELVA EXPORTADORA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640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SENASA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405.5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161.3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244.2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103.8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122.7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387.7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516586"/>
                  </a:ext>
                </a:extLst>
              </a:tr>
              <a:tr h="2248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INIA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178.1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126.2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72.5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170.7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7022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1,232.3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116.0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1,116.3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599.9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515.3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1,231.1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6419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SERFOR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166.4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43.4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123.0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110.9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55.5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55142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5,011.6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1,567.8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3,443.8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1,553.9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1,742.2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4,863.9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145.3</a:t>
                      </a:r>
                    </a:p>
                  </a:txBody>
                  <a:tcPr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738391"/>
                  </a:ext>
                </a:extLst>
              </a:tr>
            </a:tbl>
          </a:graphicData>
        </a:graphic>
      </p:graphicFrame>
      <p:graphicFrame>
        <p:nvGraphicFramePr>
          <p:cNvPr id="14" name="Gráfico 3">
            <a:extLst>
              <a:ext uri="{FF2B5EF4-FFF2-40B4-BE49-F238E27FC236}">
                <a16:creationId xmlns:a16="http://schemas.microsoft.com/office/drawing/2014/main" id="{45BC3FD7-639F-5247-6C72-DFFF548F06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983311"/>
              </p:ext>
            </p:extLst>
          </p:nvPr>
        </p:nvGraphicFramePr>
        <p:xfrm>
          <a:off x="2579752" y="3932787"/>
          <a:ext cx="7755405" cy="2951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82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5;p13">
            <a:extLst>
              <a:ext uri="{FF2B5EF4-FFF2-40B4-BE49-F238E27FC236}">
                <a16:creationId xmlns:a16="http://schemas.microsoft.com/office/drawing/2014/main" id="{2AE9A0A7-A291-5643-BA9E-713E93FBBCDE}"/>
              </a:ext>
            </a:extLst>
          </p:cNvPr>
          <p:cNvSpPr/>
          <p:nvPr/>
        </p:nvSpPr>
        <p:spPr>
          <a:xfrm>
            <a:off x="1635250" y="878042"/>
            <a:ext cx="10720033" cy="54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10A9A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Ejecución presupuestal 2023 y los logros alcanzados/proyectados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B8FC7E-8E13-F544-BF33-C0E8A70A30A5}"/>
              </a:ext>
            </a:extLst>
          </p:cNvPr>
          <p:cNvSpPr txBox="1"/>
          <p:nvPr/>
        </p:nvSpPr>
        <p:spPr>
          <a:xfrm>
            <a:off x="1653795" y="1311491"/>
            <a:ext cx="973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Variación presupuestal regular vs encargos del sector </a:t>
            </a:r>
            <a:r>
              <a:rPr lang="es-PE" sz="1800" b="1" kern="12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(En millones de soles)</a:t>
            </a:r>
            <a:endParaRPr lang="es-PE" dirty="0">
              <a:effectLst/>
            </a:endParaRPr>
          </a:p>
          <a:p>
            <a:endParaRPr lang="es-MX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Google Shape;78;p11">
            <a:extLst>
              <a:ext uri="{FF2B5EF4-FFF2-40B4-BE49-F238E27FC236}">
                <a16:creationId xmlns:a16="http://schemas.microsoft.com/office/drawing/2014/main" id="{1FE76287-5306-3348-A96D-9299ACD7F9FD}"/>
              </a:ext>
            </a:extLst>
          </p:cNvPr>
          <p:cNvSpPr txBox="1"/>
          <p:nvPr/>
        </p:nvSpPr>
        <p:spPr>
          <a:xfrm>
            <a:off x="535435" y="754849"/>
            <a:ext cx="121820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s-PE" sz="6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02</a:t>
            </a:r>
            <a:endParaRPr sz="6000" b="1" i="0" u="none" strike="noStrike" cap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155A24E-53CC-4490-E870-B79AABB8BAD1}"/>
              </a:ext>
            </a:extLst>
          </p:cNvPr>
          <p:cNvCxnSpPr>
            <a:cxnSpLocks/>
          </p:cNvCxnSpPr>
          <p:nvPr/>
        </p:nvCxnSpPr>
        <p:spPr>
          <a:xfrm flipV="1">
            <a:off x="1542139" y="1028519"/>
            <a:ext cx="0" cy="602200"/>
          </a:xfrm>
          <a:prstGeom prst="line">
            <a:avLst/>
          </a:prstGeom>
          <a:ln w="38100">
            <a:solidFill>
              <a:srgbClr val="52B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665E43E-BB88-4FCD-DF7A-4CD009085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075837"/>
              </p:ext>
            </p:extLst>
          </p:nvPr>
        </p:nvGraphicFramePr>
        <p:xfrm>
          <a:off x="1903996" y="1840038"/>
          <a:ext cx="8484343" cy="1506904"/>
        </p:xfrm>
        <a:graphic>
          <a:graphicData uri="http://schemas.openxmlformats.org/drawingml/2006/table">
            <a:tbl>
              <a:tblPr/>
              <a:tblGrid>
                <a:gridCol w="987507">
                  <a:extLst>
                    <a:ext uri="{9D8B030D-6E8A-4147-A177-3AD203B41FA5}">
                      <a16:colId xmlns:a16="http://schemas.microsoft.com/office/drawing/2014/main" val="1058031775"/>
                    </a:ext>
                  </a:extLst>
                </a:gridCol>
                <a:gridCol w="843696">
                  <a:extLst>
                    <a:ext uri="{9D8B030D-6E8A-4147-A177-3AD203B41FA5}">
                      <a16:colId xmlns:a16="http://schemas.microsoft.com/office/drawing/2014/main" val="3504783434"/>
                    </a:ext>
                  </a:extLst>
                </a:gridCol>
                <a:gridCol w="882045">
                  <a:extLst>
                    <a:ext uri="{9D8B030D-6E8A-4147-A177-3AD203B41FA5}">
                      <a16:colId xmlns:a16="http://schemas.microsoft.com/office/drawing/2014/main" val="4207254785"/>
                    </a:ext>
                  </a:extLst>
                </a:gridCol>
                <a:gridCol w="882045">
                  <a:extLst>
                    <a:ext uri="{9D8B030D-6E8A-4147-A177-3AD203B41FA5}">
                      <a16:colId xmlns:a16="http://schemas.microsoft.com/office/drawing/2014/main" val="2412847598"/>
                    </a:ext>
                  </a:extLst>
                </a:gridCol>
                <a:gridCol w="843696">
                  <a:extLst>
                    <a:ext uri="{9D8B030D-6E8A-4147-A177-3AD203B41FA5}">
                      <a16:colId xmlns:a16="http://schemas.microsoft.com/office/drawing/2014/main" val="1724515291"/>
                    </a:ext>
                  </a:extLst>
                </a:gridCol>
                <a:gridCol w="779779">
                  <a:extLst>
                    <a:ext uri="{9D8B030D-6E8A-4147-A177-3AD203B41FA5}">
                      <a16:colId xmlns:a16="http://schemas.microsoft.com/office/drawing/2014/main" val="420814362"/>
                    </a:ext>
                  </a:extLst>
                </a:gridCol>
                <a:gridCol w="766996">
                  <a:extLst>
                    <a:ext uri="{9D8B030D-6E8A-4147-A177-3AD203B41FA5}">
                      <a16:colId xmlns:a16="http://schemas.microsoft.com/office/drawing/2014/main" val="2663503690"/>
                    </a:ext>
                  </a:extLst>
                </a:gridCol>
                <a:gridCol w="766996">
                  <a:extLst>
                    <a:ext uri="{9D8B030D-6E8A-4147-A177-3AD203B41FA5}">
                      <a16:colId xmlns:a16="http://schemas.microsoft.com/office/drawing/2014/main" val="1124671069"/>
                    </a:ext>
                  </a:extLst>
                </a:gridCol>
                <a:gridCol w="883170">
                  <a:extLst>
                    <a:ext uri="{9D8B030D-6E8A-4147-A177-3AD203B41FA5}">
                      <a16:colId xmlns:a16="http://schemas.microsoft.com/office/drawing/2014/main" val="311908027"/>
                    </a:ext>
                  </a:extLst>
                </a:gridCol>
                <a:gridCol w="848413">
                  <a:extLst>
                    <a:ext uri="{9D8B030D-6E8A-4147-A177-3AD203B41FA5}">
                      <a16:colId xmlns:a16="http://schemas.microsoft.com/office/drawing/2014/main" val="3948123131"/>
                    </a:ext>
                  </a:extLst>
                </a:gridCol>
              </a:tblGrid>
              <a:tr h="19992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CONCEPTO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8C8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ACTIVIDADES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PIM </a:t>
                      </a:r>
                    </a:p>
                    <a:p>
                      <a:pPr algn="ctr" rtl="0" fontAlgn="ctr"/>
                      <a:r>
                        <a:rPr lang="es-E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8C8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Devengado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8C8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Avance Total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8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783131"/>
                  </a:ext>
                </a:extLst>
              </a:tr>
              <a:tr h="2462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Devengado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Avance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Devengado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Avance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125260"/>
                  </a:ext>
                </a:extLst>
              </a:tr>
              <a:tr h="3998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 REGULAR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2,250.8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795.8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35.4%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1,511.2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454.0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30.0%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3,762.01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1,249.87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33.2%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293708"/>
                  </a:ext>
                </a:extLst>
              </a:tr>
              <a:tr h="3998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PROGRAMA PUNCHE PERU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793.7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300.6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37.9%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455.9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3.8%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1,249.59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317.93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25.4%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011402"/>
                  </a:ext>
                </a:extLst>
              </a:tr>
              <a:tr h="249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3,044.5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1,096.4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36.0%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1,967.1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471.4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24.0%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5,011.6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1,567.8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31.3%</a:t>
                      </a:r>
                    </a:p>
                  </a:txBody>
                  <a:tcPr marL="9525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1959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F05AF855-34FC-8642-1306-2A7BBC2AE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46" y="3581509"/>
            <a:ext cx="5257246" cy="2914641"/>
          </a:xfrm>
          <a:prstGeom prst="rect">
            <a:avLst/>
          </a:prstGeom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CDD09B6-A8FA-F20B-758C-DE8754928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103" y="3579540"/>
            <a:ext cx="5102225" cy="2916609"/>
          </a:xfrm>
          <a:prstGeom prst="rect">
            <a:avLst/>
          </a:prstGeom>
          <a:ln>
            <a:noFill/>
          </a:ln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AB22805-836B-50BE-53B6-FC81F8521F6B}"/>
              </a:ext>
            </a:extLst>
          </p:cNvPr>
          <p:cNvSpPr/>
          <p:nvPr/>
        </p:nvSpPr>
        <p:spPr bwMode="auto">
          <a:xfrm>
            <a:off x="6130885" y="3736364"/>
            <a:ext cx="45719" cy="2797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rtlCol="0" anchor="ctr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02988B0-D2CB-8D92-2599-E0D44530232D}"/>
              </a:ext>
            </a:extLst>
          </p:cNvPr>
          <p:cNvSpPr txBox="1"/>
          <p:nvPr/>
        </p:nvSpPr>
        <p:spPr>
          <a:xfrm>
            <a:off x="155835" y="6432431"/>
            <a:ext cx="4700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/>
              <a:t>Fuente:</a:t>
            </a:r>
            <a:r>
              <a:rPr lang="es-PE" sz="1100" dirty="0"/>
              <a:t> SIAF – MEF al  04 de julio 2023</a:t>
            </a:r>
          </a:p>
          <a:p>
            <a:r>
              <a:rPr lang="es-ES" sz="11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(*)</a:t>
            </a:r>
            <a:r>
              <a:rPr lang="es-PE" sz="11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El </a:t>
            </a:r>
            <a:r>
              <a:rPr lang="es-PE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Presupuesto incluye la incorporación del DU 015-2023 por el FEN 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1113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25400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300" b="0" i="0" u="none" strike="noStrike" kern="1200" cap="none" spc="0" normalizeH="0" baseline="0" noProof="0" dirty="0">
            <a:ln>
              <a:noFill/>
            </a:ln>
            <a:solidFill>
              <a:schemeClr val="tx1">
                <a:lumMod val="65000"/>
                <a:lumOff val="35000"/>
              </a:schemeClr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  <a:sym typeface="Arial" panose="020B06040202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10886</TotalTime>
  <Words>2413</Words>
  <Application>Microsoft Office PowerPoint</Application>
  <PresentationFormat>Panorámica</PresentationFormat>
  <Paragraphs>552</Paragraphs>
  <Slides>23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Fira Sans Extra Condensed Medium</vt:lpstr>
      <vt:lpstr>Tw Cen MT</vt:lpstr>
      <vt:lpstr>2_Diseño personalizado</vt:lpstr>
      <vt:lpstr>1_Diseño personalizado</vt:lpstr>
      <vt:lpstr>3_Diseño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Luis Enrique Pineda Larzo</cp:lastModifiedBy>
  <cp:revision>997</cp:revision>
  <cp:lastPrinted>2022-05-09T16:25:00Z</cp:lastPrinted>
  <dcterms:created xsi:type="dcterms:W3CDTF">2020-06-12T02:29:55Z</dcterms:created>
  <dcterms:modified xsi:type="dcterms:W3CDTF">2023-07-11T15:57:24Z</dcterms:modified>
</cp:coreProperties>
</file>