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6" r:id="rId3"/>
    <p:sldId id="301" r:id="rId4"/>
    <p:sldId id="302" r:id="rId5"/>
    <p:sldId id="303" r:id="rId6"/>
    <p:sldId id="293" r:id="rId7"/>
  </p:sldIdLst>
  <p:sldSz cx="12192000" cy="6858000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3810" autoAdjust="0"/>
  </p:normalViewPr>
  <p:slideViewPr>
    <p:cSldViewPr snapToGrid="0" showGuides="1">
      <p:cViewPr varScale="1">
        <p:scale>
          <a:sx n="44" d="100"/>
          <a:sy n="44" d="100"/>
        </p:scale>
        <p:origin x="86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CCAAC74A-664E-43D3-859E-B35855730D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2710C658-31F9-4A67-8267-E3463B262A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189F3A-49A6-41D7-8BCB-251A5BB28A87}" type="datetime1">
              <a:rPr lang="es-MX" smtClean="0"/>
              <a:t>08/05/2023</a:t>
            </a:fld>
            <a:endParaRPr lang="es-MX"/>
          </a:p>
        </p:txBody>
      </p:sp>
      <p:sp>
        <p:nvSpPr>
          <p:cNvPr id="4" name="Marcador de posición pie de página 3">
            <a:extLst>
              <a:ext uri="{FF2B5EF4-FFF2-40B4-BE49-F238E27FC236}">
                <a16:creationId xmlns:a16="http://schemas.microsoft.com/office/drawing/2014/main" id="{CD7BBBF1-3A7A-4F4B-8592-578ABE65B7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CA02F046-B531-4374-9A89-AC21BCA06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D2DFAA7-D3C3-4D01-9299-453E25D16D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527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F12905-A03C-488C-BCC0-21875D4841F7}" type="datetime1">
              <a:rPr lang="es-MX" noProof="0" smtClean="0"/>
              <a:t>08/05/2023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C51814-3B91-4036-94D2-3977634EE214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300625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C51814-3B91-4036-94D2-3977634EE21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742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C51814-3B91-4036-94D2-3977634EE21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28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C51814-3B91-4036-94D2-3977634EE214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8570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C51814-3B91-4036-94D2-3977634EE21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897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C51814-3B91-4036-94D2-3977634EE21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038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C51814-3B91-4036-94D2-3977634EE214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34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1475" y="4551363"/>
            <a:ext cx="11520488" cy="1176337"/>
          </a:xfrm>
        </p:spPr>
        <p:txBody>
          <a:bodyPr rtlCol="0"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475" y="5830888"/>
            <a:ext cx="11520488" cy="5508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Haz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948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76250"/>
            <a:ext cx="5165724" cy="2557463"/>
          </a:xfrm>
        </p:spPr>
        <p:txBody>
          <a:bodyPr rtlCol="0" anchor="ctr">
            <a:noAutofit/>
          </a:bodyPr>
          <a:lstStyle>
            <a:lvl1pPr>
              <a:defRPr sz="54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476250"/>
            <a:ext cx="5795963" cy="2557463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3" name="Marcador de posición de imagen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4387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9197" y="1296176"/>
            <a:ext cx="5272764" cy="1551573"/>
          </a:xfrm>
        </p:spPr>
        <p:txBody>
          <a:bodyPr rtlCol="0" anchor="b">
            <a:noAutofit/>
          </a:bodyPr>
          <a:lstStyle>
            <a:lvl1pPr>
              <a:defRPr sz="40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19198" y="3073967"/>
            <a:ext cx="5272764" cy="2557463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3" name="Marcador de posición de imagen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icono para agregar una imagen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15135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1783831"/>
            <a:ext cx="3111954" cy="3290338"/>
          </a:xfrm>
        </p:spPr>
        <p:txBody>
          <a:bodyPr rtlCol="0" anchor="ctr">
            <a:noAutofit/>
          </a:bodyPr>
          <a:lstStyle>
            <a:lvl1pPr>
              <a:defRPr sz="40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89370" y="1783832"/>
            <a:ext cx="4402592" cy="3290338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3" name="Marcador de posición de imagen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41462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331584"/>
            <a:ext cx="10515600" cy="1500187"/>
          </a:xfrm>
        </p:spPr>
        <p:txBody>
          <a:bodyPr rtlCol="0"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968071"/>
            <a:ext cx="10515600" cy="805542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02881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1" name="Marcador de posición de imagen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4750" y="3957831"/>
            <a:ext cx="9620250" cy="1500187"/>
          </a:xfrm>
        </p:spPr>
        <p:txBody>
          <a:bodyPr rtlCol="0"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27479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3" name="Marcador de posición de imagen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rtlCol="0"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1622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917949"/>
            <a:ext cx="6915150" cy="2268337"/>
          </a:xfrm>
        </p:spPr>
        <p:txBody>
          <a:bodyPr rtlCol="0"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3" name="Marcador de posición de imagen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28833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6300" y="4406207"/>
            <a:ext cx="10439400" cy="1175444"/>
          </a:xfrm>
        </p:spPr>
        <p:txBody>
          <a:bodyPr rtlCol="0"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Marcador de posición de imagen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45445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81026" y="1724025"/>
            <a:ext cx="3143250" cy="419100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451282" y="1712119"/>
            <a:ext cx="3142800" cy="419100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5to nivel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8" name="Marcador de posición de imagen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218766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83054" y="1357414"/>
            <a:ext cx="5255193" cy="240486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8" name="Marcador de posición de imagen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11" name="Marcador de posición de imagen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2406" y="3848474"/>
            <a:ext cx="5256000" cy="240480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810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05625" y="1512889"/>
            <a:ext cx="4986338" cy="3262311"/>
          </a:xfrm>
        </p:spPr>
        <p:txBody>
          <a:bodyPr rtlCol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05625" y="4927600"/>
            <a:ext cx="4986338" cy="976311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Haz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0508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8" name="Marcador de posición de imagen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83054" y="3808206"/>
            <a:ext cx="5255193" cy="240486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5to nivel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2406" y="3808236"/>
            <a:ext cx="5256000" cy="240480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86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1334424"/>
            <a:ext cx="4448175" cy="1520824"/>
          </a:xfrm>
        </p:spPr>
        <p:txBody>
          <a:bodyPr rtlCol="0" anchor="b">
            <a:noAutofit/>
          </a:bodyPr>
          <a:lstStyle>
            <a:lvl1pPr>
              <a:defRPr sz="36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09563" y="3118775"/>
            <a:ext cx="2927311" cy="3081999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5to nivel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71475" y="3118776"/>
            <a:ext cx="2926800" cy="3081922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25" name="Marcador de posición de imagen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258960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3" name="Marcador de posición de imagen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icono para agregar una imagen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504" y="1233488"/>
            <a:ext cx="9016993" cy="761076"/>
          </a:xfrm>
        </p:spPr>
        <p:txBody>
          <a:bodyPr rtlCol="0" anchor="ctr">
            <a:noAutofit/>
          </a:bodyPr>
          <a:lstStyle>
            <a:lvl1pPr algn="ctr">
              <a:defRPr sz="36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28091" y="2424864"/>
            <a:ext cx="4132800" cy="283320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22820" y="2424864"/>
            <a:ext cx="4131850" cy="2832101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10695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6" name="Marcador de posición de imagen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2911057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7" name="Marcador de posición de imagen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422160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imagen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5" name="Marcador de posición de imagen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6" name="Marcador de posición de imagen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4114473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imagen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</p:grpSp>
      <p:sp>
        <p:nvSpPr>
          <p:cNvPr id="10" name="Rectángulo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35995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imagen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1035085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8" name="Marcador de posición de imagen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04445" y="1330963"/>
            <a:ext cx="2986019" cy="1076636"/>
          </a:xfrm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004445" y="2623930"/>
            <a:ext cx="2986019" cy="344888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1" name="Marcador de posición de imagen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>
              <a:solidFill>
                <a:schemeClr val="bg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786099" y="1333189"/>
            <a:ext cx="2984400" cy="1074410"/>
          </a:xfrm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8786099" y="2623930"/>
            <a:ext cx="2984400" cy="344888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8961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8" name="Marcador de posición de imagen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3636" y="1330963"/>
            <a:ext cx="2986019" cy="1076636"/>
          </a:xfrm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3636" y="2623930"/>
            <a:ext cx="2986019" cy="344888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>
              <a:solidFill>
                <a:schemeClr val="bg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830620" y="1333189"/>
            <a:ext cx="2984400" cy="1074410"/>
          </a:xfrm>
        </p:spPr>
        <p:txBody>
          <a:bodyPr rtlCol="0"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3830620" y="2623930"/>
            <a:ext cx="2984400" cy="344888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5885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36610" y="1779589"/>
            <a:ext cx="5318781" cy="2182811"/>
          </a:xfrm>
        </p:spPr>
        <p:txBody>
          <a:bodyPr rtlCol="0"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36610" y="4079083"/>
            <a:ext cx="5318781" cy="976311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Haz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55044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8" name="Marcador de posición de imagen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61798" y="2910543"/>
            <a:ext cx="5058000" cy="518457"/>
          </a:xfrm>
        </p:spPr>
        <p:txBody>
          <a:bodyPr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61798" y="3523420"/>
            <a:ext cx="5058000" cy="2181641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95142" y="2910543"/>
            <a:ext cx="5058397" cy="518457"/>
          </a:xfrm>
        </p:spPr>
        <p:txBody>
          <a:bodyPr rtlCol="0"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95142" y="3523420"/>
            <a:ext cx="5058397" cy="2181641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686419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61797" y="3634443"/>
            <a:ext cx="5630165" cy="518457"/>
          </a:xfrm>
        </p:spPr>
        <p:txBody>
          <a:bodyPr rtlCol="0"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61797" y="4247320"/>
            <a:ext cx="5630165" cy="1953455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1476" y="3634443"/>
            <a:ext cx="5582064" cy="518457"/>
          </a:xfrm>
        </p:spPr>
        <p:txBody>
          <a:bodyPr rtlCol="0"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71476" y="4247320"/>
            <a:ext cx="5582064" cy="1953455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1" name="Marcador de posición de imagen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16" name="Marcador de posición de imagen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815424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 rtlCol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610169" y="3956706"/>
            <a:ext cx="5109021" cy="518457"/>
          </a:xfrm>
        </p:spPr>
        <p:txBody>
          <a:bodyPr rtlCol="0"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610169" y="4569583"/>
            <a:ext cx="5109021" cy="1412117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9836" y="1462743"/>
            <a:ext cx="5108400" cy="518457"/>
          </a:xfrm>
        </p:spPr>
        <p:txBody>
          <a:bodyPr rtlCol="0"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39836" y="2075621"/>
            <a:ext cx="5108400" cy="1391480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7" name="Marcador de posición de imagen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18" name="Marcador de posición de imagen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565490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4" name="Marcador de posición de imagen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6" name="Marcador de posición de imagen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Marcador de posición de texto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10" name="Marcador de posición de texto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</p:spTree>
    <p:extLst>
      <p:ext uri="{BB962C8B-B14F-4D97-AF65-F5344CB8AC3E}">
        <p14:creationId xmlns:p14="http://schemas.microsoft.com/office/powerpoint/2010/main" val="2878641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Marcador de posición de texto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10" name="Marcador de posición de texto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imagen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6" name="Marcador de posición de imagen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2681869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imagen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6" name="Marcador de posición de imagen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9" name="Marcador de posición de texto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10" name="Marcador de posición de texto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/>
            </a:p>
          </p:txBody>
        </p:sp>
      </p:grpSp>
    </p:spTree>
    <p:extLst>
      <p:ext uri="{BB962C8B-B14F-4D97-AF65-F5344CB8AC3E}">
        <p14:creationId xmlns:p14="http://schemas.microsoft.com/office/powerpoint/2010/main" val="493388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imagen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6" name="Marcador de posición de imagen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9" name="Marcador de posición de texto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10" name="Marcador de posición de texto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</p:spTree>
    <p:extLst>
      <p:ext uri="{BB962C8B-B14F-4D97-AF65-F5344CB8AC3E}">
        <p14:creationId xmlns:p14="http://schemas.microsoft.com/office/powerpoint/2010/main" val="330373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Marcador de posición de imagen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6" name="Marcador de posición de imagen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9" name="Marcador de posición de texto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10" name="Marcador de posición de texto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</p:spTree>
    <p:extLst>
      <p:ext uri="{BB962C8B-B14F-4D97-AF65-F5344CB8AC3E}">
        <p14:creationId xmlns:p14="http://schemas.microsoft.com/office/powerpoint/2010/main" val="3633710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posición de imagen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6300" y="1739900"/>
            <a:ext cx="1689100" cy="13970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5" name="Marcador de posición de imagen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29813" y="4263232"/>
            <a:ext cx="1689100" cy="13970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6" name="Marcador de posición de imagen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744524" y="1739900"/>
            <a:ext cx="1689100" cy="13970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8" name="Marcador de posición de imagen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659235" y="4263232"/>
            <a:ext cx="1689100" cy="13970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0" name="Marcador de posición de texto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1" name="Marcador de posición de texto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2" name="Marcador de posición de texto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3" name="Marcador de posición de texto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</p:spTree>
    <p:extLst>
      <p:ext uri="{BB962C8B-B14F-4D97-AF65-F5344CB8AC3E}">
        <p14:creationId xmlns:p14="http://schemas.microsoft.com/office/powerpoint/2010/main" val="21080789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9" name="Triángulo isósceles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4" name="Triángulo isósceles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5" name="Marcador de posición de imagen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33588" y="561678"/>
            <a:ext cx="1405742" cy="1162644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6" name="Marcador de posición de imagen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421034" y="2847678"/>
            <a:ext cx="1405742" cy="1162644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7" name="Marcador de posición de imagen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33588" y="5133678"/>
            <a:ext cx="1405742" cy="1162644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8" name="Marcador de posición de imagen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17" name="Marcador de posición de texto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18" name="Marcador de posición de texto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19" name="Marcador de posición de texto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</p:spTree>
    <p:extLst>
      <p:ext uri="{BB962C8B-B14F-4D97-AF65-F5344CB8AC3E}">
        <p14:creationId xmlns:p14="http://schemas.microsoft.com/office/powerpoint/2010/main" val="2014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1476" y="1779589"/>
            <a:ext cx="4416424" cy="2182811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476" y="4079083"/>
            <a:ext cx="4416424" cy="976311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Haz clic para editar el estilo de subtítulo del patrón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724836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48" name="Marcador de posición de imagen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20" name="Marcador de posición de imagen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66711" y="2999731"/>
            <a:ext cx="1405742" cy="1162644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5" name="Marcador de posición de imagen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08135" y="2999731"/>
            <a:ext cx="1405742" cy="1162644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6" name="Marcador de posición de imagen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749558" y="2999731"/>
            <a:ext cx="1405742" cy="1162644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7" name="Marcador de posición de imagen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435088" y="2999731"/>
            <a:ext cx="1405742" cy="1162644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8" name="Marcador de posición de texto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0" name="Marcador de posición de texto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1" name="Marcador de posición de texto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2" name="Marcador de posición de texto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 rtlCol="0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72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48" name="Marcador de posición de imagen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Marcador de posición de texto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0" name="Marcador de posición de texto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1" name="Marcador de posición de texto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2" name="Marcador de posición de texto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3" name="Marcador de posición de imagen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27571" y="1437538"/>
            <a:ext cx="1147325" cy="811033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4" name="Marcador de posición de imagen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227571" y="2715650"/>
            <a:ext cx="1147325" cy="811033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5" name="Marcador de posición de imagen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227571" y="4043892"/>
            <a:ext cx="1147325" cy="811033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6" name="Marcador de posición de imagen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27571" y="5368250"/>
            <a:ext cx="1147325" cy="811033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2728092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3" name="Marcador de posición de imagen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5473" y="1713955"/>
            <a:ext cx="1805204" cy="14666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9" name="Marcador de posición de texto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35" name="Marcador de posición de texto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9" name="Marcador de posición de texto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50" name="Marcador de posición de texto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51" name="Marcador de posición de imagen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615473" y="4253638"/>
            <a:ext cx="1805204" cy="14666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52" name="Marcador de posición de imagen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415151" y="4253638"/>
            <a:ext cx="1805204" cy="14666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53" name="Marcador de posición de imagen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415151" y="1713954"/>
            <a:ext cx="1805204" cy="14666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627732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Marcador de posición de imagen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7420" y="1761485"/>
            <a:ext cx="2494721" cy="22263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8" name="Marcador de posición de imagen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412045" y="1761485"/>
            <a:ext cx="2494721" cy="22263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9" name="Marcador de posición de imagen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56669" y="1761485"/>
            <a:ext cx="2494721" cy="22263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0" name="Marcador de posición de imagen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301294" y="1761485"/>
            <a:ext cx="2494721" cy="22263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1" name="Marcador de posición de texto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33" name="Marcador de posición de texto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37" name="Marcador de posición de texto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38" name="Marcador de posición de texto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0" name="Marcador de posición de texto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1" name="Marcador de posición de texto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2" name="Marcador de posición de texto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4" name="Marcador de posición de texto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</p:spTree>
    <p:extLst>
      <p:ext uri="{BB962C8B-B14F-4D97-AF65-F5344CB8AC3E}">
        <p14:creationId xmlns:p14="http://schemas.microsoft.com/office/powerpoint/2010/main" val="1884734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Marcador de posición de imagen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7420" y="1522949"/>
            <a:ext cx="2494721" cy="22263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8" name="Marcador de posición de imagen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412045" y="1522949"/>
            <a:ext cx="2494721" cy="22263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9" name="Marcador de posición de imagen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56669" y="1522949"/>
            <a:ext cx="2494721" cy="22263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0" name="Marcador de posición de imagen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301294" y="1522949"/>
            <a:ext cx="2494721" cy="2226366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1" name="Marcador de posición de texto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33" name="Marcador de posición de texto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37" name="Marcador de posición de texto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38" name="Marcador de posición de texto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0" name="Marcador de posición de texto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1" name="Marcador de posición de texto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2" name="Marcador de posición de texto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  <p:sp>
        <p:nvSpPr>
          <p:cNvPr id="44" name="Marcador de posición de texto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Agrega texto aquí</a:t>
            </a:r>
          </a:p>
        </p:txBody>
      </p:sp>
    </p:spTree>
    <p:extLst>
      <p:ext uri="{BB962C8B-B14F-4D97-AF65-F5344CB8AC3E}">
        <p14:creationId xmlns:p14="http://schemas.microsoft.com/office/powerpoint/2010/main" val="5653828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texto de gráfico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4900613" y="1233488"/>
            <a:ext cx="6991350" cy="49672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 gráfico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6" name="Marcador de posición de texto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6100" y="1450975"/>
            <a:ext cx="4065588" cy="4552950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059679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texto de gráfico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371475" y="1233488"/>
            <a:ext cx="11520488" cy="49672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 gráfico</a:t>
            </a:r>
          </a:p>
        </p:txBody>
      </p:sp>
    </p:spTree>
    <p:extLst>
      <p:ext uri="{BB962C8B-B14F-4D97-AF65-F5344CB8AC3E}">
        <p14:creationId xmlns:p14="http://schemas.microsoft.com/office/powerpoint/2010/main" val="2589529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texto de gráfico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371475" y="1233488"/>
            <a:ext cx="7450621" cy="49672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 gráfico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40675" y="1233488"/>
            <a:ext cx="3951288" cy="49672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38405930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texto de gráfico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381415" y="1233488"/>
            <a:ext cx="5512490" cy="49672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 gráfico</a:t>
            </a:r>
          </a:p>
        </p:txBody>
      </p:sp>
      <p:sp>
        <p:nvSpPr>
          <p:cNvPr id="7" name="Marcador de texto de gráfico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6379473" y="1233488"/>
            <a:ext cx="5512490" cy="49672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 gráfico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60351"/>
            <a:ext cx="11520488" cy="758824"/>
          </a:xfrm>
        </p:spPr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7" name="Marcador de posición de número de diapositiva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texto de gráfico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510622" y="1362696"/>
            <a:ext cx="5552246" cy="2294899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 gráfico</a:t>
            </a:r>
          </a:p>
        </p:txBody>
      </p:sp>
      <p:sp>
        <p:nvSpPr>
          <p:cNvPr id="9" name="Marcador de texto de gráfico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00682" y="3781218"/>
            <a:ext cx="5552246" cy="2294899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 gráfico</a:t>
            </a:r>
          </a:p>
        </p:txBody>
      </p:sp>
      <p:sp>
        <p:nvSpPr>
          <p:cNvPr id="10" name="Marcador de texto de gráfico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08643" y="1367561"/>
            <a:ext cx="5552246" cy="2294899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 gráfico</a:t>
            </a:r>
          </a:p>
        </p:txBody>
      </p:sp>
      <p:sp>
        <p:nvSpPr>
          <p:cNvPr id="11" name="Marcador de texto de gráfico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6198703" y="3786083"/>
            <a:ext cx="5552246" cy="2294899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 gráfico</a:t>
            </a:r>
          </a:p>
        </p:txBody>
      </p:sp>
    </p:spTree>
    <p:extLst>
      <p:ext uri="{BB962C8B-B14F-4D97-AF65-F5344CB8AC3E}">
        <p14:creationId xmlns:p14="http://schemas.microsoft.com/office/powerpoint/2010/main" val="102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rtlCol="0"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510507" y="5130801"/>
            <a:ext cx="9242424" cy="53340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Haz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28379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rtlCol="0"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7575380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390318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Haga clic en el ícono para agregar una imagen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80341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5to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8497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>
              <a:ln>
                <a:noFill/>
              </a:ln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4600" y="260351"/>
            <a:ext cx="9702800" cy="973137"/>
          </a:xfrm>
        </p:spPr>
        <p:txBody>
          <a:bodyPr rtlCol="0">
            <a:normAutofit/>
          </a:bodyPr>
          <a:lstStyle>
            <a:lvl1pPr algn="ctr">
              <a:defRPr sz="44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6100" y="1638299"/>
            <a:ext cx="5346700" cy="438150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33771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260351"/>
            <a:ext cx="5495926" cy="2138362"/>
          </a:xfrm>
        </p:spPr>
        <p:txBody>
          <a:bodyPr rtlCol="0" anchor="b">
            <a:noAutofit/>
          </a:bodyPr>
          <a:lstStyle>
            <a:lvl1pPr>
              <a:defRPr sz="54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1475" y="2603500"/>
            <a:ext cx="5495926" cy="3573463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5" name="Marcador de posición de imagen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 rtl="0">
              <a:buNone/>
            </a:pPr>
            <a:r>
              <a:rPr lang="es-MX" noProof="0"/>
              <a:t>Agrega la imagen aquí</a:t>
            </a:r>
          </a:p>
        </p:txBody>
      </p:sp>
      <p:sp>
        <p:nvSpPr>
          <p:cNvPr id="7" name="Marcador de posición de imagen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 rtl="0">
              <a:buNone/>
            </a:pPr>
            <a:r>
              <a:rPr lang="es-MX" noProof="0"/>
              <a:t>Agrega la imagen aquí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4053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rtlCol="0" anchor="b">
            <a:noAutofit/>
          </a:bodyPr>
          <a:lstStyle>
            <a:lvl1pPr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1475" y="3619500"/>
            <a:ext cx="3997325" cy="2557463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3" name="Marcador de posición de imagen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MX" noProof="0"/>
              <a:t>Haz clic en el icono para agregar una imagen</a:t>
            </a:r>
          </a:p>
        </p:txBody>
      </p:sp>
      <p:sp>
        <p:nvSpPr>
          <p:cNvPr id="14" name="Marcador de posición de imagen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7401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rtl="0"/>
            <a:fld id="{03DC2DEF-D2FE-4B45-ABA4-9F153FD1C98A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4345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1" r:id="rId13"/>
    <p:sldLayoutId id="2147483670" r:id="rId14"/>
    <p:sldLayoutId id="2147483671" r:id="rId15"/>
    <p:sldLayoutId id="2147483672" r:id="rId16"/>
    <p:sldLayoutId id="2147483673" r:id="rId17"/>
    <p:sldLayoutId id="2147483652" r:id="rId18"/>
    <p:sldLayoutId id="2147483674" r:id="rId19"/>
    <p:sldLayoutId id="2147483675" r:id="rId20"/>
    <p:sldLayoutId id="2147483676" r:id="rId21"/>
    <p:sldLayoutId id="2147483677" r:id="rId22"/>
    <p:sldLayoutId id="2147483655" r:id="rId23"/>
    <p:sldLayoutId id="2147483678" r:id="rId24"/>
    <p:sldLayoutId id="2147483679" r:id="rId25"/>
    <p:sldLayoutId id="2147483680" r:id="rId26"/>
    <p:sldLayoutId id="2147483681" r:id="rId27"/>
    <p:sldLayoutId id="2147483653" r:id="rId28"/>
    <p:sldLayoutId id="2147483682" r:id="rId29"/>
    <p:sldLayoutId id="2147483683" r:id="rId30"/>
    <p:sldLayoutId id="2147483684" r:id="rId31"/>
    <p:sldLayoutId id="2147483685" r:id="rId32"/>
    <p:sldLayoutId id="2147483654" r:id="rId33"/>
    <p:sldLayoutId id="2147483686" r:id="rId34"/>
    <p:sldLayoutId id="2147483687" r:id="rId35"/>
    <p:sldLayoutId id="2147483689" r:id="rId36"/>
    <p:sldLayoutId id="2147483688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656" r:id="rId51"/>
    <p:sldLayoutId id="2147483657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7491" userDrawn="1">
          <p15:clr>
            <a:srgbClr val="F26B43"/>
          </p15:clr>
        </p15:guide>
        <p15:guide id="5" orient="horz" pos="640" userDrawn="1">
          <p15:clr>
            <a:srgbClr val="F26B43"/>
          </p15:clr>
        </p15:guide>
        <p15:guide id="6" orient="horz" pos="777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posición de imagen 5">
            <a:extLst>
              <a:ext uri="{FF2B5EF4-FFF2-40B4-BE49-F238E27FC236}">
                <a16:creationId xmlns:a16="http://schemas.microsoft.com/office/drawing/2014/main" id="{251CEBEB-5088-4E63-81A4-0DCEB5B45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3D71C9CD-CAE8-4AC8-936D-333769D479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MX" dirty="0"/>
              <a:t>Beneficencias públicas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C6D24F99-E026-485A-96CD-AEC981372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MX" dirty="0"/>
              <a:t>Información estadística a nivel nacional en los últimos 20 años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03B34D-F24F-198B-4F06-2C7D88ACAF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5327" y="285484"/>
            <a:ext cx="4330345" cy="1337210"/>
          </a:xfrm>
          <a:prstGeom prst="rect">
            <a:avLst/>
          </a:prstGeom>
        </p:spPr>
      </p:pic>
      <p:sp>
        <p:nvSpPr>
          <p:cNvPr id="7" name="Subtítulo 3">
            <a:extLst>
              <a:ext uri="{FF2B5EF4-FFF2-40B4-BE49-F238E27FC236}">
                <a16:creationId xmlns:a16="http://schemas.microsoft.com/office/drawing/2014/main" id="{3BAA3B1A-DDE1-D50D-923D-5C4AC2507376}"/>
              </a:ext>
            </a:extLst>
          </p:cNvPr>
          <p:cNvSpPr txBox="1">
            <a:spLocks/>
          </p:cNvSpPr>
          <p:nvPr/>
        </p:nvSpPr>
        <p:spPr>
          <a:xfrm>
            <a:off x="10663373" y="6216944"/>
            <a:ext cx="1772467" cy="641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/>
              <a:t>Mayo 2023</a:t>
            </a:r>
          </a:p>
        </p:txBody>
      </p:sp>
    </p:spTree>
    <p:extLst>
      <p:ext uri="{BB962C8B-B14F-4D97-AF65-F5344CB8AC3E}">
        <p14:creationId xmlns:p14="http://schemas.microsoft.com/office/powerpoint/2010/main" val="149549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7940" y="0"/>
            <a:ext cx="5534022" cy="1551573"/>
          </a:xfrm>
        </p:spPr>
        <p:txBody>
          <a:bodyPr rtlCol="0"/>
          <a:lstStyle/>
          <a:p>
            <a:pPr rtl="0"/>
            <a:r>
              <a:rPr lang="es-MX" dirty="0"/>
              <a:t>Inmuebles a cargo de las beneficencias públicas</a:t>
            </a:r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smtClean="0"/>
              <a:t>2</a:t>
            </a:fld>
            <a:endParaRPr lang="es-MX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5204567-9166-0AA1-4B36-27F2EA082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080" y="1700509"/>
            <a:ext cx="6209351" cy="473253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749F404-B164-CFAE-8DB5-86D7922C50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76" y="1700509"/>
            <a:ext cx="4947579" cy="29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3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854" y="179730"/>
            <a:ext cx="5534022" cy="1743162"/>
          </a:xfrm>
        </p:spPr>
        <p:txBody>
          <a:bodyPr rtlCol="0"/>
          <a:lstStyle/>
          <a:p>
            <a:pPr rtl="0"/>
            <a:r>
              <a:rPr lang="es-MX" dirty="0"/>
              <a:t>Inmuebles transferidos a terceros por parte de las beneficencias públicas</a:t>
            </a:r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smtClean="0"/>
              <a:t>3</a:t>
            </a:fld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2C7CA5-79CD-17B4-D72E-DBB17D0AF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67" y="2128710"/>
            <a:ext cx="4840058" cy="288098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8699140-B999-0EEB-A63A-3C8153B96E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0376" y="2128710"/>
            <a:ext cx="6047062" cy="393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1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979" y="-203447"/>
            <a:ext cx="5534022" cy="1743162"/>
          </a:xfrm>
        </p:spPr>
        <p:txBody>
          <a:bodyPr rtlCol="0"/>
          <a:lstStyle/>
          <a:p>
            <a:pPr rtl="0"/>
            <a:r>
              <a:rPr lang="es-MX" dirty="0"/>
              <a:t>Inmuebles donados a las beneficencias públicas</a:t>
            </a:r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smtClean="0"/>
              <a:t>4</a:t>
            </a:fld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203B0F5-D34A-B2DA-3150-015AFC898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836" y="2196403"/>
            <a:ext cx="6217165" cy="22574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42A6672-CA00-2473-640F-784E6DDE95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78" y="1963653"/>
            <a:ext cx="4819454" cy="293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5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601" y="241993"/>
            <a:ext cx="5895021" cy="1743162"/>
          </a:xfrm>
        </p:spPr>
        <p:txBody>
          <a:bodyPr rtlCol="0"/>
          <a:lstStyle/>
          <a:p>
            <a:pPr rtl="0"/>
            <a:r>
              <a:rPr lang="es-MX" dirty="0"/>
              <a:t>Medidas cautelares en los inmuebles a cargo de las beneficencias públicas</a:t>
            </a:r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smtClean="0"/>
              <a:t>5</a:t>
            </a:fld>
            <a:endParaRPr lang="es-MX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E944678-539F-C8D6-396C-7B571C056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655" y="2616264"/>
            <a:ext cx="6098674" cy="193112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9836965-9799-B61D-EB8B-6B53997C2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041" y="2154477"/>
            <a:ext cx="4768430" cy="288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1768246-2496-4F97-8FCA-02252116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Totales</a:t>
            </a:r>
          </a:p>
        </p:txBody>
      </p:sp>
      <p:sp>
        <p:nvSpPr>
          <p:cNvPr id="11" name="Marcador de posición de texto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s-MX" dirty="0"/>
              <a:t>Inmuebles a cargo de las beneficencias públicas</a:t>
            </a:r>
          </a:p>
        </p:txBody>
      </p:sp>
      <p:sp>
        <p:nvSpPr>
          <p:cNvPr id="12" name="Marcador de posición de texto 11">
            <a:extLst>
              <a:ext uri="{FF2B5EF4-FFF2-40B4-BE49-F238E27FC236}">
                <a16:creationId xmlns:a16="http://schemas.microsoft.com/office/drawing/2014/main" id="{7D269992-EA9D-41F6-85C3-B789218471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 anchor="b"/>
          <a:lstStyle/>
          <a:p>
            <a:pPr rtl="0"/>
            <a:r>
              <a:rPr lang="es-MX" dirty="0"/>
              <a:t>Inmuebles transferidos a terceros por parte de las beneficencias públicas</a:t>
            </a:r>
          </a:p>
        </p:txBody>
      </p:sp>
      <p:sp>
        <p:nvSpPr>
          <p:cNvPr id="13" name="Marcador de posición de texto 12">
            <a:extLst>
              <a:ext uri="{FF2B5EF4-FFF2-40B4-BE49-F238E27FC236}">
                <a16:creationId xmlns:a16="http://schemas.microsoft.com/office/drawing/2014/main" id="{6DFAA7E0-5467-48C2-A0A1-08FFCDD0AB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s-MX" dirty="0"/>
              <a:t>Inmuebles donados a las beneficencias públicas</a:t>
            </a:r>
          </a:p>
        </p:txBody>
      </p:sp>
      <p:sp>
        <p:nvSpPr>
          <p:cNvPr id="14" name="Marcador de posición de texto 13">
            <a:extLst>
              <a:ext uri="{FF2B5EF4-FFF2-40B4-BE49-F238E27FC236}">
                <a16:creationId xmlns:a16="http://schemas.microsoft.com/office/drawing/2014/main" id="{26CD0F95-69FE-4CD4-B47D-11711D3942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 anchor="b"/>
          <a:lstStyle/>
          <a:p>
            <a:pPr rtl="0"/>
            <a:r>
              <a:rPr lang="es-MX" dirty="0"/>
              <a:t>Medidas cautelares en los inmuebles a cargo de las beneficencias públicas</a:t>
            </a:r>
          </a:p>
        </p:txBody>
      </p:sp>
      <p:sp>
        <p:nvSpPr>
          <p:cNvPr id="2" name="Marcador de posición de número de diapositiva 1">
            <a:extLst>
              <a:ext uri="{FF2B5EF4-FFF2-40B4-BE49-F238E27FC236}">
                <a16:creationId xmlns:a16="http://schemas.microsoft.com/office/drawing/2014/main" id="{7EAB17F8-59B5-4C93-9884-D3044629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3DC2DEF-D2FE-4B45-ABA4-9F153FD1C98A}" type="slidenum">
              <a:rPr lang="es-MX" smtClean="0"/>
              <a:t>6</a:t>
            </a:fld>
            <a:endParaRPr lang="es-MX"/>
          </a:p>
        </p:txBody>
      </p:sp>
      <p:sp>
        <p:nvSpPr>
          <p:cNvPr id="5" name="Marcador de posición de texto 10">
            <a:extLst>
              <a:ext uri="{FF2B5EF4-FFF2-40B4-BE49-F238E27FC236}">
                <a16:creationId xmlns:a16="http://schemas.microsoft.com/office/drawing/2014/main" id="{9585F6C6-8857-2D9D-929C-FC9C2537C453}"/>
              </a:ext>
            </a:extLst>
          </p:cNvPr>
          <p:cNvSpPr txBox="1">
            <a:spLocks/>
          </p:cNvSpPr>
          <p:nvPr/>
        </p:nvSpPr>
        <p:spPr>
          <a:xfrm>
            <a:off x="590550" y="2799393"/>
            <a:ext cx="2336800" cy="836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800" dirty="0"/>
              <a:t>800</a:t>
            </a:r>
          </a:p>
        </p:txBody>
      </p:sp>
      <p:sp>
        <p:nvSpPr>
          <p:cNvPr id="17" name="Marcador de posición de texto 10">
            <a:extLst>
              <a:ext uri="{FF2B5EF4-FFF2-40B4-BE49-F238E27FC236}">
                <a16:creationId xmlns:a16="http://schemas.microsoft.com/office/drawing/2014/main" id="{A4006A7D-7351-E9D0-6597-17757F4D7056}"/>
              </a:ext>
            </a:extLst>
          </p:cNvPr>
          <p:cNvSpPr txBox="1">
            <a:spLocks/>
          </p:cNvSpPr>
          <p:nvPr/>
        </p:nvSpPr>
        <p:spPr>
          <a:xfrm>
            <a:off x="3434527" y="4154292"/>
            <a:ext cx="2336800" cy="836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800" dirty="0"/>
              <a:t>443</a:t>
            </a:r>
          </a:p>
        </p:txBody>
      </p:sp>
      <p:sp>
        <p:nvSpPr>
          <p:cNvPr id="18" name="Marcador de posición de texto 10">
            <a:extLst>
              <a:ext uri="{FF2B5EF4-FFF2-40B4-BE49-F238E27FC236}">
                <a16:creationId xmlns:a16="http://schemas.microsoft.com/office/drawing/2014/main" id="{5C7CF228-D1B0-0772-8004-967407F76555}"/>
              </a:ext>
            </a:extLst>
          </p:cNvPr>
          <p:cNvSpPr txBox="1">
            <a:spLocks/>
          </p:cNvSpPr>
          <p:nvPr/>
        </p:nvSpPr>
        <p:spPr>
          <a:xfrm>
            <a:off x="6279454" y="2490157"/>
            <a:ext cx="2336800" cy="836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800" dirty="0"/>
              <a:t>15</a:t>
            </a:r>
          </a:p>
        </p:txBody>
      </p:sp>
      <p:sp>
        <p:nvSpPr>
          <p:cNvPr id="19" name="Marcador de posición de texto 10">
            <a:extLst>
              <a:ext uri="{FF2B5EF4-FFF2-40B4-BE49-F238E27FC236}">
                <a16:creationId xmlns:a16="http://schemas.microsoft.com/office/drawing/2014/main" id="{8C22C349-C919-B2A9-022A-C4CF7E3697F3}"/>
              </a:ext>
            </a:extLst>
          </p:cNvPr>
          <p:cNvSpPr txBox="1">
            <a:spLocks/>
          </p:cNvSpPr>
          <p:nvPr/>
        </p:nvSpPr>
        <p:spPr>
          <a:xfrm>
            <a:off x="9264651" y="4040514"/>
            <a:ext cx="2336800" cy="836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800" dirty="0"/>
              <a:t>61</a:t>
            </a:r>
          </a:p>
        </p:txBody>
      </p:sp>
    </p:spTree>
    <p:extLst>
      <p:ext uri="{BB962C8B-B14F-4D97-AF65-F5344CB8AC3E}">
        <p14:creationId xmlns:p14="http://schemas.microsoft.com/office/powerpoint/2010/main" val="1163063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8918.tgt.Office_50304931_TF34126823_Win32_OJ112181013.potx" id="{D31C736A-ED07-4DCC-8DF4-9068D81F8141}" vid="{35708908-DC08-49DC-A262-93B08D66D42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clásica en bloque en negrita</Template>
  <TotalTime>39</TotalTime>
  <Words>98</Words>
  <Application>Microsoft Office PowerPoint</Application>
  <PresentationFormat>Panorámica</PresentationFormat>
  <Paragraphs>27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Beneficencias públicas</vt:lpstr>
      <vt:lpstr>Inmuebles a cargo de las beneficencias públicas</vt:lpstr>
      <vt:lpstr>Inmuebles transferidos a terceros por parte de las beneficencias públicas</vt:lpstr>
      <vt:lpstr>Inmuebles donados a las beneficencias públicas</vt:lpstr>
      <vt:lpstr>Medidas cautelares en los inmuebles a cargo de las beneficencias públicas</vt:lpstr>
      <vt:lpstr>Totales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Beneficencias públicas</dc:title>
  <dc:creator>Sonia Edith Valenzuela Quito</dc:creator>
  <cp:lastModifiedBy>m panay</cp:lastModifiedBy>
  <cp:revision>2</cp:revision>
  <dcterms:created xsi:type="dcterms:W3CDTF">2023-05-08T18:02:36Z</dcterms:created>
  <dcterms:modified xsi:type="dcterms:W3CDTF">2023-05-08T19:24:09Z</dcterms:modified>
</cp:coreProperties>
</file>