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DEADA4-C5C7-6DAC-142C-112098852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7465" y="2498653"/>
            <a:ext cx="8915399" cy="3203762"/>
          </a:xfrm>
        </p:spPr>
        <p:txBody>
          <a:bodyPr>
            <a:noAutofit/>
          </a:bodyPr>
          <a:lstStyle/>
          <a:p>
            <a:pPr algn="ctr"/>
            <a:r>
              <a:rPr lang="es-PE" sz="4000" dirty="0">
                <a:solidFill>
                  <a:srgbClr val="495057"/>
                </a:solidFill>
                <a:latin typeface="-apple-system"/>
              </a:rPr>
              <a:t>PROYECTO DE LEY 2102/2021-CR</a:t>
            </a:r>
            <a:br>
              <a:rPr lang="es-PE" sz="4000" dirty="0">
                <a:solidFill>
                  <a:srgbClr val="495057"/>
                </a:solidFill>
                <a:latin typeface="-apple-system"/>
              </a:rPr>
            </a:br>
            <a:r>
              <a:rPr lang="es-PE" sz="4000" b="0" i="0" dirty="0">
                <a:solidFill>
                  <a:srgbClr val="495057"/>
                </a:solidFill>
                <a:effectLst/>
                <a:latin typeface="-apple-system"/>
              </a:rPr>
              <a:t>LEY QUE MODIFICA LA LEY 30364, LEY PARA PREVENIR, SANCIONAR Y ERRADICAR LA VIOLENCIA CONTRA LAS MUJERES Y LOS INTEGRANTES DEL GRUPO FAMILIAR</a:t>
            </a:r>
            <a:endParaRPr lang="es-PE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A8E27EF-B2CB-2981-A0DD-941B74C5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441" y="595424"/>
            <a:ext cx="8915399" cy="154133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PE" sz="2400" b="1" spc="-5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Cruz María Zeta Chunga </a:t>
            </a:r>
            <a:r>
              <a:rPr lang="es-PE" sz="2400" b="1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es-PE" sz="1800" b="1" spc="-5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Congresista de </a:t>
            </a:r>
            <a:r>
              <a:rPr lang="es-PE" sz="1800" b="1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la </a:t>
            </a:r>
            <a:r>
              <a:rPr lang="es-PE" sz="1800" b="1" spc="-5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República </a:t>
            </a:r>
          </a:p>
          <a:p>
            <a:pPr algn="r">
              <a:spcBef>
                <a:spcPts val="0"/>
              </a:spcBef>
            </a:pPr>
            <a:r>
              <a:rPr lang="es-PE" sz="1800" b="1" spc="-685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                        </a:t>
            </a:r>
            <a:r>
              <a:rPr lang="es-PE" sz="1600" spc="-45" dirty="0">
                <a:solidFill>
                  <a:srgbClr val="FF904D"/>
                </a:solidFill>
                <a:latin typeface="Arial Narrow" panose="020B0606020202030204" pitchFamily="34" charset="0"/>
                <a:cs typeface="Trebuchet MS"/>
              </a:rPr>
              <a:t>Maricruz</a:t>
            </a:r>
            <a:r>
              <a:rPr lang="es-PE" sz="1600" spc="-85" dirty="0">
                <a:solidFill>
                  <a:srgbClr val="FF904D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es-PE" sz="1600" dirty="0">
                <a:solidFill>
                  <a:srgbClr val="FF904D"/>
                </a:solidFill>
                <a:latin typeface="Arial Narrow" panose="020B0606020202030204" pitchFamily="34" charset="0"/>
                <a:cs typeface="Trebuchet MS"/>
              </a:rPr>
              <a:t>Zeta</a:t>
            </a:r>
            <a:endParaRPr lang="es-PE" sz="1600" dirty="0">
              <a:latin typeface="Arial Narrow" panose="020B0606020202030204" pitchFamily="34" charset="0"/>
              <a:cs typeface="Trebuchet MS"/>
            </a:endParaRPr>
          </a:p>
          <a:p>
            <a:endParaRPr lang="es-PE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DB033ED2-FA32-C214-9807-F639D4DFF6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8120" y="618604"/>
            <a:ext cx="956931" cy="9537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object 7">
            <a:extLst>
              <a:ext uri="{FF2B5EF4-FFF2-40B4-BE49-F238E27FC236}">
                <a16:creationId xmlns:a16="http://schemas.microsoft.com/office/drawing/2014/main" xmlns="" id="{7B894F38-0CF4-7B1F-BAC4-042571C6719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435" y="1334196"/>
            <a:ext cx="238124" cy="2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5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400EF-6B27-0D4F-5248-55BB33DC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819" y="367157"/>
            <a:ext cx="9388733" cy="1280890"/>
          </a:xfrm>
        </p:spPr>
        <p:txBody>
          <a:bodyPr>
            <a:noAutofit/>
          </a:bodyPr>
          <a:lstStyle/>
          <a:p>
            <a:pPr algn="ctr"/>
            <a:r>
              <a:rPr lang="es-PE" sz="2400" b="1" dirty="0"/>
              <a:t>PERÚ: VIOLENCIA CONTRA LA MUJER DE 15 A 49 AÑOS DE EDAD EJERCIDA ALGUNA VEZ POR EL ESPOSO O COMPAÑERO SEGÚN ÁREA DE RESIDENCIA 2020  </a:t>
            </a:r>
            <a:br>
              <a:rPr lang="es-PE" sz="2400" b="1" dirty="0"/>
            </a:br>
            <a:r>
              <a:rPr lang="es-PE" sz="2400" b="1" dirty="0"/>
              <a:t>En porcentaje</a:t>
            </a:r>
          </a:p>
        </p:txBody>
      </p:sp>
      <p:pic>
        <p:nvPicPr>
          <p:cNvPr id="10" name="Marcador de contenido 6">
            <a:extLst>
              <a:ext uri="{FF2B5EF4-FFF2-40B4-BE49-F238E27FC236}">
                <a16:creationId xmlns:a16="http://schemas.microsoft.com/office/drawing/2014/main" xmlns="" id="{A19C7135-0DD9-FD56-04E2-453D16BF5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32" t="43970" r="20045" b="18577"/>
          <a:stretch/>
        </p:blipFill>
        <p:spPr>
          <a:xfrm>
            <a:off x="2390907" y="2094615"/>
            <a:ext cx="8518098" cy="420484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C345663-ABDB-02B9-B3EF-65A52226EE41}"/>
              </a:ext>
            </a:extLst>
          </p:cNvPr>
          <p:cNvSpPr txBox="1"/>
          <p:nvPr/>
        </p:nvSpPr>
        <p:spPr>
          <a:xfrm>
            <a:off x="7357730" y="5318811"/>
            <a:ext cx="34369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s-PE" sz="1400" b="1" spc="-5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Cruz María Zeta Chunga </a:t>
            </a:r>
            <a:r>
              <a:rPr lang="es-PE" sz="1400" b="1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es-PE" sz="1400" b="1" spc="-5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Congresista de </a:t>
            </a:r>
            <a:r>
              <a:rPr lang="es-PE" sz="1400" b="1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la </a:t>
            </a:r>
            <a:r>
              <a:rPr lang="es-PE" sz="1400" b="1" spc="-5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República </a:t>
            </a:r>
          </a:p>
          <a:p>
            <a:pPr algn="r">
              <a:spcBef>
                <a:spcPts val="0"/>
              </a:spcBef>
            </a:pPr>
            <a:r>
              <a:rPr lang="es-PE" sz="1400" b="1" spc="-685" dirty="0">
                <a:solidFill>
                  <a:srgbClr val="FF904D"/>
                </a:solidFill>
                <a:latin typeface="Arial Narrow" panose="020B0606020202030204" pitchFamily="34" charset="0"/>
                <a:cs typeface="Times New Roman"/>
              </a:rPr>
              <a:t>                        </a:t>
            </a:r>
            <a:r>
              <a:rPr lang="es-PE" sz="1400" spc="-45" dirty="0">
                <a:solidFill>
                  <a:srgbClr val="FF904D"/>
                </a:solidFill>
                <a:latin typeface="Arial Narrow" panose="020B0606020202030204" pitchFamily="34" charset="0"/>
                <a:cs typeface="Trebuchet MS"/>
              </a:rPr>
              <a:t>Maricruz</a:t>
            </a:r>
            <a:r>
              <a:rPr lang="es-PE" sz="1400" spc="-85" dirty="0">
                <a:solidFill>
                  <a:srgbClr val="FF904D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es-PE" sz="1400" dirty="0">
                <a:solidFill>
                  <a:srgbClr val="FF904D"/>
                </a:solidFill>
                <a:latin typeface="Arial Narrow" panose="020B0606020202030204" pitchFamily="34" charset="0"/>
                <a:cs typeface="Trebuchet MS"/>
              </a:rPr>
              <a:t>Zeta</a:t>
            </a:r>
            <a:endParaRPr lang="es-PE" sz="1400" dirty="0">
              <a:latin typeface="Arial Narrow" panose="020B0606020202030204" pitchFamily="34" charset="0"/>
              <a:cs typeface="Trebuchet M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D6B52B-2754-8587-8E59-666C797B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010" y="5803218"/>
            <a:ext cx="203083" cy="2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2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883BC20-7384-910B-15D5-C2F0EA072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2" t="23566" r="26906" b="11784"/>
          <a:stretch/>
        </p:blipFill>
        <p:spPr>
          <a:xfrm>
            <a:off x="2381694" y="936327"/>
            <a:ext cx="8495414" cy="54531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A067FB9-0D30-AC85-4FDC-ABB6E2A70384}"/>
              </a:ext>
            </a:extLst>
          </p:cNvPr>
          <p:cNvSpPr txBox="1"/>
          <p:nvPr/>
        </p:nvSpPr>
        <p:spPr>
          <a:xfrm>
            <a:off x="8300733" y="166423"/>
            <a:ext cx="26582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1400" dirty="0">
                <a:solidFill>
                  <a:srgbClr val="FF9900"/>
                </a:solidFill>
              </a:rPr>
              <a:t>Cruz María Zeta Chunga  </a:t>
            </a:r>
          </a:p>
          <a:p>
            <a:pPr algn="r"/>
            <a:r>
              <a:rPr lang="es-PE" sz="1400" dirty="0">
                <a:solidFill>
                  <a:srgbClr val="FF9900"/>
                </a:solidFill>
              </a:rPr>
              <a:t>Congresista de la República </a:t>
            </a:r>
          </a:p>
          <a:p>
            <a:pPr algn="r"/>
            <a:r>
              <a:rPr lang="es-PE" sz="1400" dirty="0">
                <a:solidFill>
                  <a:srgbClr val="FF9900"/>
                </a:solidFill>
              </a:rPr>
              <a:t>                        Maricruz Zeta</a:t>
            </a: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xmlns="" id="{A02E1352-088B-15BD-CE7B-3DF3E84E6FD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4805" y="233685"/>
            <a:ext cx="645928" cy="6041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xmlns="" id="{391EEFF0-3984-E2AA-E24E-58082755CD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1742" y="651501"/>
            <a:ext cx="238124" cy="2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C499699-F987-55B5-1012-5A497BA7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1047750"/>
            <a:ext cx="2683725" cy="18508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CD45BCF-B6E2-8630-29CB-FB1C45211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845" y="1405065"/>
            <a:ext cx="290299" cy="293750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24DBA08E-D042-2643-4B7C-02AF25C7B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4444" y="297363"/>
            <a:ext cx="8094700" cy="62632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CA531CA-16E9-BC80-1875-CBD1E9929225}"/>
              </a:ext>
            </a:extLst>
          </p:cNvPr>
          <p:cNvSpPr/>
          <p:nvPr/>
        </p:nvSpPr>
        <p:spPr>
          <a:xfrm>
            <a:off x="2690036" y="5241850"/>
            <a:ext cx="7553957" cy="1132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bg1"/>
                </a:solidFill>
                <a:latin typeface="-apple-system"/>
              </a:rPr>
              <a:t>PL 2102/2021-CR</a:t>
            </a:r>
          </a:p>
          <a:p>
            <a:pPr algn="ctr"/>
            <a:r>
              <a:rPr lang="es-PE" dirty="0">
                <a:solidFill>
                  <a:schemeClr val="bg1"/>
                </a:solidFill>
                <a:latin typeface="-apple-system"/>
              </a:rPr>
              <a:t> </a:t>
            </a:r>
            <a:r>
              <a:rPr lang="es-PE" sz="1800" b="0" i="0" dirty="0">
                <a:solidFill>
                  <a:schemeClr val="bg1"/>
                </a:solidFill>
                <a:effectLst/>
                <a:latin typeface="-apple-system"/>
              </a:rPr>
              <a:t>LEY QUE MODIFICA LA LEY 30364, LEY PARA PREVENIR, SANCIONAR Y ERRADICAR LA VIOLENCIA CONTRA LAS MUJERES Y LOS INTEGRANTES DEL GRUPO FAMILIAR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EB60E61-BEB7-CEB9-D5CE-B79F18EDC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092" y="483432"/>
            <a:ext cx="1780902" cy="6067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70C90EE-306F-58B7-90EF-667A84BA8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775" y="555465"/>
            <a:ext cx="575914" cy="53471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303482A-3B5C-94F2-8D69-1CD200C7451A}"/>
              </a:ext>
            </a:extLst>
          </p:cNvPr>
          <p:cNvSpPr/>
          <p:nvPr/>
        </p:nvSpPr>
        <p:spPr>
          <a:xfrm>
            <a:off x="6694629" y="4019958"/>
            <a:ext cx="3289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044757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92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-apple-system</vt:lpstr>
      <vt:lpstr>Arial</vt:lpstr>
      <vt:lpstr>Arial Narrow</vt:lpstr>
      <vt:lpstr>Century Gothic</vt:lpstr>
      <vt:lpstr>Times New Roman</vt:lpstr>
      <vt:lpstr>Trebuchet MS</vt:lpstr>
      <vt:lpstr>Wingdings 3</vt:lpstr>
      <vt:lpstr>Espiral</vt:lpstr>
      <vt:lpstr>PROYECTO DE LEY 2102/2021-CR LEY QUE MODIFICA LA LEY 30364, LEY PARA PREVENIR, SANCIONAR Y ERRADICAR LA VIOLENCIA CONTRA LAS MUJERES Y LOS INTEGRANTES DEL GRUPO FAMILIAR</vt:lpstr>
      <vt:lpstr>PERÚ: VIOLENCIA CONTRA LA MUJER DE 15 A 49 AÑOS DE EDAD EJERCIDA ALGUNA VEZ POR EL ESPOSO O COMPAÑERO SEGÚN ÁREA DE RESIDENCIA 2020   En porcentaje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PROYECO DE LEY 2102/2021-CR LEY QUE MODIFICA LA LEY 30364, LEY PARA PREVENIR, SANCIONAR Y ERRADICAR LA VIOLENCIA CONTRA LAS MUJERES Y LOS INTEGRANTES DEL GRUPO FAMILIAR</dc:title>
  <dc:creator>Lourdes Paola Encinas Ferreyra</dc:creator>
  <cp:lastModifiedBy>Koning Furlong Soto</cp:lastModifiedBy>
  <cp:revision>2</cp:revision>
  <dcterms:created xsi:type="dcterms:W3CDTF">2023-02-13T14:49:38Z</dcterms:created>
  <dcterms:modified xsi:type="dcterms:W3CDTF">2023-02-13T16:57:02Z</dcterms:modified>
</cp:coreProperties>
</file>