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7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89" autoAdjust="0"/>
    <p:restoredTop sz="94660"/>
  </p:normalViewPr>
  <p:slideViewPr>
    <p:cSldViewPr snapToGrid="0">
      <p:cViewPr>
        <p:scale>
          <a:sx n="77" d="100"/>
          <a:sy n="77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219BF-249F-4B4F-8F57-9A0258B2B24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A0F69B3-A950-4EB6-9454-E1E5F1A611F0}">
      <dgm:prSet phldrT="[Texto]"/>
      <dgm:spPr/>
      <dgm:t>
        <a:bodyPr/>
        <a:lstStyle/>
        <a:p>
          <a:r>
            <a:rPr lang="es-PE" dirty="0"/>
            <a:t>03</a:t>
          </a:r>
        </a:p>
      </dgm:t>
    </dgm:pt>
    <dgm:pt modelId="{A1270CBA-F1D6-40C8-8BC2-FAB0F1F6AF68}" type="parTrans" cxnId="{7873CA39-954E-4B89-8D82-DDE49EDE3D8B}">
      <dgm:prSet/>
      <dgm:spPr/>
      <dgm:t>
        <a:bodyPr/>
        <a:lstStyle/>
        <a:p>
          <a:endParaRPr lang="es-PE"/>
        </a:p>
      </dgm:t>
    </dgm:pt>
    <dgm:pt modelId="{E38F79D7-C179-4C1B-9EF2-8938941DD52F}" type="sibTrans" cxnId="{7873CA39-954E-4B89-8D82-DDE49EDE3D8B}">
      <dgm:prSet/>
      <dgm:spPr/>
      <dgm:t>
        <a:bodyPr/>
        <a:lstStyle/>
        <a:p>
          <a:endParaRPr lang="es-PE"/>
        </a:p>
      </dgm:t>
    </dgm:pt>
    <dgm:pt modelId="{943BD5DD-C698-4B4D-B61E-ED5FC0D254C2}">
      <dgm:prSet phldrT="[Texto]"/>
      <dgm:spPr/>
      <dgm:t>
        <a:bodyPr/>
        <a:lstStyle/>
        <a:p>
          <a:r>
            <a:rPr lang="es-ES" dirty="0"/>
            <a:t>El consejero Hernán Herrera solicita a mi despacho el documento de delegación de facultades de representatividad ante autoridades locales por parte del gobernador. </a:t>
          </a:r>
          <a:endParaRPr lang="es-PE" dirty="0"/>
        </a:p>
      </dgm:t>
    </dgm:pt>
    <dgm:pt modelId="{F6516BFB-6181-44B6-A7F6-C93A0B9BE159}" type="parTrans" cxnId="{C0C02A55-E2A6-4FC5-93DA-AB915C46CD9F}">
      <dgm:prSet/>
      <dgm:spPr/>
      <dgm:t>
        <a:bodyPr/>
        <a:lstStyle/>
        <a:p>
          <a:endParaRPr lang="es-PE"/>
        </a:p>
      </dgm:t>
    </dgm:pt>
    <dgm:pt modelId="{156BDF9A-6B3F-440F-830F-8D4C5E3ED582}" type="sibTrans" cxnId="{C0C02A55-E2A6-4FC5-93DA-AB915C46CD9F}">
      <dgm:prSet/>
      <dgm:spPr/>
      <dgm:t>
        <a:bodyPr/>
        <a:lstStyle/>
        <a:p>
          <a:endParaRPr lang="es-PE"/>
        </a:p>
      </dgm:t>
    </dgm:pt>
    <dgm:pt modelId="{8DB6FA96-A0FE-4B81-8B3E-334EF60549F5}">
      <dgm:prSet phldrT="[Texto]"/>
      <dgm:spPr/>
      <dgm:t>
        <a:bodyPr/>
        <a:lstStyle/>
        <a:p>
          <a:r>
            <a:rPr lang="es-PE" dirty="0"/>
            <a:t>07</a:t>
          </a:r>
        </a:p>
      </dgm:t>
    </dgm:pt>
    <dgm:pt modelId="{DE19FFBD-F87B-46E0-B7D4-747A042A6167}" type="parTrans" cxnId="{43EA47F6-D639-4CA8-9950-0D6137EF8E6C}">
      <dgm:prSet/>
      <dgm:spPr/>
      <dgm:t>
        <a:bodyPr/>
        <a:lstStyle/>
        <a:p>
          <a:endParaRPr lang="es-PE"/>
        </a:p>
      </dgm:t>
    </dgm:pt>
    <dgm:pt modelId="{D03DB14E-51E9-4235-8434-E6FADC75A01C}" type="sibTrans" cxnId="{43EA47F6-D639-4CA8-9950-0D6137EF8E6C}">
      <dgm:prSet/>
      <dgm:spPr/>
      <dgm:t>
        <a:bodyPr/>
        <a:lstStyle/>
        <a:p>
          <a:endParaRPr lang="es-PE"/>
        </a:p>
      </dgm:t>
    </dgm:pt>
    <dgm:pt modelId="{1D9F428F-F049-4521-89A0-ECC9D21E4E07}">
      <dgm:prSet phldrT="[Texto]"/>
      <dgm:spPr/>
      <dgm:t>
        <a:bodyPr/>
        <a:lstStyle/>
        <a:p>
          <a:r>
            <a:rPr lang="es-ES" dirty="0"/>
            <a:t>Los consejeros Hernán Herrera y Rosario Gamonal ingresaron a mi oficina, increparon a la secretaria y procedieron a registrar cuadernos, fólderes e incluso tomaron fotografías de los documentos. (Se procedió con la</a:t>
          </a:r>
          <a:r>
            <a:rPr lang="es-PE" dirty="0"/>
            <a:t> constatación policial).</a:t>
          </a:r>
        </a:p>
      </dgm:t>
    </dgm:pt>
    <dgm:pt modelId="{B78E9C85-47E1-45A4-B8CB-E14671BC9792}" type="parTrans" cxnId="{70507133-CC19-4771-A5DA-DD38F6B2554E}">
      <dgm:prSet/>
      <dgm:spPr/>
      <dgm:t>
        <a:bodyPr/>
        <a:lstStyle/>
        <a:p>
          <a:endParaRPr lang="es-PE"/>
        </a:p>
      </dgm:t>
    </dgm:pt>
    <dgm:pt modelId="{AF2DB356-B548-4835-8C89-A4DBB354E5AB}" type="sibTrans" cxnId="{70507133-CC19-4771-A5DA-DD38F6B2554E}">
      <dgm:prSet/>
      <dgm:spPr/>
      <dgm:t>
        <a:bodyPr/>
        <a:lstStyle/>
        <a:p>
          <a:endParaRPr lang="es-PE"/>
        </a:p>
      </dgm:t>
    </dgm:pt>
    <dgm:pt modelId="{5BDCE796-0CDA-4B8C-B29D-F04623299FDF}">
      <dgm:prSet phldrT="[Texto]"/>
      <dgm:spPr/>
      <dgm:t>
        <a:bodyPr/>
        <a:lstStyle/>
        <a:p>
          <a:r>
            <a:rPr lang="es-PE" dirty="0"/>
            <a:t>13</a:t>
          </a:r>
        </a:p>
      </dgm:t>
    </dgm:pt>
    <dgm:pt modelId="{92D2F40F-C1F9-42EC-8DF3-C3400B74E7D2}" type="parTrans" cxnId="{AEA9D0E6-8AC1-435C-8337-F20F8C03AD72}">
      <dgm:prSet/>
      <dgm:spPr/>
      <dgm:t>
        <a:bodyPr/>
        <a:lstStyle/>
        <a:p>
          <a:endParaRPr lang="es-PE"/>
        </a:p>
      </dgm:t>
    </dgm:pt>
    <dgm:pt modelId="{1EEE57C7-6379-42B1-B02D-550D13B292DA}" type="sibTrans" cxnId="{AEA9D0E6-8AC1-435C-8337-F20F8C03AD72}">
      <dgm:prSet/>
      <dgm:spPr/>
      <dgm:t>
        <a:bodyPr/>
        <a:lstStyle/>
        <a:p>
          <a:endParaRPr lang="es-PE"/>
        </a:p>
      </dgm:t>
    </dgm:pt>
    <dgm:pt modelId="{9688447E-EC57-4D58-A179-58A8783196A0}">
      <dgm:prSet phldrT="[Texto]"/>
      <dgm:spPr/>
      <dgm:t>
        <a:bodyPr/>
        <a:lstStyle/>
        <a:p>
          <a:r>
            <a:rPr lang="es-ES" dirty="0"/>
            <a:t>Cuatro periodistas ingresaron a empujones a la oficina de vice gobernación increpando al personal. Al salir, dichos comunicadores entrevistaron a los consejeros Rosario Gamonal y Hernán Herrera.</a:t>
          </a:r>
          <a:endParaRPr lang="es-PE" dirty="0"/>
        </a:p>
      </dgm:t>
    </dgm:pt>
    <dgm:pt modelId="{4C90C7C2-2A4C-4D07-8736-4F76EBF4F326}" type="parTrans" cxnId="{10E1BAF7-2374-431C-BEFA-C0BC8FFD90B4}">
      <dgm:prSet/>
      <dgm:spPr/>
      <dgm:t>
        <a:bodyPr/>
        <a:lstStyle/>
        <a:p>
          <a:endParaRPr lang="es-PE"/>
        </a:p>
      </dgm:t>
    </dgm:pt>
    <dgm:pt modelId="{45B5BCE2-A4B8-4144-8BDD-4FA0DF97DF56}" type="sibTrans" cxnId="{10E1BAF7-2374-431C-BEFA-C0BC8FFD90B4}">
      <dgm:prSet/>
      <dgm:spPr/>
      <dgm:t>
        <a:bodyPr/>
        <a:lstStyle/>
        <a:p>
          <a:endParaRPr lang="es-PE"/>
        </a:p>
      </dgm:t>
    </dgm:pt>
    <dgm:pt modelId="{93A29ABD-14DE-4925-BFAC-38BA4BF4EAB4}">
      <dgm:prSet phldrT="[Texto]"/>
      <dgm:spPr/>
      <dgm:t>
        <a:bodyPr/>
        <a:lstStyle/>
        <a:p>
          <a:r>
            <a:rPr lang="es-PE" dirty="0"/>
            <a:t>15</a:t>
          </a:r>
        </a:p>
      </dgm:t>
    </dgm:pt>
    <dgm:pt modelId="{B3386659-D5A3-41B3-8A8F-154B9B25C0FD}" type="parTrans" cxnId="{8F5EE057-4629-4145-8BE6-A50DB2F0F780}">
      <dgm:prSet/>
      <dgm:spPr/>
      <dgm:t>
        <a:bodyPr/>
        <a:lstStyle/>
        <a:p>
          <a:endParaRPr lang="es-PE"/>
        </a:p>
      </dgm:t>
    </dgm:pt>
    <dgm:pt modelId="{7593B553-B522-4FF5-B1B8-7BD8DF3D58F3}" type="sibTrans" cxnId="{8F5EE057-4629-4145-8BE6-A50DB2F0F780}">
      <dgm:prSet/>
      <dgm:spPr/>
      <dgm:t>
        <a:bodyPr/>
        <a:lstStyle/>
        <a:p>
          <a:endParaRPr lang="es-PE"/>
        </a:p>
      </dgm:t>
    </dgm:pt>
    <dgm:pt modelId="{6490B208-0462-460B-8878-0C8354D97DD8}">
      <dgm:prSet phldrT="[Texto]"/>
      <dgm:spPr/>
      <dgm:t>
        <a:bodyPr/>
        <a:lstStyle/>
        <a:p>
          <a:r>
            <a:rPr lang="es-PE" dirty="0"/>
            <a:t>27</a:t>
          </a:r>
        </a:p>
      </dgm:t>
    </dgm:pt>
    <dgm:pt modelId="{20D87AB3-A796-45BA-8002-2ACCDD5292A8}" type="parTrans" cxnId="{3C83203E-2B7A-4C05-A2EA-50E35F48DC25}">
      <dgm:prSet/>
      <dgm:spPr/>
      <dgm:t>
        <a:bodyPr/>
        <a:lstStyle/>
        <a:p>
          <a:endParaRPr lang="es-PE"/>
        </a:p>
      </dgm:t>
    </dgm:pt>
    <dgm:pt modelId="{5C6104DD-94EB-4725-9BC2-145FF828FCF5}" type="sibTrans" cxnId="{3C83203E-2B7A-4C05-A2EA-50E35F48DC25}">
      <dgm:prSet/>
      <dgm:spPr/>
      <dgm:t>
        <a:bodyPr/>
        <a:lstStyle/>
        <a:p>
          <a:endParaRPr lang="es-PE"/>
        </a:p>
      </dgm:t>
    </dgm:pt>
    <dgm:pt modelId="{71AFBAE9-F21B-4C68-A184-E79BF54B75D3}">
      <dgm:prSet phldrT="[Texto]"/>
      <dgm:spPr/>
      <dgm:t>
        <a:bodyPr/>
        <a:lstStyle/>
        <a:p>
          <a:r>
            <a:rPr lang="es-ES" dirty="0"/>
            <a:t>Se gesta una comisión investigadora por el presunto delito de usurpación de funciones contra mi persona.</a:t>
          </a:r>
          <a:endParaRPr lang="es-PE" dirty="0"/>
        </a:p>
      </dgm:t>
    </dgm:pt>
    <dgm:pt modelId="{4DEABF7C-0026-47E1-A39C-EDE8F8CC3F34}" type="parTrans" cxnId="{F0ED5962-B667-4646-8057-D7664DEC2F40}">
      <dgm:prSet/>
      <dgm:spPr/>
      <dgm:t>
        <a:bodyPr/>
        <a:lstStyle/>
        <a:p>
          <a:endParaRPr lang="es-PE"/>
        </a:p>
      </dgm:t>
    </dgm:pt>
    <dgm:pt modelId="{B8043FB9-0AC3-4EA4-A14D-95AE23E0C86B}" type="sibTrans" cxnId="{F0ED5962-B667-4646-8057-D7664DEC2F40}">
      <dgm:prSet/>
      <dgm:spPr/>
      <dgm:t>
        <a:bodyPr/>
        <a:lstStyle/>
        <a:p>
          <a:endParaRPr lang="es-PE"/>
        </a:p>
      </dgm:t>
    </dgm:pt>
    <dgm:pt modelId="{894099B2-6A30-47C3-A5DA-F43450C31629}">
      <dgm:prSet phldrT="[Texto]"/>
      <dgm:spPr/>
      <dgm:t>
        <a:bodyPr/>
        <a:lstStyle/>
        <a:p>
          <a:r>
            <a:rPr lang="es-ES" dirty="0"/>
            <a:t>Impiden el ingreso del personal del despacho de vice gobernación. En portería señalan que la orden viene del asesor del gobernador. (</a:t>
          </a:r>
          <a:r>
            <a:rPr lang="es-PE" dirty="0"/>
            <a:t>constatación policial, los días siguientes el personal seguía prohibido de ingresar).</a:t>
          </a:r>
        </a:p>
      </dgm:t>
    </dgm:pt>
    <dgm:pt modelId="{EFB83D43-35F5-4D6C-BB55-4567ECC52EC9}" type="parTrans" cxnId="{879D845E-2FD9-4926-8434-1597B18A1564}">
      <dgm:prSet/>
      <dgm:spPr/>
      <dgm:t>
        <a:bodyPr/>
        <a:lstStyle/>
        <a:p>
          <a:endParaRPr lang="es-PE"/>
        </a:p>
      </dgm:t>
    </dgm:pt>
    <dgm:pt modelId="{EC29C3D3-48B6-4F68-9705-7D439A67C417}" type="sibTrans" cxnId="{879D845E-2FD9-4926-8434-1597B18A1564}">
      <dgm:prSet/>
      <dgm:spPr/>
      <dgm:t>
        <a:bodyPr/>
        <a:lstStyle/>
        <a:p>
          <a:endParaRPr lang="es-PE"/>
        </a:p>
      </dgm:t>
    </dgm:pt>
    <dgm:pt modelId="{ED659D24-CBBB-436B-B578-121EA19486E0}" type="pres">
      <dgm:prSet presAssocID="{CCE219BF-249F-4B4F-8F57-9A0258B2B24D}" presName="linearFlow" presStyleCnt="0">
        <dgm:presLayoutVars>
          <dgm:dir/>
          <dgm:animLvl val="lvl"/>
          <dgm:resizeHandles val="exact"/>
        </dgm:presLayoutVars>
      </dgm:prSet>
      <dgm:spPr/>
    </dgm:pt>
    <dgm:pt modelId="{AB861BFD-A247-4D74-9ED5-BA728FD3DB8E}" type="pres">
      <dgm:prSet presAssocID="{2A0F69B3-A950-4EB6-9454-E1E5F1A611F0}" presName="composite" presStyleCnt="0"/>
      <dgm:spPr/>
    </dgm:pt>
    <dgm:pt modelId="{2B149B86-BA27-4CAD-999A-AB1E2B30388C}" type="pres">
      <dgm:prSet presAssocID="{2A0F69B3-A950-4EB6-9454-E1E5F1A611F0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5D56969-55E7-41D6-9FBD-CEBA0915F17F}" type="pres">
      <dgm:prSet presAssocID="{2A0F69B3-A950-4EB6-9454-E1E5F1A611F0}" presName="descendantText" presStyleLbl="alignAcc1" presStyleIdx="0" presStyleCnt="5">
        <dgm:presLayoutVars>
          <dgm:bulletEnabled val="1"/>
        </dgm:presLayoutVars>
      </dgm:prSet>
      <dgm:spPr/>
    </dgm:pt>
    <dgm:pt modelId="{9B9825FF-7681-43D1-917C-A73BB5565083}" type="pres">
      <dgm:prSet presAssocID="{E38F79D7-C179-4C1B-9EF2-8938941DD52F}" presName="sp" presStyleCnt="0"/>
      <dgm:spPr/>
    </dgm:pt>
    <dgm:pt modelId="{D2D0F3C6-98A2-4AF2-9690-8B423E2BC060}" type="pres">
      <dgm:prSet presAssocID="{8DB6FA96-A0FE-4B81-8B3E-334EF60549F5}" presName="composite" presStyleCnt="0"/>
      <dgm:spPr/>
    </dgm:pt>
    <dgm:pt modelId="{2F986CAB-BA1A-4302-BE05-FB15D22643A9}" type="pres">
      <dgm:prSet presAssocID="{8DB6FA96-A0FE-4B81-8B3E-334EF60549F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5A0CCA0-A221-4AAD-BA6C-8F1D1E186289}" type="pres">
      <dgm:prSet presAssocID="{8DB6FA96-A0FE-4B81-8B3E-334EF60549F5}" presName="descendantText" presStyleLbl="alignAcc1" presStyleIdx="1" presStyleCnt="5" custLinFactNeighborX="0">
        <dgm:presLayoutVars>
          <dgm:bulletEnabled val="1"/>
        </dgm:presLayoutVars>
      </dgm:prSet>
      <dgm:spPr/>
    </dgm:pt>
    <dgm:pt modelId="{7CF75B30-FE61-4ECF-BB6C-2D8D888F79EB}" type="pres">
      <dgm:prSet presAssocID="{D03DB14E-51E9-4235-8434-E6FADC75A01C}" presName="sp" presStyleCnt="0"/>
      <dgm:spPr/>
    </dgm:pt>
    <dgm:pt modelId="{756A448A-0FC5-4A95-99E1-6BDED2BC7FBE}" type="pres">
      <dgm:prSet presAssocID="{5BDCE796-0CDA-4B8C-B29D-F04623299FDF}" presName="composite" presStyleCnt="0"/>
      <dgm:spPr/>
    </dgm:pt>
    <dgm:pt modelId="{1328978A-6AAE-4317-95C9-0546C4A38531}" type="pres">
      <dgm:prSet presAssocID="{5BDCE796-0CDA-4B8C-B29D-F04623299FDF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A5936B0-4618-4449-9AA1-2FDAF20BC1DA}" type="pres">
      <dgm:prSet presAssocID="{5BDCE796-0CDA-4B8C-B29D-F04623299FDF}" presName="descendantText" presStyleLbl="alignAcc1" presStyleIdx="2" presStyleCnt="5">
        <dgm:presLayoutVars>
          <dgm:bulletEnabled val="1"/>
        </dgm:presLayoutVars>
      </dgm:prSet>
      <dgm:spPr/>
    </dgm:pt>
    <dgm:pt modelId="{A51B0A89-2B3D-4B9F-8BE4-BBBB34B88D0F}" type="pres">
      <dgm:prSet presAssocID="{1EEE57C7-6379-42B1-B02D-550D13B292DA}" presName="sp" presStyleCnt="0"/>
      <dgm:spPr/>
    </dgm:pt>
    <dgm:pt modelId="{11B0A564-DC99-49E6-89E3-1C917E0FA66D}" type="pres">
      <dgm:prSet presAssocID="{93A29ABD-14DE-4925-BFAC-38BA4BF4EAB4}" presName="composite" presStyleCnt="0"/>
      <dgm:spPr/>
    </dgm:pt>
    <dgm:pt modelId="{5AB415A1-91AF-41F9-8D88-1A300CEED91F}" type="pres">
      <dgm:prSet presAssocID="{93A29ABD-14DE-4925-BFAC-38BA4BF4EAB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7A411E9-ED4E-437E-B5EF-CEC718810F91}" type="pres">
      <dgm:prSet presAssocID="{93A29ABD-14DE-4925-BFAC-38BA4BF4EAB4}" presName="descendantText" presStyleLbl="alignAcc1" presStyleIdx="3" presStyleCnt="5">
        <dgm:presLayoutVars>
          <dgm:bulletEnabled val="1"/>
        </dgm:presLayoutVars>
      </dgm:prSet>
      <dgm:spPr/>
    </dgm:pt>
    <dgm:pt modelId="{435D303A-D388-4F94-A136-84E85F8AFFC3}" type="pres">
      <dgm:prSet presAssocID="{7593B553-B522-4FF5-B1B8-7BD8DF3D58F3}" presName="sp" presStyleCnt="0"/>
      <dgm:spPr/>
    </dgm:pt>
    <dgm:pt modelId="{0FBE8DBE-AE5D-4983-B6FF-A9C304F23D39}" type="pres">
      <dgm:prSet presAssocID="{6490B208-0462-460B-8878-0C8354D97DD8}" presName="composite" presStyleCnt="0"/>
      <dgm:spPr/>
    </dgm:pt>
    <dgm:pt modelId="{D1EB4825-AF9C-442F-A838-8B8BB70F3EE8}" type="pres">
      <dgm:prSet presAssocID="{6490B208-0462-460B-8878-0C8354D97DD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AE13DAE-7B33-4027-AFC2-AF6C30D88620}" type="pres">
      <dgm:prSet presAssocID="{6490B208-0462-460B-8878-0C8354D97DD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AF10B810-F081-41BC-835A-5D1D2CD9AF4C}" type="presOf" srcId="{8DB6FA96-A0FE-4B81-8B3E-334EF60549F5}" destId="{2F986CAB-BA1A-4302-BE05-FB15D22643A9}" srcOrd="0" destOrd="0" presId="urn:microsoft.com/office/officeart/2005/8/layout/chevron2"/>
    <dgm:cxn modelId="{6DE3EB1B-3242-4063-92B5-80DA4ED6F27A}" type="presOf" srcId="{2A0F69B3-A950-4EB6-9454-E1E5F1A611F0}" destId="{2B149B86-BA27-4CAD-999A-AB1E2B30388C}" srcOrd="0" destOrd="0" presId="urn:microsoft.com/office/officeart/2005/8/layout/chevron2"/>
    <dgm:cxn modelId="{FECD3E1D-E0E9-40C2-AE01-5E87BE9AA22C}" type="presOf" srcId="{5BDCE796-0CDA-4B8C-B29D-F04623299FDF}" destId="{1328978A-6AAE-4317-95C9-0546C4A38531}" srcOrd="0" destOrd="0" presId="urn:microsoft.com/office/officeart/2005/8/layout/chevron2"/>
    <dgm:cxn modelId="{70507133-CC19-4771-A5DA-DD38F6B2554E}" srcId="{8DB6FA96-A0FE-4B81-8B3E-334EF60549F5}" destId="{1D9F428F-F049-4521-89A0-ECC9D21E4E07}" srcOrd="0" destOrd="0" parTransId="{B78E9C85-47E1-45A4-B8CB-E14671BC9792}" sibTransId="{AF2DB356-B548-4835-8C89-A4DBB354E5AB}"/>
    <dgm:cxn modelId="{7873CA39-954E-4B89-8D82-DDE49EDE3D8B}" srcId="{CCE219BF-249F-4B4F-8F57-9A0258B2B24D}" destId="{2A0F69B3-A950-4EB6-9454-E1E5F1A611F0}" srcOrd="0" destOrd="0" parTransId="{A1270CBA-F1D6-40C8-8BC2-FAB0F1F6AF68}" sibTransId="{E38F79D7-C179-4C1B-9EF2-8938941DD52F}"/>
    <dgm:cxn modelId="{3C83203E-2B7A-4C05-A2EA-50E35F48DC25}" srcId="{CCE219BF-249F-4B4F-8F57-9A0258B2B24D}" destId="{6490B208-0462-460B-8878-0C8354D97DD8}" srcOrd="4" destOrd="0" parTransId="{20D87AB3-A796-45BA-8002-2ACCDD5292A8}" sibTransId="{5C6104DD-94EB-4725-9BC2-145FF828FCF5}"/>
    <dgm:cxn modelId="{879D845E-2FD9-4926-8434-1597B18A1564}" srcId="{6490B208-0462-460B-8878-0C8354D97DD8}" destId="{894099B2-6A30-47C3-A5DA-F43450C31629}" srcOrd="0" destOrd="0" parTransId="{EFB83D43-35F5-4D6C-BB55-4567ECC52EC9}" sibTransId="{EC29C3D3-48B6-4F68-9705-7D439A67C417}"/>
    <dgm:cxn modelId="{F0ED5962-B667-4646-8057-D7664DEC2F40}" srcId="{93A29ABD-14DE-4925-BFAC-38BA4BF4EAB4}" destId="{71AFBAE9-F21B-4C68-A184-E79BF54B75D3}" srcOrd="0" destOrd="0" parTransId="{4DEABF7C-0026-47E1-A39C-EDE8F8CC3F34}" sibTransId="{B8043FB9-0AC3-4EA4-A14D-95AE23E0C86B}"/>
    <dgm:cxn modelId="{4F583064-0036-4C1A-BC3F-906F610758FC}" type="presOf" srcId="{71AFBAE9-F21B-4C68-A184-E79BF54B75D3}" destId="{37A411E9-ED4E-437E-B5EF-CEC718810F91}" srcOrd="0" destOrd="0" presId="urn:microsoft.com/office/officeart/2005/8/layout/chevron2"/>
    <dgm:cxn modelId="{0921076D-FA56-4236-A5BE-A8533CAC7F93}" type="presOf" srcId="{6490B208-0462-460B-8878-0C8354D97DD8}" destId="{D1EB4825-AF9C-442F-A838-8B8BB70F3EE8}" srcOrd="0" destOrd="0" presId="urn:microsoft.com/office/officeart/2005/8/layout/chevron2"/>
    <dgm:cxn modelId="{49914A4E-4878-4559-B907-E9B0CC1DF3CB}" type="presOf" srcId="{894099B2-6A30-47C3-A5DA-F43450C31629}" destId="{EAE13DAE-7B33-4027-AFC2-AF6C30D88620}" srcOrd="0" destOrd="0" presId="urn:microsoft.com/office/officeart/2005/8/layout/chevron2"/>
    <dgm:cxn modelId="{27F45050-D0B3-474A-A258-3C8D5666F74E}" type="presOf" srcId="{93A29ABD-14DE-4925-BFAC-38BA4BF4EAB4}" destId="{5AB415A1-91AF-41F9-8D88-1A300CEED91F}" srcOrd="0" destOrd="0" presId="urn:microsoft.com/office/officeart/2005/8/layout/chevron2"/>
    <dgm:cxn modelId="{C0C02A55-E2A6-4FC5-93DA-AB915C46CD9F}" srcId="{2A0F69B3-A950-4EB6-9454-E1E5F1A611F0}" destId="{943BD5DD-C698-4B4D-B61E-ED5FC0D254C2}" srcOrd="0" destOrd="0" parTransId="{F6516BFB-6181-44B6-A7F6-C93A0B9BE159}" sibTransId="{156BDF9A-6B3F-440F-830F-8D4C5E3ED582}"/>
    <dgm:cxn modelId="{8F5EE057-4629-4145-8BE6-A50DB2F0F780}" srcId="{CCE219BF-249F-4B4F-8F57-9A0258B2B24D}" destId="{93A29ABD-14DE-4925-BFAC-38BA4BF4EAB4}" srcOrd="3" destOrd="0" parTransId="{B3386659-D5A3-41B3-8A8F-154B9B25C0FD}" sibTransId="{7593B553-B522-4FF5-B1B8-7BD8DF3D58F3}"/>
    <dgm:cxn modelId="{5E16FF58-3E7F-46FA-8075-EF201471EFFE}" type="presOf" srcId="{1D9F428F-F049-4521-89A0-ECC9D21E4E07}" destId="{A5A0CCA0-A221-4AAD-BA6C-8F1D1E186289}" srcOrd="0" destOrd="0" presId="urn:microsoft.com/office/officeart/2005/8/layout/chevron2"/>
    <dgm:cxn modelId="{D9BC977B-9F0D-4A22-AAF7-62B5DED9F963}" type="presOf" srcId="{943BD5DD-C698-4B4D-B61E-ED5FC0D254C2}" destId="{35D56969-55E7-41D6-9FBD-CEBA0915F17F}" srcOrd="0" destOrd="0" presId="urn:microsoft.com/office/officeart/2005/8/layout/chevron2"/>
    <dgm:cxn modelId="{82945FBE-9475-4903-B455-35F0841F5B0E}" type="presOf" srcId="{9688447E-EC57-4D58-A179-58A8783196A0}" destId="{AA5936B0-4618-4449-9AA1-2FDAF20BC1DA}" srcOrd="0" destOrd="0" presId="urn:microsoft.com/office/officeart/2005/8/layout/chevron2"/>
    <dgm:cxn modelId="{AEA9D0E6-8AC1-435C-8337-F20F8C03AD72}" srcId="{CCE219BF-249F-4B4F-8F57-9A0258B2B24D}" destId="{5BDCE796-0CDA-4B8C-B29D-F04623299FDF}" srcOrd="2" destOrd="0" parTransId="{92D2F40F-C1F9-42EC-8DF3-C3400B74E7D2}" sibTransId="{1EEE57C7-6379-42B1-B02D-550D13B292DA}"/>
    <dgm:cxn modelId="{43EA47F6-D639-4CA8-9950-0D6137EF8E6C}" srcId="{CCE219BF-249F-4B4F-8F57-9A0258B2B24D}" destId="{8DB6FA96-A0FE-4B81-8B3E-334EF60549F5}" srcOrd="1" destOrd="0" parTransId="{DE19FFBD-F87B-46E0-B7D4-747A042A6167}" sibTransId="{D03DB14E-51E9-4235-8434-E6FADC75A01C}"/>
    <dgm:cxn modelId="{5F2E7CF7-93EC-4E9B-A25B-A9F7BD07FE35}" type="presOf" srcId="{CCE219BF-249F-4B4F-8F57-9A0258B2B24D}" destId="{ED659D24-CBBB-436B-B578-121EA19486E0}" srcOrd="0" destOrd="0" presId="urn:microsoft.com/office/officeart/2005/8/layout/chevron2"/>
    <dgm:cxn modelId="{10E1BAF7-2374-431C-BEFA-C0BC8FFD90B4}" srcId="{5BDCE796-0CDA-4B8C-B29D-F04623299FDF}" destId="{9688447E-EC57-4D58-A179-58A8783196A0}" srcOrd="0" destOrd="0" parTransId="{4C90C7C2-2A4C-4D07-8736-4F76EBF4F326}" sibTransId="{45B5BCE2-A4B8-4144-8BDD-4FA0DF97DF56}"/>
    <dgm:cxn modelId="{DE575FB7-797D-48BB-BC4C-FC00B9802019}" type="presParOf" srcId="{ED659D24-CBBB-436B-B578-121EA19486E0}" destId="{AB861BFD-A247-4D74-9ED5-BA728FD3DB8E}" srcOrd="0" destOrd="0" presId="urn:microsoft.com/office/officeart/2005/8/layout/chevron2"/>
    <dgm:cxn modelId="{E377771B-5920-4551-8952-56598E1DDE13}" type="presParOf" srcId="{AB861BFD-A247-4D74-9ED5-BA728FD3DB8E}" destId="{2B149B86-BA27-4CAD-999A-AB1E2B30388C}" srcOrd="0" destOrd="0" presId="urn:microsoft.com/office/officeart/2005/8/layout/chevron2"/>
    <dgm:cxn modelId="{14ACD1D1-5DFF-4A71-B93E-DEA1BAA58D09}" type="presParOf" srcId="{AB861BFD-A247-4D74-9ED5-BA728FD3DB8E}" destId="{35D56969-55E7-41D6-9FBD-CEBA0915F17F}" srcOrd="1" destOrd="0" presId="urn:microsoft.com/office/officeart/2005/8/layout/chevron2"/>
    <dgm:cxn modelId="{CF79849B-CB73-4D65-B52B-DFE002373BA4}" type="presParOf" srcId="{ED659D24-CBBB-436B-B578-121EA19486E0}" destId="{9B9825FF-7681-43D1-917C-A73BB5565083}" srcOrd="1" destOrd="0" presId="urn:microsoft.com/office/officeart/2005/8/layout/chevron2"/>
    <dgm:cxn modelId="{61CE1E36-DE07-4748-A592-1B557D774ABF}" type="presParOf" srcId="{ED659D24-CBBB-436B-B578-121EA19486E0}" destId="{D2D0F3C6-98A2-4AF2-9690-8B423E2BC060}" srcOrd="2" destOrd="0" presId="urn:microsoft.com/office/officeart/2005/8/layout/chevron2"/>
    <dgm:cxn modelId="{A078F90E-2958-4AAE-91D3-74CB7BE0BC3D}" type="presParOf" srcId="{D2D0F3C6-98A2-4AF2-9690-8B423E2BC060}" destId="{2F986CAB-BA1A-4302-BE05-FB15D22643A9}" srcOrd="0" destOrd="0" presId="urn:microsoft.com/office/officeart/2005/8/layout/chevron2"/>
    <dgm:cxn modelId="{6DB7FC31-46EB-4823-9B7F-BA80F8370E63}" type="presParOf" srcId="{D2D0F3C6-98A2-4AF2-9690-8B423E2BC060}" destId="{A5A0CCA0-A221-4AAD-BA6C-8F1D1E186289}" srcOrd="1" destOrd="0" presId="urn:microsoft.com/office/officeart/2005/8/layout/chevron2"/>
    <dgm:cxn modelId="{7EC17041-3DAC-446B-9CA5-63CB80892EF6}" type="presParOf" srcId="{ED659D24-CBBB-436B-B578-121EA19486E0}" destId="{7CF75B30-FE61-4ECF-BB6C-2D8D888F79EB}" srcOrd="3" destOrd="0" presId="urn:microsoft.com/office/officeart/2005/8/layout/chevron2"/>
    <dgm:cxn modelId="{522FC3A2-6445-456A-8148-08C56AF8E790}" type="presParOf" srcId="{ED659D24-CBBB-436B-B578-121EA19486E0}" destId="{756A448A-0FC5-4A95-99E1-6BDED2BC7FBE}" srcOrd="4" destOrd="0" presId="urn:microsoft.com/office/officeart/2005/8/layout/chevron2"/>
    <dgm:cxn modelId="{1C73C0A0-5A80-49BB-8AAF-BB71BD79F6E7}" type="presParOf" srcId="{756A448A-0FC5-4A95-99E1-6BDED2BC7FBE}" destId="{1328978A-6AAE-4317-95C9-0546C4A38531}" srcOrd="0" destOrd="0" presId="urn:microsoft.com/office/officeart/2005/8/layout/chevron2"/>
    <dgm:cxn modelId="{3CA632C7-08F3-4CFD-9D15-A3ACAAAC3B4B}" type="presParOf" srcId="{756A448A-0FC5-4A95-99E1-6BDED2BC7FBE}" destId="{AA5936B0-4618-4449-9AA1-2FDAF20BC1DA}" srcOrd="1" destOrd="0" presId="urn:microsoft.com/office/officeart/2005/8/layout/chevron2"/>
    <dgm:cxn modelId="{62CB8B42-A774-4BAF-B24B-EDE8086D483C}" type="presParOf" srcId="{ED659D24-CBBB-436B-B578-121EA19486E0}" destId="{A51B0A89-2B3D-4B9F-8BE4-BBBB34B88D0F}" srcOrd="5" destOrd="0" presId="urn:microsoft.com/office/officeart/2005/8/layout/chevron2"/>
    <dgm:cxn modelId="{1AF12EDE-804A-436C-A48C-98A3319D4134}" type="presParOf" srcId="{ED659D24-CBBB-436B-B578-121EA19486E0}" destId="{11B0A564-DC99-49E6-89E3-1C917E0FA66D}" srcOrd="6" destOrd="0" presId="urn:microsoft.com/office/officeart/2005/8/layout/chevron2"/>
    <dgm:cxn modelId="{477822E1-D4EF-4B18-9FE1-119FBF0709F1}" type="presParOf" srcId="{11B0A564-DC99-49E6-89E3-1C917E0FA66D}" destId="{5AB415A1-91AF-41F9-8D88-1A300CEED91F}" srcOrd="0" destOrd="0" presId="urn:microsoft.com/office/officeart/2005/8/layout/chevron2"/>
    <dgm:cxn modelId="{F80781AE-EEB9-4494-86F1-F2DD0A82BE1C}" type="presParOf" srcId="{11B0A564-DC99-49E6-89E3-1C917E0FA66D}" destId="{37A411E9-ED4E-437E-B5EF-CEC718810F91}" srcOrd="1" destOrd="0" presId="urn:microsoft.com/office/officeart/2005/8/layout/chevron2"/>
    <dgm:cxn modelId="{02BA35B4-BA48-4EAC-9880-C76925092EC2}" type="presParOf" srcId="{ED659D24-CBBB-436B-B578-121EA19486E0}" destId="{435D303A-D388-4F94-A136-84E85F8AFFC3}" srcOrd="7" destOrd="0" presId="urn:microsoft.com/office/officeart/2005/8/layout/chevron2"/>
    <dgm:cxn modelId="{182BAE74-DAE3-4975-806F-1A0CC1B037D0}" type="presParOf" srcId="{ED659D24-CBBB-436B-B578-121EA19486E0}" destId="{0FBE8DBE-AE5D-4983-B6FF-A9C304F23D39}" srcOrd="8" destOrd="0" presId="urn:microsoft.com/office/officeart/2005/8/layout/chevron2"/>
    <dgm:cxn modelId="{FC3192B6-8A91-4E3F-9CA1-C5DA5E7B66E7}" type="presParOf" srcId="{0FBE8DBE-AE5D-4983-B6FF-A9C304F23D39}" destId="{D1EB4825-AF9C-442F-A838-8B8BB70F3EE8}" srcOrd="0" destOrd="0" presId="urn:microsoft.com/office/officeart/2005/8/layout/chevron2"/>
    <dgm:cxn modelId="{D01B83C5-925F-4B4A-A8C1-281D774C26EB}" type="presParOf" srcId="{0FBE8DBE-AE5D-4983-B6FF-A9C304F23D39}" destId="{EAE13DAE-7B33-4027-AFC2-AF6C30D886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5C3397-F4AA-4A95-B6FF-0E02FEB8784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2EB05BF-637B-4130-B8F2-6F26943D2875}">
      <dgm:prSet phldrT="[Texto]"/>
      <dgm:spPr/>
      <dgm:t>
        <a:bodyPr/>
        <a:lstStyle/>
        <a:p>
          <a:r>
            <a:rPr lang="es-PE" dirty="0"/>
            <a:t>08</a:t>
          </a:r>
        </a:p>
      </dgm:t>
    </dgm:pt>
    <dgm:pt modelId="{645CB772-90DB-42AD-8921-976933960C5E}" type="parTrans" cxnId="{31EE2A84-1BA7-4AFA-9601-EF19E3042EF1}">
      <dgm:prSet/>
      <dgm:spPr/>
      <dgm:t>
        <a:bodyPr/>
        <a:lstStyle/>
        <a:p>
          <a:endParaRPr lang="es-PE"/>
        </a:p>
      </dgm:t>
    </dgm:pt>
    <dgm:pt modelId="{4DBF2860-2E1D-43F2-BB90-B19951FFBCC9}" type="sibTrans" cxnId="{31EE2A84-1BA7-4AFA-9601-EF19E3042EF1}">
      <dgm:prSet/>
      <dgm:spPr/>
      <dgm:t>
        <a:bodyPr/>
        <a:lstStyle/>
        <a:p>
          <a:endParaRPr lang="es-PE"/>
        </a:p>
      </dgm:t>
    </dgm:pt>
    <dgm:pt modelId="{3F6DA2B6-6057-4581-B7EF-38F530CCBB36}">
      <dgm:prSet phldrT="[Texto]"/>
      <dgm:spPr/>
      <dgm:t>
        <a:bodyPr/>
        <a:lstStyle/>
        <a:p>
          <a:r>
            <a:rPr lang="es-PE" dirty="0"/>
            <a:t>Reitero el pedido de la copia certificada del Acta de sesión de consejo de fecha 05 de abril de 2023</a:t>
          </a:r>
        </a:p>
      </dgm:t>
    </dgm:pt>
    <dgm:pt modelId="{152E8ADD-6D9C-482B-9A54-52D40172C7C4}" type="parTrans" cxnId="{D049A7AC-0639-4DDE-B666-4639EA8C2E21}">
      <dgm:prSet/>
      <dgm:spPr/>
      <dgm:t>
        <a:bodyPr/>
        <a:lstStyle/>
        <a:p>
          <a:endParaRPr lang="es-PE"/>
        </a:p>
      </dgm:t>
    </dgm:pt>
    <dgm:pt modelId="{02F03FCB-A209-446F-9A23-3FF1764BCE8D}" type="sibTrans" cxnId="{D049A7AC-0639-4DDE-B666-4639EA8C2E21}">
      <dgm:prSet/>
      <dgm:spPr/>
      <dgm:t>
        <a:bodyPr/>
        <a:lstStyle/>
        <a:p>
          <a:endParaRPr lang="es-PE"/>
        </a:p>
      </dgm:t>
    </dgm:pt>
    <dgm:pt modelId="{55CC23F1-0BFC-4B49-83E0-6BC24AE05E81}">
      <dgm:prSet phldrT="[Texto]"/>
      <dgm:spPr/>
      <dgm:t>
        <a:bodyPr/>
        <a:lstStyle/>
        <a:p>
          <a:r>
            <a:rPr lang="es-PE" dirty="0"/>
            <a:t>11</a:t>
          </a:r>
        </a:p>
      </dgm:t>
    </dgm:pt>
    <dgm:pt modelId="{6EB14EBF-802B-4176-BBBA-FA234E5B93A7}" type="parTrans" cxnId="{D9C6B625-A0D5-4309-B9EE-DAADA084689B}">
      <dgm:prSet/>
      <dgm:spPr/>
      <dgm:t>
        <a:bodyPr/>
        <a:lstStyle/>
        <a:p>
          <a:endParaRPr lang="es-PE"/>
        </a:p>
      </dgm:t>
    </dgm:pt>
    <dgm:pt modelId="{45111ED8-0430-47D0-A8CE-07D342A2330D}" type="sibTrans" cxnId="{D9C6B625-A0D5-4309-B9EE-DAADA084689B}">
      <dgm:prSet/>
      <dgm:spPr/>
      <dgm:t>
        <a:bodyPr/>
        <a:lstStyle/>
        <a:p>
          <a:endParaRPr lang="es-PE"/>
        </a:p>
      </dgm:t>
    </dgm:pt>
    <dgm:pt modelId="{CD359268-B387-4910-886D-42BC6137E4B1}">
      <dgm:prSet phldrT="[Texto]"/>
      <dgm:spPr/>
      <dgm:t>
        <a:bodyPr/>
        <a:lstStyle/>
        <a:p>
          <a:r>
            <a:rPr lang="es-PE" dirty="0"/>
            <a:t>Me cita la nueva comisión investigadora</a:t>
          </a:r>
        </a:p>
      </dgm:t>
    </dgm:pt>
    <dgm:pt modelId="{2D1F1568-8BF1-41EB-8098-6F75D6B6783F}" type="parTrans" cxnId="{770B90B5-9E61-4CDC-A5F5-DB16A1336AFD}">
      <dgm:prSet/>
      <dgm:spPr/>
      <dgm:t>
        <a:bodyPr/>
        <a:lstStyle/>
        <a:p>
          <a:endParaRPr lang="es-PE"/>
        </a:p>
      </dgm:t>
    </dgm:pt>
    <dgm:pt modelId="{8A5D152D-D580-447A-803D-4BC18EA471E3}" type="sibTrans" cxnId="{770B90B5-9E61-4CDC-A5F5-DB16A1336AFD}">
      <dgm:prSet/>
      <dgm:spPr/>
      <dgm:t>
        <a:bodyPr/>
        <a:lstStyle/>
        <a:p>
          <a:endParaRPr lang="es-PE"/>
        </a:p>
      </dgm:t>
    </dgm:pt>
    <dgm:pt modelId="{E454DACD-4B2C-4C12-8F13-7E6DD8E1220F}">
      <dgm:prSet phldrT="[Texto]"/>
      <dgm:spPr/>
      <dgm:t>
        <a:bodyPr/>
        <a:lstStyle/>
        <a:p>
          <a:r>
            <a:rPr lang="es-PE" dirty="0"/>
            <a:t>Manifiesta en documento a la comisión que no se me notificó de acuerdo al procedimiento administrativo con los actuados realizados.</a:t>
          </a:r>
        </a:p>
      </dgm:t>
    </dgm:pt>
    <dgm:pt modelId="{2F7FCD59-7E29-4207-9254-15D73C40AE2C}" type="parTrans" cxnId="{174B8716-30A2-4A89-9FBD-494C1DA2AD2A}">
      <dgm:prSet/>
      <dgm:spPr/>
      <dgm:t>
        <a:bodyPr/>
        <a:lstStyle/>
        <a:p>
          <a:endParaRPr lang="es-PE"/>
        </a:p>
      </dgm:t>
    </dgm:pt>
    <dgm:pt modelId="{7959048F-6745-4362-AC70-6051FDC2FC06}" type="sibTrans" cxnId="{174B8716-30A2-4A89-9FBD-494C1DA2AD2A}">
      <dgm:prSet/>
      <dgm:spPr/>
      <dgm:t>
        <a:bodyPr/>
        <a:lstStyle/>
        <a:p>
          <a:endParaRPr lang="es-PE"/>
        </a:p>
      </dgm:t>
    </dgm:pt>
    <dgm:pt modelId="{5BBD236E-F76C-4FCC-805F-525E7D80DE00}" type="pres">
      <dgm:prSet presAssocID="{D95C3397-F4AA-4A95-B6FF-0E02FEB8784C}" presName="linearFlow" presStyleCnt="0">
        <dgm:presLayoutVars>
          <dgm:dir/>
          <dgm:animLvl val="lvl"/>
          <dgm:resizeHandles val="exact"/>
        </dgm:presLayoutVars>
      </dgm:prSet>
      <dgm:spPr/>
    </dgm:pt>
    <dgm:pt modelId="{ADA2970B-37A2-4CBB-B16C-59C9861287A1}" type="pres">
      <dgm:prSet presAssocID="{82EB05BF-637B-4130-B8F2-6F26943D2875}" presName="composite" presStyleCnt="0"/>
      <dgm:spPr/>
    </dgm:pt>
    <dgm:pt modelId="{E932EA96-0575-4392-AC40-AE746CE11364}" type="pres">
      <dgm:prSet presAssocID="{82EB05BF-637B-4130-B8F2-6F26943D2875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CFA15167-CD84-4517-A0F6-E14973CF53A9}" type="pres">
      <dgm:prSet presAssocID="{82EB05BF-637B-4130-B8F2-6F26943D2875}" presName="descendantText" presStyleLbl="alignAcc1" presStyleIdx="0" presStyleCnt="2">
        <dgm:presLayoutVars>
          <dgm:bulletEnabled val="1"/>
        </dgm:presLayoutVars>
      </dgm:prSet>
      <dgm:spPr/>
    </dgm:pt>
    <dgm:pt modelId="{309352B1-5007-44C1-8470-11142E2FF646}" type="pres">
      <dgm:prSet presAssocID="{4DBF2860-2E1D-43F2-BB90-B19951FFBCC9}" presName="sp" presStyleCnt="0"/>
      <dgm:spPr/>
    </dgm:pt>
    <dgm:pt modelId="{54F8BF37-33E0-4A72-B77D-4C9B51454D64}" type="pres">
      <dgm:prSet presAssocID="{55CC23F1-0BFC-4B49-83E0-6BC24AE05E81}" presName="composite" presStyleCnt="0"/>
      <dgm:spPr/>
    </dgm:pt>
    <dgm:pt modelId="{73CCA515-2E25-4E32-AA7E-D8F26659B692}" type="pres">
      <dgm:prSet presAssocID="{55CC23F1-0BFC-4B49-83E0-6BC24AE05E8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E36E2DE-40DD-43D9-BCA5-0F5C55C62352}" type="pres">
      <dgm:prSet presAssocID="{55CC23F1-0BFC-4B49-83E0-6BC24AE05E8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74B8716-30A2-4A89-9FBD-494C1DA2AD2A}" srcId="{55CC23F1-0BFC-4B49-83E0-6BC24AE05E81}" destId="{E454DACD-4B2C-4C12-8F13-7E6DD8E1220F}" srcOrd="1" destOrd="0" parTransId="{2F7FCD59-7E29-4207-9254-15D73C40AE2C}" sibTransId="{7959048F-6745-4362-AC70-6051FDC2FC06}"/>
    <dgm:cxn modelId="{D9C6B625-A0D5-4309-B9EE-DAADA084689B}" srcId="{D95C3397-F4AA-4A95-B6FF-0E02FEB8784C}" destId="{55CC23F1-0BFC-4B49-83E0-6BC24AE05E81}" srcOrd="1" destOrd="0" parTransId="{6EB14EBF-802B-4176-BBBA-FA234E5B93A7}" sibTransId="{45111ED8-0430-47D0-A8CE-07D342A2330D}"/>
    <dgm:cxn modelId="{67359467-F35C-4F01-8BF5-B08E4AE1D0CA}" type="presOf" srcId="{CD359268-B387-4910-886D-42BC6137E4B1}" destId="{4E36E2DE-40DD-43D9-BCA5-0F5C55C62352}" srcOrd="0" destOrd="0" presId="urn:microsoft.com/office/officeart/2005/8/layout/chevron2"/>
    <dgm:cxn modelId="{F88E677D-96F9-443E-BEAC-9C6C0850876D}" type="presOf" srcId="{55CC23F1-0BFC-4B49-83E0-6BC24AE05E81}" destId="{73CCA515-2E25-4E32-AA7E-D8F26659B692}" srcOrd="0" destOrd="0" presId="urn:microsoft.com/office/officeart/2005/8/layout/chevron2"/>
    <dgm:cxn modelId="{31EE2A84-1BA7-4AFA-9601-EF19E3042EF1}" srcId="{D95C3397-F4AA-4A95-B6FF-0E02FEB8784C}" destId="{82EB05BF-637B-4130-B8F2-6F26943D2875}" srcOrd="0" destOrd="0" parTransId="{645CB772-90DB-42AD-8921-976933960C5E}" sibTransId="{4DBF2860-2E1D-43F2-BB90-B19951FFBCC9}"/>
    <dgm:cxn modelId="{C2E9E296-788A-41C6-B7B0-7A5431688895}" type="presOf" srcId="{E454DACD-4B2C-4C12-8F13-7E6DD8E1220F}" destId="{4E36E2DE-40DD-43D9-BCA5-0F5C55C62352}" srcOrd="0" destOrd="1" presId="urn:microsoft.com/office/officeart/2005/8/layout/chevron2"/>
    <dgm:cxn modelId="{7C07A9AB-B3AE-4D93-9C9A-816E135376DC}" type="presOf" srcId="{D95C3397-F4AA-4A95-B6FF-0E02FEB8784C}" destId="{5BBD236E-F76C-4FCC-805F-525E7D80DE00}" srcOrd="0" destOrd="0" presId="urn:microsoft.com/office/officeart/2005/8/layout/chevron2"/>
    <dgm:cxn modelId="{D049A7AC-0639-4DDE-B666-4639EA8C2E21}" srcId="{82EB05BF-637B-4130-B8F2-6F26943D2875}" destId="{3F6DA2B6-6057-4581-B7EF-38F530CCBB36}" srcOrd="0" destOrd="0" parTransId="{152E8ADD-6D9C-482B-9A54-52D40172C7C4}" sibTransId="{02F03FCB-A209-446F-9A23-3FF1764BCE8D}"/>
    <dgm:cxn modelId="{770B90B5-9E61-4CDC-A5F5-DB16A1336AFD}" srcId="{55CC23F1-0BFC-4B49-83E0-6BC24AE05E81}" destId="{CD359268-B387-4910-886D-42BC6137E4B1}" srcOrd="0" destOrd="0" parTransId="{2D1F1568-8BF1-41EB-8098-6F75D6B6783F}" sibTransId="{8A5D152D-D580-447A-803D-4BC18EA471E3}"/>
    <dgm:cxn modelId="{532AC6DA-2F02-4A59-B30D-9DEC9B63A6C2}" type="presOf" srcId="{82EB05BF-637B-4130-B8F2-6F26943D2875}" destId="{E932EA96-0575-4392-AC40-AE746CE11364}" srcOrd="0" destOrd="0" presId="urn:microsoft.com/office/officeart/2005/8/layout/chevron2"/>
    <dgm:cxn modelId="{D69A67FB-24C5-4AC8-A75B-450607DCEBFE}" type="presOf" srcId="{3F6DA2B6-6057-4581-B7EF-38F530CCBB36}" destId="{CFA15167-CD84-4517-A0F6-E14973CF53A9}" srcOrd="0" destOrd="0" presId="urn:microsoft.com/office/officeart/2005/8/layout/chevron2"/>
    <dgm:cxn modelId="{15524222-4C71-4095-91CB-FBA226D25634}" type="presParOf" srcId="{5BBD236E-F76C-4FCC-805F-525E7D80DE00}" destId="{ADA2970B-37A2-4CBB-B16C-59C9861287A1}" srcOrd="0" destOrd="0" presId="urn:microsoft.com/office/officeart/2005/8/layout/chevron2"/>
    <dgm:cxn modelId="{49BB8EA7-B540-41A5-B739-9B04F8EF1F7F}" type="presParOf" srcId="{ADA2970B-37A2-4CBB-B16C-59C9861287A1}" destId="{E932EA96-0575-4392-AC40-AE746CE11364}" srcOrd="0" destOrd="0" presId="urn:microsoft.com/office/officeart/2005/8/layout/chevron2"/>
    <dgm:cxn modelId="{A603EC5B-5A0D-4EED-B00B-424E60953DFB}" type="presParOf" srcId="{ADA2970B-37A2-4CBB-B16C-59C9861287A1}" destId="{CFA15167-CD84-4517-A0F6-E14973CF53A9}" srcOrd="1" destOrd="0" presId="urn:microsoft.com/office/officeart/2005/8/layout/chevron2"/>
    <dgm:cxn modelId="{87EF313D-ECF4-4298-82F3-8A9602C28E38}" type="presParOf" srcId="{5BBD236E-F76C-4FCC-805F-525E7D80DE00}" destId="{309352B1-5007-44C1-8470-11142E2FF646}" srcOrd="1" destOrd="0" presId="urn:microsoft.com/office/officeart/2005/8/layout/chevron2"/>
    <dgm:cxn modelId="{00E51CDC-848E-469A-8115-1E53F5717647}" type="presParOf" srcId="{5BBD236E-F76C-4FCC-805F-525E7D80DE00}" destId="{54F8BF37-33E0-4A72-B77D-4C9B51454D64}" srcOrd="2" destOrd="0" presId="urn:microsoft.com/office/officeart/2005/8/layout/chevron2"/>
    <dgm:cxn modelId="{43F37B81-21FD-4F9D-AE8D-64459FEDB0FD}" type="presParOf" srcId="{54F8BF37-33E0-4A72-B77D-4C9B51454D64}" destId="{73CCA515-2E25-4E32-AA7E-D8F26659B692}" srcOrd="0" destOrd="0" presId="urn:microsoft.com/office/officeart/2005/8/layout/chevron2"/>
    <dgm:cxn modelId="{4851CA31-DC42-48BD-8A8D-854492E2A3A3}" type="presParOf" srcId="{54F8BF37-33E0-4A72-B77D-4C9B51454D64}" destId="{4E36E2DE-40DD-43D9-BCA5-0F5C55C623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60633-AC21-4D51-9AB8-9E7D21D9AD3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AFB618D-EB97-4F53-B20A-E6BB88984309}">
      <dgm:prSet phldrT="[Texto]"/>
      <dgm:spPr/>
      <dgm:t>
        <a:bodyPr/>
        <a:lstStyle/>
        <a:p>
          <a:r>
            <a:rPr lang="es-PE" dirty="0"/>
            <a:t> </a:t>
          </a:r>
        </a:p>
      </dgm:t>
    </dgm:pt>
    <dgm:pt modelId="{ED67A13E-35FF-4B0B-B591-310FE3ACB2CF}" type="parTrans" cxnId="{CD2BF993-35F5-4BAB-8F5B-5674CC672D3A}">
      <dgm:prSet/>
      <dgm:spPr/>
      <dgm:t>
        <a:bodyPr/>
        <a:lstStyle/>
        <a:p>
          <a:endParaRPr lang="es-PE"/>
        </a:p>
      </dgm:t>
    </dgm:pt>
    <dgm:pt modelId="{58FACB11-0536-46EB-90BD-D477C78DB836}" type="sibTrans" cxnId="{CD2BF993-35F5-4BAB-8F5B-5674CC672D3A}">
      <dgm:prSet/>
      <dgm:spPr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</dgm:spPr>
      <dgm:t>
        <a:bodyPr/>
        <a:lstStyle/>
        <a:p>
          <a:endParaRPr lang="es-PE"/>
        </a:p>
      </dgm:t>
    </dgm:pt>
    <dgm:pt modelId="{D79CEA4E-DF7B-48D5-B19B-D0CCDA797B03}">
      <dgm:prSet phldrT="[Texto]"/>
      <dgm:spPr/>
      <dgm:t>
        <a:bodyPr/>
        <a:lstStyle/>
        <a:p>
          <a:pPr algn="just"/>
          <a:r>
            <a:rPr lang="es-PE" dirty="0"/>
            <a:t>08 de enero de 2016 – Lineamientos para la gestión documentaria en la Sede Central del Gobierno Regional de Ica</a:t>
          </a:r>
        </a:p>
      </dgm:t>
    </dgm:pt>
    <dgm:pt modelId="{463DDB2C-320F-4597-AC1A-6D37C960957A}" type="parTrans" cxnId="{03937C38-2A6B-48E8-A14E-8EC38F97B8E0}">
      <dgm:prSet/>
      <dgm:spPr/>
      <dgm:t>
        <a:bodyPr/>
        <a:lstStyle/>
        <a:p>
          <a:endParaRPr lang="es-PE"/>
        </a:p>
      </dgm:t>
    </dgm:pt>
    <dgm:pt modelId="{5AF517D4-9F2E-411E-9A80-BC5ECD80F35E}" type="sibTrans" cxnId="{03937C38-2A6B-48E8-A14E-8EC38F97B8E0}">
      <dgm:prSet/>
      <dgm:spPr/>
      <dgm:t>
        <a:bodyPr/>
        <a:lstStyle/>
        <a:p>
          <a:endParaRPr lang="es-PE"/>
        </a:p>
      </dgm:t>
    </dgm:pt>
    <dgm:pt modelId="{0345AC91-811A-4800-9190-26F50AA6CA75}" type="pres">
      <dgm:prSet presAssocID="{D8060633-AC21-4D51-9AB8-9E7D21D9AD3B}" presName="Name0" presStyleCnt="0">
        <dgm:presLayoutVars>
          <dgm:dir/>
        </dgm:presLayoutVars>
      </dgm:prSet>
      <dgm:spPr/>
    </dgm:pt>
    <dgm:pt modelId="{CA87259A-BD90-4C63-BD1A-AA9D08834ED6}" type="pres">
      <dgm:prSet presAssocID="{58FACB11-0536-46EB-90BD-D477C78DB836}" presName="picture_1" presStyleLbl="bgImgPlace1" presStyleIdx="0" presStyleCnt="1"/>
      <dgm:spPr/>
    </dgm:pt>
    <dgm:pt modelId="{13E71529-BB83-40F4-977D-9129FB512B59}" type="pres">
      <dgm:prSet presAssocID="{1AFB618D-EB97-4F53-B20A-E6BB88984309}" presName="text_1" presStyleLbl="node1" presStyleIdx="0" presStyleCnt="0">
        <dgm:presLayoutVars>
          <dgm:bulletEnabled val="1"/>
        </dgm:presLayoutVars>
      </dgm:prSet>
      <dgm:spPr/>
    </dgm:pt>
    <dgm:pt modelId="{9821A854-2ACE-480A-92DA-0B38E80A0423}" type="pres">
      <dgm:prSet presAssocID="{D8060633-AC21-4D51-9AB8-9E7D21D9AD3B}" presName="linV" presStyleCnt="0"/>
      <dgm:spPr/>
    </dgm:pt>
    <dgm:pt modelId="{82956107-6198-46DE-BB37-B1A794E2DB4C}" type="pres">
      <dgm:prSet presAssocID="{D79CEA4E-DF7B-48D5-B19B-D0CCDA797B03}" presName="pair" presStyleCnt="0"/>
      <dgm:spPr/>
    </dgm:pt>
    <dgm:pt modelId="{A2EF5077-6482-4BBD-B68B-4A7B826A32D5}" type="pres">
      <dgm:prSet presAssocID="{D79CEA4E-DF7B-48D5-B19B-D0CCDA797B03}" presName="spaceH" presStyleLbl="node1" presStyleIdx="0" presStyleCnt="0"/>
      <dgm:spPr/>
    </dgm:pt>
    <dgm:pt modelId="{9E7D4B5E-11C6-42B7-BA2A-76EA76C296DE}" type="pres">
      <dgm:prSet presAssocID="{D79CEA4E-DF7B-48D5-B19B-D0CCDA797B03}" presName="desPictures" presStyleLbl="alignImgPlace1" presStyleIdx="0" presStyleCnt="1" custScaleX="50952" custScaleY="41360"/>
      <dgm:spPr/>
    </dgm:pt>
    <dgm:pt modelId="{8D459FC6-8EDC-4DB0-BCAE-A3D98EC3BE69}" type="pres">
      <dgm:prSet presAssocID="{D79CEA4E-DF7B-48D5-B19B-D0CCDA797B03}" presName="desTextWrapper" presStyleCnt="0"/>
      <dgm:spPr/>
    </dgm:pt>
    <dgm:pt modelId="{AF7485BB-730D-473F-80A3-951EAEE84FE2}" type="pres">
      <dgm:prSet presAssocID="{D79CEA4E-DF7B-48D5-B19B-D0CCDA797B03}" presName="desText" presStyleLbl="revTx" presStyleIdx="0" presStyleCnt="1" custLinFactNeighborX="-7904" custLinFactNeighborY="-3608">
        <dgm:presLayoutVars>
          <dgm:bulletEnabled val="1"/>
        </dgm:presLayoutVars>
      </dgm:prSet>
      <dgm:spPr/>
    </dgm:pt>
    <dgm:pt modelId="{A1846CD4-485A-4F6E-91B7-D1744943ECE9}" type="pres">
      <dgm:prSet presAssocID="{D8060633-AC21-4D51-9AB8-9E7D21D9AD3B}" presName="maxNode" presStyleCnt="0"/>
      <dgm:spPr/>
    </dgm:pt>
    <dgm:pt modelId="{CF8BF089-D4B4-4848-BDFF-48A5ACE86942}" type="pres">
      <dgm:prSet presAssocID="{D8060633-AC21-4D51-9AB8-9E7D21D9AD3B}" presName="Name33" presStyleCnt="0"/>
      <dgm:spPr/>
    </dgm:pt>
  </dgm:ptLst>
  <dgm:cxnLst>
    <dgm:cxn modelId="{F80E091F-8ABA-4D6F-946B-AA2B7E26823C}" type="presOf" srcId="{D8060633-AC21-4D51-9AB8-9E7D21D9AD3B}" destId="{0345AC91-811A-4800-9190-26F50AA6CA75}" srcOrd="0" destOrd="0" presId="urn:microsoft.com/office/officeart/2008/layout/AccentedPicture"/>
    <dgm:cxn modelId="{03937C38-2A6B-48E8-A14E-8EC38F97B8E0}" srcId="{D8060633-AC21-4D51-9AB8-9E7D21D9AD3B}" destId="{D79CEA4E-DF7B-48D5-B19B-D0CCDA797B03}" srcOrd="1" destOrd="0" parTransId="{463DDB2C-320F-4597-AC1A-6D37C960957A}" sibTransId="{5AF517D4-9F2E-411E-9A80-BC5ECD80F35E}"/>
    <dgm:cxn modelId="{C9F50A4B-E8CC-4B63-A8FC-8B3056863A83}" type="presOf" srcId="{D79CEA4E-DF7B-48D5-B19B-D0CCDA797B03}" destId="{AF7485BB-730D-473F-80A3-951EAEE84FE2}" srcOrd="0" destOrd="0" presId="urn:microsoft.com/office/officeart/2008/layout/AccentedPicture"/>
    <dgm:cxn modelId="{84CA3455-2801-4EFD-A99A-131A895FE8C8}" type="presOf" srcId="{1AFB618D-EB97-4F53-B20A-E6BB88984309}" destId="{13E71529-BB83-40F4-977D-9129FB512B59}" srcOrd="0" destOrd="0" presId="urn:microsoft.com/office/officeart/2008/layout/AccentedPicture"/>
    <dgm:cxn modelId="{69B81B93-7B1C-46B0-8E68-B3591E768D3C}" type="presOf" srcId="{58FACB11-0536-46EB-90BD-D477C78DB836}" destId="{CA87259A-BD90-4C63-BD1A-AA9D08834ED6}" srcOrd="0" destOrd="0" presId="urn:microsoft.com/office/officeart/2008/layout/AccentedPicture"/>
    <dgm:cxn modelId="{CD2BF993-35F5-4BAB-8F5B-5674CC672D3A}" srcId="{D8060633-AC21-4D51-9AB8-9E7D21D9AD3B}" destId="{1AFB618D-EB97-4F53-B20A-E6BB88984309}" srcOrd="0" destOrd="0" parTransId="{ED67A13E-35FF-4B0B-B591-310FE3ACB2CF}" sibTransId="{58FACB11-0536-46EB-90BD-D477C78DB836}"/>
    <dgm:cxn modelId="{7C418339-F319-47AE-990F-BEFAF5FC73A1}" type="presParOf" srcId="{0345AC91-811A-4800-9190-26F50AA6CA75}" destId="{CA87259A-BD90-4C63-BD1A-AA9D08834ED6}" srcOrd="0" destOrd="0" presId="urn:microsoft.com/office/officeart/2008/layout/AccentedPicture"/>
    <dgm:cxn modelId="{4D59F9EB-4352-4FCD-9053-D82C32465FB9}" type="presParOf" srcId="{0345AC91-811A-4800-9190-26F50AA6CA75}" destId="{13E71529-BB83-40F4-977D-9129FB512B59}" srcOrd="1" destOrd="0" presId="urn:microsoft.com/office/officeart/2008/layout/AccentedPicture"/>
    <dgm:cxn modelId="{848E1EB9-1FF5-4E72-B3D7-581C9CE0AF46}" type="presParOf" srcId="{0345AC91-811A-4800-9190-26F50AA6CA75}" destId="{9821A854-2ACE-480A-92DA-0B38E80A0423}" srcOrd="2" destOrd="0" presId="urn:microsoft.com/office/officeart/2008/layout/AccentedPicture"/>
    <dgm:cxn modelId="{00B9F7C6-6159-4D45-845D-A0AAD207695C}" type="presParOf" srcId="{9821A854-2ACE-480A-92DA-0B38E80A0423}" destId="{82956107-6198-46DE-BB37-B1A794E2DB4C}" srcOrd="0" destOrd="0" presId="urn:microsoft.com/office/officeart/2008/layout/AccentedPicture"/>
    <dgm:cxn modelId="{BDA5A064-39C1-4B60-AE44-88A6F3A7407D}" type="presParOf" srcId="{82956107-6198-46DE-BB37-B1A794E2DB4C}" destId="{A2EF5077-6482-4BBD-B68B-4A7B826A32D5}" srcOrd="0" destOrd="0" presId="urn:microsoft.com/office/officeart/2008/layout/AccentedPicture"/>
    <dgm:cxn modelId="{0A34C33D-899D-40BF-A47E-D70BD30E167C}" type="presParOf" srcId="{82956107-6198-46DE-BB37-B1A794E2DB4C}" destId="{9E7D4B5E-11C6-42B7-BA2A-76EA76C296DE}" srcOrd="1" destOrd="0" presId="urn:microsoft.com/office/officeart/2008/layout/AccentedPicture"/>
    <dgm:cxn modelId="{25B2981E-007A-4914-8451-013715303F5E}" type="presParOf" srcId="{82956107-6198-46DE-BB37-B1A794E2DB4C}" destId="{8D459FC6-8EDC-4DB0-BCAE-A3D98EC3BE69}" srcOrd="2" destOrd="0" presId="urn:microsoft.com/office/officeart/2008/layout/AccentedPicture"/>
    <dgm:cxn modelId="{D6B7F950-3521-45BF-AE5B-352E0F9F8572}" type="presParOf" srcId="{8D459FC6-8EDC-4DB0-BCAE-A3D98EC3BE69}" destId="{AF7485BB-730D-473F-80A3-951EAEE84FE2}" srcOrd="0" destOrd="0" presId="urn:microsoft.com/office/officeart/2008/layout/AccentedPicture"/>
    <dgm:cxn modelId="{999C652C-081C-4FDE-8517-1D1B6A664DA9}" type="presParOf" srcId="{0345AC91-811A-4800-9190-26F50AA6CA75}" destId="{A1846CD4-485A-4F6E-91B7-D1744943ECE9}" srcOrd="3" destOrd="0" presId="urn:microsoft.com/office/officeart/2008/layout/AccentedPicture"/>
    <dgm:cxn modelId="{5721775D-E9EF-4D44-BEC8-58D38B73A810}" type="presParOf" srcId="{A1846CD4-485A-4F6E-91B7-D1744943ECE9}" destId="{CF8BF089-D4B4-4848-BDFF-48A5ACE86942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060633-AC21-4D51-9AB8-9E7D21D9AD3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AFB618D-EB97-4F53-B20A-E6BB88984309}">
      <dgm:prSet phldrT="[Texto]"/>
      <dgm:spPr/>
      <dgm:t>
        <a:bodyPr/>
        <a:lstStyle/>
        <a:p>
          <a:r>
            <a:rPr lang="es-PE" dirty="0"/>
            <a:t> </a:t>
          </a:r>
        </a:p>
      </dgm:t>
    </dgm:pt>
    <dgm:pt modelId="{ED67A13E-35FF-4B0B-B591-310FE3ACB2CF}" type="parTrans" cxnId="{CD2BF993-35F5-4BAB-8F5B-5674CC672D3A}">
      <dgm:prSet/>
      <dgm:spPr/>
      <dgm:t>
        <a:bodyPr/>
        <a:lstStyle/>
        <a:p>
          <a:endParaRPr lang="es-PE"/>
        </a:p>
      </dgm:t>
    </dgm:pt>
    <dgm:pt modelId="{58FACB11-0536-46EB-90BD-D477C78DB836}" type="sibTrans" cxnId="{CD2BF993-35F5-4BAB-8F5B-5674CC672D3A}">
      <dgm:prSet/>
      <dgm:spPr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</dgm:spPr>
      <dgm:t>
        <a:bodyPr/>
        <a:lstStyle/>
        <a:p>
          <a:endParaRPr lang="es-PE"/>
        </a:p>
      </dgm:t>
    </dgm:pt>
    <dgm:pt modelId="{D79CEA4E-DF7B-48D5-B19B-D0CCDA797B03}">
      <dgm:prSet phldrT="[Texto]"/>
      <dgm:spPr/>
      <dgm:t>
        <a:bodyPr/>
        <a:lstStyle/>
        <a:p>
          <a:pPr algn="just"/>
          <a:r>
            <a:rPr lang="es-PE" dirty="0"/>
            <a:t>Marzo-2023, Se emite la DIRECTIVA REGIONAL </a:t>
          </a:r>
          <a:r>
            <a:rPr lang="es-PE" dirty="0" err="1"/>
            <a:t>N°</a:t>
          </a:r>
          <a:r>
            <a:rPr lang="es-PE" dirty="0"/>
            <a:t> 003-2023-GORE-ICA-GGR, se le quita a la vicegobernadora el derecho de emitir oficios de circulación externa.</a:t>
          </a:r>
        </a:p>
      </dgm:t>
    </dgm:pt>
    <dgm:pt modelId="{463DDB2C-320F-4597-AC1A-6D37C960957A}" type="parTrans" cxnId="{03937C38-2A6B-48E8-A14E-8EC38F97B8E0}">
      <dgm:prSet/>
      <dgm:spPr/>
      <dgm:t>
        <a:bodyPr/>
        <a:lstStyle/>
        <a:p>
          <a:endParaRPr lang="es-PE"/>
        </a:p>
      </dgm:t>
    </dgm:pt>
    <dgm:pt modelId="{5AF517D4-9F2E-411E-9A80-BC5ECD80F35E}" type="sibTrans" cxnId="{03937C38-2A6B-48E8-A14E-8EC38F97B8E0}">
      <dgm:prSet/>
      <dgm:spPr/>
      <dgm:t>
        <a:bodyPr/>
        <a:lstStyle/>
        <a:p>
          <a:endParaRPr lang="es-PE"/>
        </a:p>
      </dgm:t>
    </dgm:pt>
    <dgm:pt modelId="{0345AC91-811A-4800-9190-26F50AA6CA75}" type="pres">
      <dgm:prSet presAssocID="{D8060633-AC21-4D51-9AB8-9E7D21D9AD3B}" presName="Name0" presStyleCnt="0">
        <dgm:presLayoutVars>
          <dgm:dir/>
        </dgm:presLayoutVars>
      </dgm:prSet>
      <dgm:spPr/>
    </dgm:pt>
    <dgm:pt modelId="{CA87259A-BD90-4C63-BD1A-AA9D08834ED6}" type="pres">
      <dgm:prSet presAssocID="{58FACB11-0536-46EB-90BD-D477C78DB836}" presName="picture_1" presStyleLbl="bgImgPlace1" presStyleIdx="0" presStyleCnt="1" custLinFactNeighborX="90886" custLinFactNeighborY="-2184"/>
      <dgm:spPr/>
    </dgm:pt>
    <dgm:pt modelId="{13E71529-BB83-40F4-977D-9129FB512B59}" type="pres">
      <dgm:prSet presAssocID="{1AFB618D-EB97-4F53-B20A-E6BB88984309}" presName="text_1" presStyleLbl="node1" presStyleIdx="0" presStyleCnt="0">
        <dgm:presLayoutVars>
          <dgm:bulletEnabled val="1"/>
        </dgm:presLayoutVars>
      </dgm:prSet>
      <dgm:spPr/>
    </dgm:pt>
    <dgm:pt modelId="{9821A854-2ACE-480A-92DA-0B38E80A0423}" type="pres">
      <dgm:prSet presAssocID="{D8060633-AC21-4D51-9AB8-9E7D21D9AD3B}" presName="linV" presStyleCnt="0"/>
      <dgm:spPr/>
    </dgm:pt>
    <dgm:pt modelId="{82956107-6198-46DE-BB37-B1A794E2DB4C}" type="pres">
      <dgm:prSet presAssocID="{D79CEA4E-DF7B-48D5-B19B-D0CCDA797B03}" presName="pair" presStyleCnt="0"/>
      <dgm:spPr/>
    </dgm:pt>
    <dgm:pt modelId="{A2EF5077-6482-4BBD-B68B-4A7B826A32D5}" type="pres">
      <dgm:prSet presAssocID="{D79CEA4E-DF7B-48D5-B19B-D0CCDA797B03}" presName="spaceH" presStyleLbl="node1" presStyleIdx="0" presStyleCnt="0"/>
      <dgm:spPr/>
    </dgm:pt>
    <dgm:pt modelId="{9E7D4B5E-11C6-42B7-BA2A-76EA76C296DE}" type="pres">
      <dgm:prSet presAssocID="{D79CEA4E-DF7B-48D5-B19B-D0CCDA797B03}" presName="desPictures" presStyleLbl="alignImgPlace1" presStyleIdx="0" presStyleCnt="1" custScaleX="50952" custScaleY="41360" custLinFactY="100000" custLinFactNeighborX="-30615" custLinFactNeighborY="180610"/>
      <dgm:spPr/>
    </dgm:pt>
    <dgm:pt modelId="{8D459FC6-8EDC-4DB0-BCAE-A3D98EC3BE69}" type="pres">
      <dgm:prSet presAssocID="{D79CEA4E-DF7B-48D5-B19B-D0CCDA797B03}" presName="desTextWrapper" presStyleCnt="0"/>
      <dgm:spPr/>
    </dgm:pt>
    <dgm:pt modelId="{AF7485BB-730D-473F-80A3-951EAEE84FE2}" type="pres">
      <dgm:prSet presAssocID="{D79CEA4E-DF7B-48D5-B19B-D0CCDA797B03}" presName="desText" presStyleLbl="revTx" presStyleIdx="0" presStyleCnt="1" custLinFactX="-47332" custLinFactY="100000" custLinFactNeighborX="-100000" custLinFactNeighborY="172196">
        <dgm:presLayoutVars>
          <dgm:bulletEnabled val="1"/>
        </dgm:presLayoutVars>
      </dgm:prSet>
      <dgm:spPr/>
    </dgm:pt>
    <dgm:pt modelId="{A1846CD4-485A-4F6E-91B7-D1744943ECE9}" type="pres">
      <dgm:prSet presAssocID="{D8060633-AC21-4D51-9AB8-9E7D21D9AD3B}" presName="maxNode" presStyleCnt="0"/>
      <dgm:spPr/>
    </dgm:pt>
    <dgm:pt modelId="{CF8BF089-D4B4-4848-BDFF-48A5ACE86942}" type="pres">
      <dgm:prSet presAssocID="{D8060633-AC21-4D51-9AB8-9E7D21D9AD3B}" presName="Name33" presStyleCnt="0"/>
      <dgm:spPr/>
    </dgm:pt>
  </dgm:ptLst>
  <dgm:cxnLst>
    <dgm:cxn modelId="{F80E091F-8ABA-4D6F-946B-AA2B7E26823C}" type="presOf" srcId="{D8060633-AC21-4D51-9AB8-9E7D21D9AD3B}" destId="{0345AC91-811A-4800-9190-26F50AA6CA75}" srcOrd="0" destOrd="0" presId="urn:microsoft.com/office/officeart/2008/layout/AccentedPicture"/>
    <dgm:cxn modelId="{03937C38-2A6B-48E8-A14E-8EC38F97B8E0}" srcId="{D8060633-AC21-4D51-9AB8-9E7D21D9AD3B}" destId="{D79CEA4E-DF7B-48D5-B19B-D0CCDA797B03}" srcOrd="1" destOrd="0" parTransId="{463DDB2C-320F-4597-AC1A-6D37C960957A}" sibTransId="{5AF517D4-9F2E-411E-9A80-BC5ECD80F35E}"/>
    <dgm:cxn modelId="{C9F50A4B-E8CC-4B63-A8FC-8B3056863A83}" type="presOf" srcId="{D79CEA4E-DF7B-48D5-B19B-D0CCDA797B03}" destId="{AF7485BB-730D-473F-80A3-951EAEE84FE2}" srcOrd="0" destOrd="0" presId="urn:microsoft.com/office/officeart/2008/layout/AccentedPicture"/>
    <dgm:cxn modelId="{84CA3455-2801-4EFD-A99A-131A895FE8C8}" type="presOf" srcId="{1AFB618D-EB97-4F53-B20A-E6BB88984309}" destId="{13E71529-BB83-40F4-977D-9129FB512B59}" srcOrd="0" destOrd="0" presId="urn:microsoft.com/office/officeart/2008/layout/AccentedPicture"/>
    <dgm:cxn modelId="{69B81B93-7B1C-46B0-8E68-B3591E768D3C}" type="presOf" srcId="{58FACB11-0536-46EB-90BD-D477C78DB836}" destId="{CA87259A-BD90-4C63-BD1A-AA9D08834ED6}" srcOrd="0" destOrd="0" presId="urn:microsoft.com/office/officeart/2008/layout/AccentedPicture"/>
    <dgm:cxn modelId="{CD2BF993-35F5-4BAB-8F5B-5674CC672D3A}" srcId="{D8060633-AC21-4D51-9AB8-9E7D21D9AD3B}" destId="{1AFB618D-EB97-4F53-B20A-E6BB88984309}" srcOrd="0" destOrd="0" parTransId="{ED67A13E-35FF-4B0B-B591-310FE3ACB2CF}" sibTransId="{58FACB11-0536-46EB-90BD-D477C78DB836}"/>
    <dgm:cxn modelId="{7C418339-F319-47AE-990F-BEFAF5FC73A1}" type="presParOf" srcId="{0345AC91-811A-4800-9190-26F50AA6CA75}" destId="{CA87259A-BD90-4C63-BD1A-AA9D08834ED6}" srcOrd="0" destOrd="0" presId="urn:microsoft.com/office/officeart/2008/layout/AccentedPicture"/>
    <dgm:cxn modelId="{4D59F9EB-4352-4FCD-9053-D82C32465FB9}" type="presParOf" srcId="{0345AC91-811A-4800-9190-26F50AA6CA75}" destId="{13E71529-BB83-40F4-977D-9129FB512B59}" srcOrd="1" destOrd="0" presId="urn:microsoft.com/office/officeart/2008/layout/AccentedPicture"/>
    <dgm:cxn modelId="{848E1EB9-1FF5-4E72-B3D7-581C9CE0AF46}" type="presParOf" srcId="{0345AC91-811A-4800-9190-26F50AA6CA75}" destId="{9821A854-2ACE-480A-92DA-0B38E80A0423}" srcOrd="2" destOrd="0" presId="urn:microsoft.com/office/officeart/2008/layout/AccentedPicture"/>
    <dgm:cxn modelId="{00B9F7C6-6159-4D45-845D-A0AAD207695C}" type="presParOf" srcId="{9821A854-2ACE-480A-92DA-0B38E80A0423}" destId="{82956107-6198-46DE-BB37-B1A794E2DB4C}" srcOrd="0" destOrd="0" presId="urn:microsoft.com/office/officeart/2008/layout/AccentedPicture"/>
    <dgm:cxn modelId="{BDA5A064-39C1-4B60-AE44-88A6F3A7407D}" type="presParOf" srcId="{82956107-6198-46DE-BB37-B1A794E2DB4C}" destId="{A2EF5077-6482-4BBD-B68B-4A7B826A32D5}" srcOrd="0" destOrd="0" presId="urn:microsoft.com/office/officeart/2008/layout/AccentedPicture"/>
    <dgm:cxn modelId="{0A34C33D-899D-40BF-A47E-D70BD30E167C}" type="presParOf" srcId="{82956107-6198-46DE-BB37-B1A794E2DB4C}" destId="{9E7D4B5E-11C6-42B7-BA2A-76EA76C296DE}" srcOrd="1" destOrd="0" presId="urn:microsoft.com/office/officeart/2008/layout/AccentedPicture"/>
    <dgm:cxn modelId="{25B2981E-007A-4914-8451-013715303F5E}" type="presParOf" srcId="{82956107-6198-46DE-BB37-B1A794E2DB4C}" destId="{8D459FC6-8EDC-4DB0-BCAE-A3D98EC3BE69}" srcOrd="2" destOrd="0" presId="urn:microsoft.com/office/officeart/2008/layout/AccentedPicture"/>
    <dgm:cxn modelId="{D6B7F950-3521-45BF-AE5B-352E0F9F8572}" type="presParOf" srcId="{8D459FC6-8EDC-4DB0-BCAE-A3D98EC3BE69}" destId="{AF7485BB-730D-473F-80A3-951EAEE84FE2}" srcOrd="0" destOrd="0" presId="urn:microsoft.com/office/officeart/2008/layout/AccentedPicture"/>
    <dgm:cxn modelId="{999C652C-081C-4FDE-8517-1D1B6A664DA9}" type="presParOf" srcId="{0345AC91-811A-4800-9190-26F50AA6CA75}" destId="{A1846CD4-485A-4F6E-91B7-D1744943ECE9}" srcOrd="3" destOrd="0" presId="urn:microsoft.com/office/officeart/2008/layout/AccentedPicture"/>
    <dgm:cxn modelId="{5721775D-E9EF-4D44-BEC8-58D38B73A810}" type="presParOf" srcId="{A1846CD4-485A-4F6E-91B7-D1744943ECE9}" destId="{CF8BF089-D4B4-4848-BDFF-48A5ACE86942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060633-AC21-4D51-9AB8-9E7D21D9AD3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AFB618D-EB97-4F53-B20A-E6BB88984309}">
      <dgm:prSet phldrT="[Texto]"/>
      <dgm:spPr/>
      <dgm:t>
        <a:bodyPr/>
        <a:lstStyle/>
        <a:p>
          <a:r>
            <a:rPr lang="es-PE" dirty="0"/>
            <a:t> </a:t>
          </a:r>
        </a:p>
      </dgm:t>
    </dgm:pt>
    <dgm:pt modelId="{ED67A13E-35FF-4B0B-B591-310FE3ACB2CF}" type="parTrans" cxnId="{CD2BF993-35F5-4BAB-8F5B-5674CC672D3A}">
      <dgm:prSet/>
      <dgm:spPr/>
      <dgm:t>
        <a:bodyPr/>
        <a:lstStyle/>
        <a:p>
          <a:endParaRPr lang="es-PE"/>
        </a:p>
      </dgm:t>
    </dgm:pt>
    <dgm:pt modelId="{58FACB11-0536-46EB-90BD-D477C78DB836}" type="sibTrans" cxnId="{CD2BF993-35F5-4BAB-8F5B-5674CC672D3A}">
      <dgm:prSet/>
      <dgm:spPr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</dgm:spPr>
      <dgm:t>
        <a:bodyPr/>
        <a:lstStyle/>
        <a:p>
          <a:endParaRPr lang="es-PE"/>
        </a:p>
      </dgm:t>
    </dgm:pt>
    <dgm:pt modelId="{D79CEA4E-DF7B-48D5-B19B-D0CCDA797B03}">
      <dgm:prSet phldrT="[Texto]"/>
      <dgm:spPr/>
      <dgm:t>
        <a:bodyPr/>
        <a:lstStyle/>
        <a:p>
          <a:pPr algn="just"/>
          <a:r>
            <a:rPr lang="es-PE" dirty="0"/>
            <a:t>DIRECTIVA REGIONAL </a:t>
          </a:r>
          <a:r>
            <a:rPr lang="es-PE" dirty="0" err="1"/>
            <a:t>N°</a:t>
          </a:r>
          <a:r>
            <a:rPr lang="es-PE" dirty="0"/>
            <a:t> 001-2016-GORE-ICA/GRAF, NORMAS PARA EL USO CONTROL , CONSERVACIÓN, CUSTODIA, MANTENIMIENTO, REPARACION Y ABASTECIMIENTO DE COMBUSTIBLE DE LOS VEHICULOS DE PROPIEDAD DE LA SEDE CENTRAL DEL GOBIERNO REGIONAL ICA </a:t>
          </a:r>
        </a:p>
      </dgm:t>
    </dgm:pt>
    <dgm:pt modelId="{463DDB2C-320F-4597-AC1A-6D37C960957A}" type="parTrans" cxnId="{03937C38-2A6B-48E8-A14E-8EC38F97B8E0}">
      <dgm:prSet/>
      <dgm:spPr/>
      <dgm:t>
        <a:bodyPr/>
        <a:lstStyle/>
        <a:p>
          <a:endParaRPr lang="es-PE"/>
        </a:p>
      </dgm:t>
    </dgm:pt>
    <dgm:pt modelId="{5AF517D4-9F2E-411E-9A80-BC5ECD80F35E}" type="sibTrans" cxnId="{03937C38-2A6B-48E8-A14E-8EC38F97B8E0}">
      <dgm:prSet/>
      <dgm:spPr/>
      <dgm:t>
        <a:bodyPr/>
        <a:lstStyle/>
        <a:p>
          <a:endParaRPr lang="es-PE"/>
        </a:p>
      </dgm:t>
    </dgm:pt>
    <dgm:pt modelId="{0345AC91-811A-4800-9190-26F50AA6CA75}" type="pres">
      <dgm:prSet presAssocID="{D8060633-AC21-4D51-9AB8-9E7D21D9AD3B}" presName="Name0" presStyleCnt="0">
        <dgm:presLayoutVars>
          <dgm:dir/>
        </dgm:presLayoutVars>
      </dgm:prSet>
      <dgm:spPr/>
    </dgm:pt>
    <dgm:pt modelId="{CA87259A-BD90-4C63-BD1A-AA9D08834ED6}" type="pres">
      <dgm:prSet presAssocID="{58FACB11-0536-46EB-90BD-D477C78DB836}" presName="picture_1" presStyleLbl="bgImgPlace1" presStyleIdx="0" presStyleCnt="1"/>
      <dgm:spPr/>
    </dgm:pt>
    <dgm:pt modelId="{13E71529-BB83-40F4-977D-9129FB512B59}" type="pres">
      <dgm:prSet presAssocID="{1AFB618D-EB97-4F53-B20A-E6BB88984309}" presName="text_1" presStyleLbl="node1" presStyleIdx="0" presStyleCnt="0">
        <dgm:presLayoutVars>
          <dgm:bulletEnabled val="1"/>
        </dgm:presLayoutVars>
      </dgm:prSet>
      <dgm:spPr/>
    </dgm:pt>
    <dgm:pt modelId="{9821A854-2ACE-480A-92DA-0B38E80A0423}" type="pres">
      <dgm:prSet presAssocID="{D8060633-AC21-4D51-9AB8-9E7D21D9AD3B}" presName="linV" presStyleCnt="0"/>
      <dgm:spPr/>
    </dgm:pt>
    <dgm:pt modelId="{82956107-6198-46DE-BB37-B1A794E2DB4C}" type="pres">
      <dgm:prSet presAssocID="{D79CEA4E-DF7B-48D5-B19B-D0CCDA797B03}" presName="pair" presStyleCnt="0"/>
      <dgm:spPr/>
    </dgm:pt>
    <dgm:pt modelId="{A2EF5077-6482-4BBD-B68B-4A7B826A32D5}" type="pres">
      <dgm:prSet presAssocID="{D79CEA4E-DF7B-48D5-B19B-D0CCDA797B03}" presName="spaceH" presStyleLbl="node1" presStyleIdx="0" presStyleCnt="0"/>
      <dgm:spPr/>
    </dgm:pt>
    <dgm:pt modelId="{9E7D4B5E-11C6-42B7-BA2A-76EA76C296DE}" type="pres">
      <dgm:prSet presAssocID="{D79CEA4E-DF7B-48D5-B19B-D0CCDA797B03}" presName="desPictures" presStyleLbl="alignImgPlace1" presStyleIdx="0" presStyleCnt="1" custScaleX="7529" custScaleY="3438"/>
      <dgm:spPr/>
    </dgm:pt>
    <dgm:pt modelId="{8D459FC6-8EDC-4DB0-BCAE-A3D98EC3BE69}" type="pres">
      <dgm:prSet presAssocID="{D79CEA4E-DF7B-48D5-B19B-D0CCDA797B03}" presName="desTextWrapper" presStyleCnt="0"/>
      <dgm:spPr/>
    </dgm:pt>
    <dgm:pt modelId="{AF7485BB-730D-473F-80A3-951EAEE84FE2}" type="pres">
      <dgm:prSet presAssocID="{D79CEA4E-DF7B-48D5-B19B-D0CCDA797B03}" presName="desText" presStyleLbl="revTx" presStyleIdx="0" presStyleCnt="1" custScaleX="114643" custScaleY="177957" custLinFactNeighborX="-7904" custLinFactNeighborY="-3608">
        <dgm:presLayoutVars>
          <dgm:bulletEnabled val="1"/>
        </dgm:presLayoutVars>
      </dgm:prSet>
      <dgm:spPr/>
    </dgm:pt>
    <dgm:pt modelId="{A1846CD4-485A-4F6E-91B7-D1744943ECE9}" type="pres">
      <dgm:prSet presAssocID="{D8060633-AC21-4D51-9AB8-9E7D21D9AD3B}" presName="maxNode" presStyleCnt="0"/>
      <dgm:spPr/>
    </dgm:pt>
    <dgm:pt modelId="{CF8BF089-D4B4-4848-BDFF-48A5ACE86942}" type="pres">
      <dgm:prSet presAssocID="{D8060633-AC21-4D51-9AB8-9E7D21D9AD3B}" presName="Name33" presStyleCnt="0"/>
      <dgm:spPr/>
    </dgm:pt>
  </dgm:ptLst>
  <dgm:cxnLst>
    <dgm:cxn modelId="{F80E091F-8ABA-4D6F-946B-AA2B7E26823C}" type="presOf" srcId="{D8060633-AC21-4D51-9AB8-9E7D21D9AD3B}" destId="{0345AC91-811A-4800-9190-26F50AA6CA75}" srcOrd="0" destOrd="0" presId="urn:microsoft.com/office/officeart/2008/layout/AccentedPicture"/>
    <dgm:cxn modelId="{03937C38-2A6B-48E8-A14E-8EC38F97B8E0}" srcId="{D8060633-AC21-4D51-9AB8-9E7D21D9AD3B}" destId="{D79CEA4E-DF7B-48D5-B19B-D0CCDA797B03}" srcOrd="1" destOrd="0" parTransId="{463DDB2C-320F-4597-AC1A-6D37C960957A}" sibTransId="{5AF517D4-9F2E-411E-9A80-BC5ECD80F35E}"/>
    <dgm:cxn modelId="{C9F50A4B-E8CC-4B63-A8FC-8B3056863A83}" type="presOf" srcId="{D79CEA4E-DF7B-48D5-B19B-D0CCDA797B03}" destId="{AF7485BB-730D-473F-80A3-951EAEE84FE2}" srcOrd="0" destOrd="0" presId="urn:microsoft.com/office/officeart/2008/layout/AccentedPicture"/>
    <dgm:cxn modelId="{84CA3455-2801-4EFD-A99A-131A895FE8C8}" type="presOf" srcId="{1AFB618D-EB97-4F53-B20A-E6BB88984309}" destId="{13E71529-BB83-40F4-977D-9129FB512B59}" srcOrd="0" destOrd="0" presId="urn:microsoft.com/office/officeart/2008/layout/AccentedPicture"/>
    <dgm:cxn modelId="{69B81B93-7B1C-46B0-8E68-B3591E768D3C}" type="presOf" srcId="{58FACB11-0536-46EB-90BD-D477C78DB836}" destId="{CA87259A-BD90-4C63-BD1A-AA9D08834ED6}" srcOrd="0" destOrd="0" presId="urn:microsoft.com/office/officeart/2008/layout/AccentedPicture"/>
    <dgm:cxn modelId="{CD2BF993-35F5-4BAB-8F5B-5674CC672D3A}" srcId="{D8060633-AC21-4D51-9AB8-9E7D21D9AD3B}" destId="{1AFB618D-EB97-4F53-B20A-E6BB88984309}" srcOrd="0" destOrd="0" parTransId="{ED67A13E-35FF-4B0B-B591-310FE3ACB2CF}" sibTransId="{58FACB11-0536-46EB-90BD-D477C78DB836}"/>
    <dgm:cxn modelId="{7C418339-F319-47AE-990F-BEFAF5FC73A1}" type="presParOf" srcId="{0345AC91-811A-4800-9190-26F50AA6CA75}" destId="{CA87259A-BD90-4C63-BD1A-AA9D08834ED6}" srcOrd="0" destOrd="0" presId="urn:microsoft.com/office/officeart/2008/layout/AccentedPicture"/>
    <dgm:cxn modelId="{4D59F9EB-4352-4FCD-9053-D82C32465FB9}" type="presParOf" srcId="{0345AC91-811A-4800-9190-26F50AA6CA75}" destId="{13E71529-BB83-40F4-977D-9129FB512B59}" srcOrd="1" destOrd="0" presId="urn:microsoft.com/office/officeart/2008/layout/AccentedPicture"/>
    <dgm:cxn modelId="{848E1EB9-1FF5-4E72-B3D7-581C9CE0AF46}" type="presParOf" srcId="{0345AC91-811A-4800-9190-26F50AA6CA75}" destId="{9821A854-2ACE-480A-92DA-0B38E80A0423}" srcOrd="2" destOrd="0" presId="urn:microsoft.com/office/officeart/2008/layout/AccentedPicture"/>
    <dgm:cxn modelId="{00B9F7C6-6159-4D45-845D-A0AAD207695C}" type="presParOf" srcId="{9821A854-2ACE-480A-92DA-0B38E80A0423}" destId="{82956107-6198-46DE-BB37-B1A794E2DB4C}" srcOrd="0" destOrd="0" presId="urn:microsoft.com/office/officeart/2008/layout/AccentedPicture"/>
    <dgm:cxn modelId="{BDA5A064-39C1-4B60-AE44-88A6F3A7407D}" type="presParOf" srcId="{82956107-6198-46DE-BB37-B1A794E2DB4C}" destId="{A2EF5077-6482-4BBD-B68B-4A7B826A32D5}" srcOrd="0" destOrd="0" presId="urn:microsoft.com/office/officeart/2008/layout/AccentedPicture"/>
    <dgm:cxn modelId="{0A34C33D-899D-40BF-A47E-D70BD30E167C}" type="presParOf" srcId="{82956107-6198-46DE-BB37-B1A794E2DB4C}" destId="{9E7D4B5E-11C6-42B7-BA2A-76EA76C296DE}" srcOrd="1" destOrd="0" presId="urn:microsoft.com/office/officeart/2008/layout/AccentedPicture"/>
    <dgm:cxn modelId="{25B2981E-007A-4914-8451-013715303F5E}" type="presParOf" srcId="{82956107-6198-46DE-BB37-B1A794E2DB4C}" destId="{8D459FC6-8EDC-4DB0-BCAE-A3D98EC3BE69}" srcOrd="2" destOrd="0" presId="urn:microsoft.com/office/officeart/2008/layout/AccentedPicture"/>
    <dgm:cxn modelId="{D6B7F950-3521-45BF-AE5B-352E0F9F8572}" type="presParOf" srcId="{8D459FC6-8EDC-4DB0-BCAE-A3D98EC3BE69}" destId="{AF7485BB-730D-473F-80A3-951EAEE84FE2}" srcOrd="0" destOrd="0" presId="urn:microsoft.com/office/officeart/2008/layout/AccentedPicture"/>
    <dgm:cxn modelId="{999C652C-081C-4FDE-8517-1D1B6A664DA9}" type="presParOf" srcId="{0345AC91-811A-4800-9190-26F50AA6CA75}" destId="{A1846CD4-485A-4F6E-91B7-D1744943ECE9}" srcOrd="3" destOrd="0" presId="urn:microsoft.com/office/officeart/2008/layout/AccentedPicture"/>
    <dgm:cxn modelId="{5721775D-E9EF-4D44-BEC8-58D38B73A810}" type="presParOf" srcId="{A1846CD4-485A-4F6E-91B7-D1744943ECE9}" destId="{CF8BF089-D4B4-4848-BDFF-48A5ACE86942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060633-AC21-4D51-9AB8-9E7D21D9AD3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AFB618D-EB97-4F53-B20A-E6BB88984309}">
      <dgm:prSet phldrT="[Texto]"/>
      <dgm:spPr/>
      <dgm:t>
        <a:bodyPr/>
        <a:lstStyle/>
        <a:p>
          <a:r>
            <a:rPr lang="es-PE" dirty="0"/>
            <a:t> </a:t>
          </a:r>
        </a:p>
      </dgm:t>
    </dgm:pt>
    <dgm:pt modelId="{ED67A13E-35FF-4B0B-B591-310FE3ACB2CF}" type="parTrans" cxnId="{CD2BF993-35F5-4BAB-8F5B-5674CC672D3A}">
      <dgm:prSet/>
      <dgm:spPr/>
      <dgm:t>
        <a:bodyPr/>
        <a:lstStyle/>
        <a:p>
          <a:endParaRPr lang="es-PE"/>
        </a:p>
      </dgm:t>
    </dgm:pt>
    <dgm:pt modelId="{58FACB11-0536-46EB-90BD-D477C78DB836}" type="sibTrans" cxnId="{CD2BF993-35F5-4BAB-8F5B-5674CC672D3A}">
      <dgm:prSet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  <dgm:t>
        <a:bodyPr/>
        <a:lstStyle/>
        <a:p>
          <a:endParaRPr lang="es-PE"/>
        </a:p>
      </dgm:t>
    </dgm:pt>
    <dgm:pt modelId="{D79CEA4E-DF7B-48D5-B19B-D0CCDA797B03}">
      <dgm:prSet phldrT="[Texto]"/>
      <dgm:spPr/>
      <dgm:t>
        <a:bodyPr/>
        <a:lstStyle/>
        <a:p>
          <a:pPr algn="just"/>
          <a:r>
            <a:rPr lang="es-PE" dirty="0"/>
            <a:t>DIRECTIVA REGIONAL </a:t>
          </a:r>
          <a:r>
            <a:rPr lang="es-PE" dirty="0" err="1"/>
            <a:t>N°</a:t>
          </a:r>
          <a:r>
            <a:rPr lang="es-PE" dirty="0"/>
            <a:t> 002-2023-GORE-ICA/GRAF, se modifica el numeral 5.4, impidiendo el desenvolvimiento de las funciones de VICEGOBERNACION.</a:t>
          </a:r>
        </a:p>
      </dgm:t>
    </dgm:pt>
    <dgm:pt modelId="{5AF517D4-9F2E-411E-9A80-BC5ECD80F35E}" type="sibTrans" cxnId="{03937C38-2A6B-48E8-A14E-8EC38F97B8E0}">
      <dgm:prSet/>
      <dgm:spPr/>
      <dgm:t>
        <a:bodyPr/>
        <a:lstStyle/>
        <a:p>
          <a:endParaRPr lang="es-PE"/>
        </a:p>
      </dgm:t>
    </dgm:pt>
    <dgm:pt modelId="{463DDB2C-320F-4597-AC1A-6D37C960957A}" type="parTrans" cxnId="{03937C38-2A6B-48E8-A14E-8EC38F97B8E0}">
      <dgm:prSet/>
      <dgm:spPr/>
      <dgm:t>
        <a:bodyPr/>
        <a:lstStyle/>
        <a:p>
          <a:endParaRPr lang="es-PE"/>
        </a:p>
      </dgm:t>
    </dgm:pt>
    <dgm:pt modelId="{0345AC91-811A-4800-9190-26F50AA6CA75}" type="pres">
      <dgm:prSet presAssocID="{D8060633-AC21-4D51-9AB8-9E7D21D9AD3B}" presName="Name0" presStyleCnt="0">
        <dgm:presLayoutVars>
          <dgm:dir/>
        </dgm:presLayoutVars>
      </dgm:prSet>
      <dgm:spPr/>
    </dgm:pt>
    <dgm:pt modelId="{CA87259A-BD90-4C63-BD1A-AA9D08834ED6}" type="pres">
      <dgm:prSet presAssocID="{58FACB11-0536-46EB-90BD-D477C78DB836}" presName="picture_1" presStyleLbl="bgImgPlace1" presStyleIdx="0" presStyleCnt="1" custLinFactNeighborX="98023" custLinFactNeighborY="-3577"/>
      <dgm:spPr/>
    </dgm:pt>
    <dgm:pt modelId="{13E71529-BB83-40F4-977D-9129FB512B59}" type="pres">
      <dgm:prSet presAssocID="{1AFB618D-EB97-4F53-B20A-E6BB88984309}" presName="text_1" presStyleLbl="node1" presStyleIdx="0" presStyleCnt="0">
        <dgm:presLayoutVars>
          <dgm:bulletEnabled val="1"/>
        </dgm:presLayoutVars>
      </dgm:prSet>
      <dgm:spPr/>
    </dgm:pt>
    <dgm:pt modelId="{9821A854-2ACE-480A-92DA-0B38E80A0423}" type="pres">
      <dgm:prSet presAssocID="{D8060633-AC21-4D51-9AB8-9E7D21D9AD3B}" presName="linV" presStyleCnt="0"/>
      <dgm:spPr/>
    </dgm:pt>
    <dgm:pt modelId="{82956107-6198-46DE-BB37-B1A794E2DB4C}" type="pres">
      <dgm:prSet presAssocID="{D79CEA4E-DF7B-48D5-B19B-D0CCDA797B03}" presName="pair" presStyleCnt="0"/>
      <dgm:spPr/>
    </dgm:pt>
    <dgm:pt modelId="{A2EF5077-6482-4BBD-B68B-4A7B826A32D5}" type="pres">
      <dgm:prSet presAssocID="{D79CEA4E-DF7B-48D5-B19B-D0CCDA797B03}" presName="spaceH" presStyleLbl="node1" presStyleIdx="0" presStyleCnt="0"/>
      <dgm:spPr/>
    </dgm:pt>
    <dgm:pt modelId="{9E7D4B5E-11C6-42B7-BA2A-76EA76C296DE}" type="pres">
      <dgm:prSet presAssocID="{D79CEA4E-DF7B-48D5-B19B-D0CCDA797B03}" presName="desPictures" presStyleLbl="alignImgPlace1" presStyleIdx="0" presStyleCnt="1" custFlipVert="1" custFlipHor="1" custScaleX="7510" custScaleY="3438" custLinFactY="100000" custLinFactNeighborX="-30615" custLinFactNeighborY="180610"/>
      <dgm:spPr/>
    </dgm:pt>
    <dgm:pt modelId="{8D459FC6-8EDC-4DB0-BCAE-A3D98EC3BE69}" type="pres">
      <dgm:prSet presAssocID="{D79CEA4E-DF7B-48D5-B19B-D0CCDA797B03}" presName="desTextWrapper" presStyleCnt="0"/>
      <dgm:spPr/>
    </dgm:pt>
    <dgm:pt modelId="{AF7485BB-730D-473F-80A3-951EAEE84FE2}" type="pres">
      <dgm:prSet presAssocID="{D79CEA4E-DF7B-48D5-B19B-D0CCDA797B03}" presName="desText" presStyleLbl="revTx" presStyleIdx="0" presStyleCnt="1" custScaleX="121582" custLinFactX="-63445" custLinFactY="100000" custLinFactNeighborX="-100000" custLinFactNeighborY="166622">
        <dgm:presLayoutVars>
          <dgm:bulletEnabled val="1"/>
        </dgm:presLayoutVars>
      </dgm:prSet>
      <dgm:spPr/>
    </dgm:pt>
    <dgm:pt modelId="{A1846CD4-485A-4F6E-91B7-D1744943ECE9}" type="pres">
      <dgm:prSet presAssocID="{D8060633-AC21-4D51-9AB8-9E7D21D9AD3B}" presName="maxNode" presStyleCnt="0"/>
      <dgm:spPr/>
    </dgm:pt>
    <dgm:pt modelId="{CF8BF089-D4B4-4848-BDFF-48A5ACE86942}" type="pres">
      <dgm:prSet presAssocID="{D8060633-AC21-4D51-9AB8-9E7D21D9AD3B}" presName="Name33" presStyleCnt="0"/>
      <dgm:spPr/>
    </dgm:pt>
  </dgm:ptLst>
  <dgm:cxnLst>
    <dgm:cxn modelId="{F80E091F-8ABA-4D6F-946B-AA2B7E26823C}" type="presOf" srcId="{D8060633-AC21-4D51-9AB8-9E7D21D9AD3B}" destId="{0345AC91-811A-4800-9190-26F50AA6CA75}" srcOrd="0" destOrd="0" presId="urn:microsoft.com/office/officeart/2008/layout/AccentedPicture"/>
    <dgm:cxn modelId="{03937C38-2A6B-48E8-A14E-8EC38F97B8E0}" srcId="{D8060633-AC21-4D51-9AB8-9E7D21D9AD3B}" destId="{D79CEA4E-DF7B-48D5-B19B-D0CCDA797B03}" srcOrd="1" destOrd="0" parTransId="{463DDB2C-320F-4597-AC1A-6D37C960957A}" sibTransId="{5AF517D4-9F2E-411E-9A80-BC5ECD80F35E}"/>
    <dgm:cxn modelId="{C9F50A4B-E8CC-4B63-A8FC-8B3056863A83}" type="presOf" srcId="{D79CEA4E-DF7B-48D5-B19B-D0CCDA797B03}" destId="{AF7485BB-730D-473F-80A3-951EAEE84FE2}" srcOrd="0" destOrd="0" presId="urn:microsoft.com/office/officeart/2008/layout/AccentedPicture"/>
    <dgm:cxn modelId="{84CA3455-2801-4EFD-A99A-131A895FE8C8}" type="presOf" srcId="{1AFB618D-EB97-4F53-B20A-E6BB88984309}" destId="{13E71529-BB83-40F4-977D-9129FB512B59}" srcOrd="0" destOrd="0" presId="urn:microsoft.com/office/officeart/2008/layout/AccentedPicture"/>
    <dgm:cxn modelId="{69B81B93-7B1C-46B0-8E68-B3591E768D3C}" type="presOf" srcId="{58FACB11-0536-46EB-90BD-D477C78DB836}" destId="{CA87259A-BD90-4C63-BD1A-AA9D08834ED6}" srcOrd="0" destOrd="0" presId="urn:microsoft.com/office/officeart/2008/layout/AccentedPicture"/>
    <dgm:cxn modelId="{CD2BF993-35F5-4BAB-8F5B-5674CC672D3A}" srcId="{D8060633-AC21-4D51-9AB8-9E7D21D9AD3B}" destId="{1AFB618D-EB97-4F53-B20A-E6BB88984309}" srcOrd="0" destOrd="0" parTransId="{ED67A13E-35FF-4B0B-B591-310FE3ACB2CF}" sibTransId="{58FACB11-0536-46EB-90BD-D477C78DB836}"/>
    <dgm:cxn modelId="{7C418339-F319-47AE-990F-BEFAF5FC73A1}" type="presParOf" srcId="{0345AC91-811A-4800-9190-26F50AA6CA75}" destId="{CA87259A-BD90-4C63-BD1A-AA9D08834ED6}" srcOrd="0" destOrd="0" presId="urn:microsoft.com/office/officeart/2008/layout/AccentedPicture"/>
    <dgm:cxn modelId="{4D59F9EB-4352-4FCD-9053-D82C32465FB9}" type="presParOf" srcId="{0345AC91-811A-4800-9190-26F50AA6CA75}" destId="{13E71529-BB83-40F4-977D-9129FB512B59}" srcOrd="1" destOrd="0" presId="urn:microsoft.com/office/officeart/2008/layout/AccentedPicture"/>
    <dgm:cxn modelId="{848E1EB9-1FF5-4E72-B3D7-581C9CE0AF46}" type="presParOf" srcId="{0345AC91-811A-4800-9190-26F50AA6CA75}" destId="{9821A854-2ACE-480A-92DA-0B38E80A0423}" srcOrd="2" destOrd="0" presId="urn:microsoft.com/office/officeart/2008/layout/AccentedPicture"/>
    <dgm:cxn modelId="{00B9F7C6-6159-4D45-845D-A0AAD207695C}" type="presParOf" srcId="{9821A854-2ACE-480A-92DA-0B38E80A0423}" destId="{82956107-6198-46DE-BB37-B1A794E2DB4C}" srcOrd="0" destOrd="0" presId="urn:microsoft.com/office/officeart/2008/layout/AccentedPicture"/>
    <dgm:cxn modelId="{BDA5A064-39C1-4B60-AE44-88A6F3A7407D}" type="presParOf" srcId="{82956107-6198-46DE-BB37-B1A794E2DB4C}" destId="{A2EF5077-6482-4BBD-B68B-4A7B826A32D5}" srcOrd="0" destOrd="0" presId="urn:microsoft.com/office/officeart/2008/layout/AccentedPicture"/>
    <dgm:cxn modelId="{0A34C33D-899D-40BF-A47E-D70BD30E167C}" type="presParOf" srcId="{82956107-6198-46DE-BB37-B1A794E2DB4C}" destId="{9E7D4B5E-11C6-42B7-BA2A-76EA76C296DE}" srcOrd="1" destOrd="0" presId="urn:microsoft.com/office/officeart/2008/layout/AccentedPicture"/>
    <dgm:cxn modelId="{25B2981E-007A-4914-8451-013715303F5E}" type="presParOf" srcId="{82956107-6198-46DE-BB37-B1A794E2DB4C}" destId="{8D459FC6-8EDC-4DB0-BCAE-A3D98EC3BE69}" srcOrd="2" destOrd="0" presId="urn:microsoft.com/office/officeart/2008/layout/AccentedPicture"/>
    <dgm:cxn modelId="{D6B7F950-3521-45BF-AE5B-352E0F9F8572}" type="presParOf" srcId="{8D459FC6-8EDC-4DB0-BCAE-A3D98EC3BE69}" destId="{AF7485BB-730D-473F-80A3-951EAEE84FE2}" srcOrd="0" destOrd="0" presId="urn:microsoft.com/office/officeart/2008/layout/AccentedPicture"/>
    <dgm:cxn modelId="{999C652C-081C-4FDE-8517-1D1B6A664DA9}" type="presParOf" srcId="{0345AC91-811A-4800-9190-26F50AA6CA75}" destId="{A1846CD4-485A-4F6E-91B7-D1744943ECE9}" srcOrd="3" destOrd="0" presId="urn:microsoft.com/office/officeart/2008/layout/AccentedPicture"/>
    <dgm:cxn modelId="{5721775D-E9EF-4D44-BEC8-58D38B73A810}" type="presParOf" srcId="{A1846CD4-485A-4F6E-91B7-D1744943ECE9}" destId="{CF8BF089-D4B4-4848-BDFF-48A5ACE86942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39FA47-2940-43FF-95FD-3A6A389FFB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16ACD5C-2B8B-4622-AC2C-DADEA9E0D2E8}">
      <dgm:prSet phldrT="[Texto]"/>
      <dgm:spPr/>
      <dgm:t>
        <a:bodyPr/>
        <a:lstStyle/>
        <a:p>
          <a:r>
            <a:rPr lang="es-PE" dirty="0"/>
            <a:t>06</a:t>
          </a:r>
        </a:p>
      </dgm:t>
    </dgm:pt>
    <dgm:pt modelId="{4404FAF4-1066-4561-A1F4-83CCC99B4876}" type="parTrans" cxnId="{2CB1A3CC-DAFB-41D7-BCC0-5A6991E3C3E7}">
      <dgm:prSet/>
      <dgm:spPr/>
      <dgm:t>
        <a:bodyPr/>
        <a:lstStyle/>
        <a:p>
          <a:endParaRPr lang="es-PE"/>
        </a:p>
      </dgm:t>
    </dgm:pt>
    <dgm:pt modelId="{EFCD78D2-324B-4B28-8CBC-6B8814FF12AC}" type="sibTrans" cxnId="{2CB1A3CC-DAFB-41D7-BCC0-5A6991E3C3E7}">
      <dgm:prSet/>
      <dgm:spPr/>
      <dgm:t>
        <a:bodyPr/>
        <a:lstStyle/>
        <a:p>
          <a:endParaRPr lang="es-PE"/>
        </a:p>
      </dgm:t>
    </dgm:pt>
    <dgm:pt modelId="{86B99827-4B1A-48DB-8778-F24F51DEA78C}">
      <dgm:prSet phldrT="[Texto]"/>
      <dgm:spPr/>
      <dgm:t>
        <a:bodyPr/>
        <a:lstStyle/>
        <a:p>
          <a:r>
            <a:rPr lang="es-ES" dirty="0"/>
            <a:t>Se impide el ingreso también a mi persona. Junto a mi asistente quedamos fuera del GORE ICA. La orden venía del asesor de gobernación. </a:t>
          </a:r>
          <a:endParaRPr lang="es-PE" dirty="0"/>
        </a:p>
      </dgm:t>
    </dgm:pt>
    <dgm:pt modelId="{E0C3D192-A4DE-4407-9C1C-49DD416B12A9}" type="parTrans" cxnId="{CD4E1DAD-726B-49E0-8F27-829131342938}">
      <dgm:prSet/>
      <dgm:spPr/>
      <dgm:t>
        <a:bodyPr/>
        <a:lstStyle/>
        <a:p>
          <a:endParaRPr lang="es-PE"/>
        </a:p>
      </dgm:t>
    </dgm:pt>
    <dgm:pt modelId="{DAAF5C06-C17D-4101-970E-8AC5DE104B39}" type="sibTrans" cxnId="{CD4E1DAD-726B-49E0-8F27-829131342938}">
      <dgm:prSet/>
      <dgm:spPr/>
      <dgm:t>
        <a:bodyPr/>
        <a:lstStyle/>
        <a:p>
          <a:endParaRPr lang="es-PE"/>
        </a:p>
      </dgm:t>
    </dgm:pt>
    <dgm:pt modelId="{07F7D4B4-DD7C-49F7-B3AC-277371968350}">
      <dgm:prSet phldrT="[Texto]"/>
      <dgm:spPr/>
      <dgm:t>
        <a:bodyPr/>
        <a:lstStyle/>
        <a:p>
          <a:r>
            <a:rPr lang="es-PE" dirty="0"/>
            <a:t>23</a:t>
          </a:r>
        </a:p>
      </dgm:t>
    </dgm:pt>
    <dgm:pt modelId="{635496BB-DB87-47D2-BF21-544AEFA6B30E}" type="parTrans" cxnId="{7D3E1C22-920F-4AA7-991E-F5A765057532}">
      <dgm:prSet/>
      <dgm:spPr/>
      <dgm:t>
        <a:bodyPr/>
        <a:lstStyle/>
        <a:p>
          <a:endParaRPr lang="es-PE"/>
        </a:p>
      </dgm:t>
    </dgm:pt>
    <dgm:pt modelId="{3946DCD2-8784-4A81-A430-5905D0BD852E}" type="sibTrans" cxnId="{7D3E1C22-920F-4AA7-991E-F5A765057532}">
      <dgm:prSet/>
      <dgm:spPr/>
      <dgm:t>
        <a:bodyPr/>
        <a:lstStyle/>
        <a:p>
          <a:endParaRPr lang="es-PE"/>
        </a:p>
      </dgm:t>
    </dgm:pt>
    <dgm:pt modelId="{B7440A79-5F11-4DF4-8557-E2D62B0E470A}">
      <dgm:prSet phldrT="[Texto]"/>
      <dgm:spPr/>
      <dgm:t>
        <a:bodyPr/>
        <a:lstStyle/>
        <a:p>
          <a:r>
            <a:rPr lang="es-ES" dirty="0"/>
            <a:t>Fui notificada para acudir ante la comisión el día 29-03 investigadora. La imputación por el presunto delito no era clara, menos aún se adjuntaron medios probatorios. </a:t>
          </a:r>
          <a:endParaRPr lang="es-PE" dirty="0"/>
        </a:p>
      </dgm:t>
    </dgm:pt>
    <dgm:pt modelId="{5C7EF3D8-CC73-46CB-94A6-B0232C2A17DA}" type="parTrans" cxnId="{786AB5EF-82BE-4C9D-951B-07CD247CC3D6}">
      <dgm:prSet/>
      <dgm:spPr/>
      <dgm:t>
        <a:bodyPr/>
        <a:lstStyle/>
        <a:p>
          <a:endParaRPr lang="es-PE"/>
        </a:p>
      </dgm:t>
    </dgm:pt>
    <dgm:pt modelId="{27FECC2C-1A5B-486B-B54B-00B0504433A6}" type="sibTrans" cxnId="{786AB5EF-82BE-4C9D-951B-07CD247CC3D6}">
      <dgm:prSet/>
      <dgm:spPr/>
      <dgm:t>
        <a:bodyPr/>
        <a:lstStyle/>
        <a:p>
          <a:endParaRPr lang="es-PE"/>
        </a:p>
      </dgm:t>
    </dgm:pt>
    <dgm:pt modelId="{2155956A-371C-4B9A-94E8-55E075A6AE81}">
      <dgm:prSet phldrT="[Texto]"/>
      <dgm:spPr/>
      <dgm:t>
        <a:bodyPr/>
        <a:lstStyle/>
        <a:p>
          <a:r>
            <a:rPr lang="es-PE" dirty="0"/>
            <a:t>28</a:t>
          </a:r>
        </a:p>
      </dgm:t>
    </dgm:pt>
    <dgm:pt modelId="{0B1607EB-24F0-450F-87A3-5C22C22AD61F}" type="parTrans" cxnId="{EEC94820-12D4-49FD-B1B8-D7A7D478A711}">
      <dgm:prSet/>
      <dgm:spPr/>
      <dgm:t>
        <a:bodyPr/>
        <a:lstStyle/>
        <a:p>
          <a:endParaRPr lang="es-PE"/>
        </a:p>
      </dgm:t>
    </dgm:pt>
    <dgm:pt modelId="{866EBB8C-6C16-46A7-9B6B-40BA32E85E27}" type="sibTrans" cxnId="{EEC94820-12D4-49FD-B1B8-D7A7D478A711}">
      <dgm:prSet/>
      <dgm:spPr/>
      <dgm:t>
        <a:bodyPr/>
        <a:lstStyle/>
        <a:p>
          <a:endParaRPr lang="es-PE"/>
        </a:p>
      </dgm:t>
    </dgm:pt>
    <dgm:pt modelId="{5F2901A1-1F27-4A76-9D40-371A2CA960D9}">
      <dgm:prSet phldrT="[Texto]"/>
      <dgm:spPr/>
      <dgm:t>
        <a:bodyPr/>
        <a:lstStyle/>
        <a:p>
          <a:r>
            <a:rPr lang="es-PE" dirty="0"/>
            <a:t>Solicité por segunda vez la reprogramación pidiendo </a:t>
          </a:r>
          <a:r>
            <a:rPr lang="es-ES" dirty="0"/>
            <a:t>se me precisé las pruebas ante la acusación por usurpación.</a:t>
          </a:r>
          <a:endParaRPr lang="es-PE" dirty="0"/>
        </a:p>
      </dgm:t>
    </dgm:pt>
    <dgm:pt modelId="{0B3D450C-171D-43E0-A41D-41D64083DE0C}" type="parTrans" cxnId="{B297C79A-92BF-4F10-B7C7-EE1CAA947CBC}">
      <dgm:prSet/>
      <dgm:spPr/>
      <dgm:t>
        <a:bodyPr/>
        <a:lstStyle/>
        <a:p>
          <a:endParaRPr lang="es-PE"/>
        </a:p>
      </dgm:t>
    </dgm:pt>
    <dgm:pt modelId="{053F30A6-366E-438D-B9CF-6AED2DC19A82}" type="sibTrans" cxnId="{B297C79A-92BF-4F10-B7C7-EE1CAA947CBC}">
      <dgm:prSet/>
      <dgm:spPr/>
      <dgm:t>
        <a:bodyPr/>
        <a:lstStyle/>
        <a:p>
          <a:endParaRPr lang="es-PE"/>
        </a:p>
      </dgm:t>
    </dgm:pt>
    <dgm:pt modelId="{F36BF81D-8699-4525-BB16-31ACA248822E}">
      <dgm:prSet phldrT="[Texto]"/>
      <dgm:spPr/>
      <dgm:t>
        <a:bodyPr/>
        <a:lstStyle/>
        <a:p>
          <a:r>
            <a:rPr lang="es-ES" dirty="0"/>
            <a:t>Solicité acciones de investigación previo a mi descargo a fin de conocer el perjuicio generado ante la comisión de un delito</a:t>
          </a:r>
          <a:endParaRPr lang="es-PE" dirty="0"/>
        </a:p>
      </dgm:t>
    </dgm:pt>
    <dgm:pt modelId="{C9F32095-9055-4DF3-A0B0-C78B047B1D31}" type="parTrans" cxnId="{B8DDF278-3821-4444-9CB1-3085C2D91830}">
      <dgm:prSet/>
      <dgm:spPr/>
      <dgm:t>
        <a:bodyPr/>
        <a:lstStyle/>
        <a:p>
          <a:endParaRPr lang="es-PE"/>
        </a:p>
      </dgm:t>
    </dgm:pt>
    <dgm:pt modelId="{B8609D72-8110-4A67-A69E-C55114014AA9}" type="sibTrans" cxnId="{B8DDF278-3821-4444-9CB1-3085C2D91830}">
      <dgm:prSet/>
      <dgm:spPr/>
      <dgm:t>
        <a:bodyPr/>
        <a:lstStyle/>
        <a:p>
          <a:endParaRPr lang="es-PE"/>
        </a:p>
      </dgm:t>
    </dgm:pt>
    <dgm:pt modelId="{C50EFEFF-7DB3-4641-9929-328547575FDD}">
      <dgm:prSet phldrT="[Texto]"/>
      <dgm:spPr/>
      <dgm:t>
        <a:bodyPr/>
        <a:lstStyle/>
        <a:p>
          <a:r>
            <a:rPr lang="es-PE" dirty="0"/>
            <a:t>No tuve respuesta, solo la reprogramación para el 05 de abril</a:t>
          </a:r>
        </a:p>
      </dgm:t>
    </dgm:pt>
    <dgm:pt modelId="{E5FD3838-9770-4768-9AC8-B8EC0A4D5933}" type="parTrans" cxnId="{C958C23E-8EC3-485B-9FC7-0EBB5C33816E}">
      <dgm:prSet/>
      <dgm:spPr/>
      <dgm:t>
        <a:bodyPr/>
        <a:lstStyle/>
        <a:p>
          <a:endParaRPr lang="es-PE"/>
        </a:p>
      </dgm:t>
    </dgm:pt>
    <dgm:pt modelId="{654017E7-F549-435C-9F6F-91910AB20AA3}" type="sibTrans" cxnId="{C958C23E-8EC3-485B-9FC7-0EBB5C33816E}">
      <dgm:prSet/>
      <dgm:spPr/>
      <dgm:t>
        <a:bodyPr/>
        <a:lstStyle/>
        <a:p>
          <a:endParaRPr lang="es-PE"/>
        </a:p>
      </dgm:t>
    </dgm:pt>
    <dgm:pt modelId="{60990B4B-E6B7-4725-9FF0-A86EDD420B10}" type="pres">
      <dgm:prSet presAssocID="{4039FA47-2940-43FF-95FD-3A6A389FFBD5}" presName="linearFlow" presStyleCnt="0">
        <dgm:presLayoutVars>
          <dgm:dir/>
          <dgm:animLvl val="lvl"/>
          <dgm:resizeHandles val="exact"/>
        </dgm:presLayoutVars>
      </dgm:prSet>
      <dgm:spPr/>
    </dgm:pt>
    <dgm:pt modelId="{CC344806-A698-467D-BA1F-658101E4B9B0}" type="pres">
      <dgm:prSet presAssocID="{916ACD5C-2B8B-4622-AC2C-DADEA9E0D2E8}" presName="composite" presStyleCnt="0"/>
      <dgm:spPr/>
    </dgm:pt>
    <dgm:pt modelId="{CE7F10FB-1DE7-487D-89E9-0D9D3A7B0EF7}" type="pres">
      <dgm:prSet presAssocID="{916ACD5C-2B8B-4622-AC2C-DADEA9E0D2E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6D6B2BD-265B-458E-A590-2D642E3189EC}" type="pres">
      <dgm:prSet presAssocID="{916ACD5C-2B8B-4622-AC2C-DADEA9E0D2E8}" presName="descendantText" presStyleLbl="alignAcc1" presStyleIdx="0" presStyleCnt="3">
        <dgm:presLayoutVars>
          <dgm:bulletEnabled val="1"/>
        </dgm:presLayoutVars>
      </dgm:prSet>
      <dgm:spPr/>
    </dgm:pt>
    <dgm:pt modelId="{0E75AC6F-4400-496C-830A-140D5CCD0AA0}" type="pres">
      <dgm:prSet presAssocID="{EFCD78D2-324B-4B28-8CBC-6B8814FF12AC}" presName="sp" presStyleCnt="0"/>
      <dgm:spPr/>
    </dgm:pt>
    <dgm:pt modelId="{101294DD-9463-4BED-943B-B05512168428}" type="pres">
      <dgm:prSet presAssocID="{07F7D4B4-DD7C-49F7-B3AC-277371968350}" presName="composite" presStyleCnt="0"/>
      <dgm:spPr/>
    </dgm:pt>
    <dgm:pt modelId="{06B2D929-9359-49B5-8F7F-E7F432A17DA5}" type="pres">
      <dgm:prSet presAssocID="{07F7D4B4-DD7C-49F7-B3AC-27737196835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BF435D4-F80C-47DC-BA14-1197102531D0}" type="pres">
      <dgm:prSet presAssocID="{07F7D4B4-DD7C-49F7-B3AC-277371968350}" presName="descendantText" presStyleLbl="alignAcc1" presStyleIdx="1" presStyleCnt="3">
        <dgm:presLayoutVars>
          <dgm:bulletEnabled val="1"/>
        </dgm:presLayoutVars>
      </dgm:prSet>
      <dgm:spPr/>
    </dgm:pt>
    <dgm:pt modelId="{4EB2915A-55D4-4B27-B853-C99C21E2721F}" type="pres">
      <dgm:prSet presAssocID="{3946DCD2-8784-4A81-A430-5905D0BD852E}" presName="sp" presStyleCnt="0"/>
      <dgm:spPr/>
    </dgm:pt>
    <dgm:pt modelId="{3D027F67-17E4-49E2-AE4C-E544D104E34E}" type="pres">
      <dgm:prSet presAssocID="{2155956A-371C-4B9A-94E8-55E075A6AE81}" presName="composite" presStyleCnt="0"/>
      <dgm:spPr/>
    </dgm:pt>
    <dgm:pt modelId="{5677487C-BCCE-431D-A21E-75AE8F341EA0}" type="pres">
      <dgm:prSet presAssocID="{2155956A-371C-4B9A-94E8-55E075A6AE8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AF8F281-3C9C-4E32-8151-043C4DACDEF1}" type="pres">
      <dgm:prSet presAssocID="{2155956A-371C-4B9A-94E8-55E075A6AE8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1A62A12-9321-4FD4-9F4C-4D0737A945CD}" type="presOf" srcId="{C50EFEFF-7DB3-4641-9929-328547575FDD}" destId="{0BF435D4-F80C-47DC-BA14-1197102531D0}" srcOrd="0" destOrd="1" presId="urn:microsoft.com/office/officeart/2005/8/layout/chevron2"/>
    <dgm:cxn modelId="{EEC94820-12D4-49FD-B1B8-D7A7D478A711}" srcId="{4039FA47-2940-43FF-95FD-3A6A389FFBD5}" destId="{2155956A-371C-4B9A-94E8-55E075A6AE81}" srcOrd="2" destOrd="0" parTransId="{0B1607EB-24F0-450F-87A3-5C22C22AD61F}" sibTransId="{866EBB8C-6C16-46A7-9B6B-40BA32E85E27}"/>
    <dgm:cxn modelId="{7D3E1C22-920F-4AA7-991E-F5A765057532}" srcId="{4039FA47-2940-43FF-95FD-3A6A389FFBD5}" destId="{07F7D4B4-DD7C-49F7-B3AC-277371968350}" srcOrd="1" destOrd="0" parTransId="{635496BB-DB87-47D2-BF21-544AEFA6B30E}" sibTransId="{3946DCD2-8784-4A81-A430-5905D0BD852E}"/>
    <dgm:cxn modelId="{80511C2C-FF9A-412A-8F3F-30C9D6DC5C92}" type="presOf" srcId="{F36BF81D-8699-4525-BB16-31ACA248822E}" destId="{4AF8F281-3C9C-4E32-8151-043C4DACDEF1}" srcOrd="0" destOrd="1" presId="urn:microsoft.com/office/officeart/2005/8/layout/chevron2"/>
    <dgm:cxn modelId="{C958C23E-8EC3-485B-9FC7-0EBB5C33816E}" srcId="{07F7D4B4-DD7C-49F7-B3AC-277371968350}" destId="{C50EFEFF-7DB3-4641-9929-328547575FDD}" srcOrd="1" destOrd="0" parTransId="{E5FD3838-9770-4768-9AC8-B8EC0A4D5933}" sibTransId="{654017E7-F549-435C-9F6F-91910AB20AA3}"/>
    <dgm:cxn modelId="{078C3254-A9B3-4459-9B62-B8D60A765CC7}" type="presOf" srcId="{5F2901A1-1F27-4A76-9D40-371A2CA960D9}" destId="{4AF8F281-3C9C-4E32-8151-043C4DACDEF1}" srcOrd="0" destOrd="0" presId="urn:microsoft.com/office/officeart/2005/8/layout/chevron2"/>
    <dgm:cxn modelId="{B8DDF278-3821-4444-9CB1-3085C2D91830}" srcId="{2155956A-371C-4B9A-94E8-55E075A6AE81}" destId="{F36BF81D-8699-4525-BB16-31ACA248822E}" srcOrd="1" destOrd="0" parTransId="{C9F32095-9055-4DF3-A0B0-C78B047B1D31}" sibTransId="{B8609D72-8110-4A67-A69E-C55114014AA9}"/>
    <dgm:cxn modelId="{1FC16491-41A9-4BA4-B765-AC4C003413A5}" type="presOf" srcId="{07F7D4B4-DD7C-49F7-B3AC-277371968350}" destId="{06B2D929-9359-49B5-8F7F-E7F432A17DA5}" srcOrd="0" destOrd="0" presId="urn:microsoft.com/office/officeart/2005/8/layout/chevron2"/>
    <dgm:cxn modelId="{B0EF3493-0F6E-4781-B82D-4366E16E915A}" type="presOf" srcId="{4039FA47-2940-43FF-95FD-3A6A389FFBD5}" destId="{60990B4B-E6B7-4725-9FF0-A86EDD420B10}" srcOrd="0" destOrd="0" presId="urn:microsoft.com/office/officeart/2005/8/layout/chevron2"/>
    <dgm:cxn modelId="{B297C79A-92BF-4F10-B7C7-EE1CAA947CBC}" srcId="{2155956A-371C-4B9A-94E8-55E075A6AE81}" destId="{5F2901A1-1F27-4A76-9D40-371A2CA960D9}" srcOrd="0" destOrd="0" parTransId="{0B3D450C-171D-43E0-A41D-41D64083DE0C}" sibTransId="{053F30A6-366E-438D-B9CF-6AED2DC19A82}"/>
    <dgm:cxn modelId="{A3BD08A8-C91D-42BA-8997-282A8FC3F549}" type="presOf" srcId="{86B99827-4B1A-48DB-8778-F24F51DEA78C}" destId="{C6D6B2BD-265B-458E-A590-2D642E3189EC}" srcOrd="0" destOrd="0" presId="urn:microsoft.com/office/officeart/2005/8/layout/chevron2"/>
    <dgm:cxn modelId="{CD4E1DAD-726B-49E0-8F27-829131342938}" srcId="{916ACD5C-2B8B-4622-AC2C-DADEA9E0D2E8}" destId="{86B99827-4B1A-48DB-8778-F24F51DEA78C}" srcOrd="0" destOrd="0" parTransId="{E0C3D192-A4DE-4407-9C1C-49DD416B12A9}" sibTransId="{DAAF5C06-C17D-4101-970E-8AC5DE104B39}"/>
    <dgm:cxn modelId="{2CB1A3CC-DAFB-41D7-BCC0-5A6991E3C3E7}" srcId="{4039FA47-2940-43FF-95FD-3A6A389FFBD5}" destId="{916ACD5C-2B8B-4622-AC2C-DADEA9E0D2E8}" srcOrd="0" destOrd="0" parTransId="{4404FAF4-1066-4561-A1F4-83CCC99B4876}" sibTransId="{EFCD78D2-324B-4B28-8CBC-6B8814FF12AC}"/>
    <dgm:cxn modelId="{C7F6D5D0-5C9E-4004-BD61-049449B5E3E8}" type="presOf" srcId="{2155956A-371C-4B9A-94E8-55E075A6AE81}" destId="{5677487C-BCCE-431D-A21E-75AE8F341EA0}" srcOrd="0" destOrd="0" presId="urn:microsoft.com/office/officeart/2005/8/layout/chevron2"/>
    <dgm:cxn modelId="{C3C68ED5-F543-434F-8433-87F06DAD7294}" type="presOf" srcId="{B7440A79-5F11-4DF4-8557-E2D62B0E470A}" destId="{0BF435D4-F80C-47DC-BA14-1197102531D0}" srcOrd="0" destOrd="0" presId="urn:microsoft.com/office/officeart/2005/8/layout/chevron2"/>
    <dgm:cxn modelId="{786AB5EF-82BE-4C9D-951B-07CD247CC3D6}" srcId="{07F7D4B4-DD7C-49F7-B3AC-277371968350}" destId="{B7440A79-5F11-4DF4-8557-E2D62B0E470A}" srcOrd="0" destOrd="0" parTransId="{5C7EF3D8-CC73-46CB-94A6-B0232C2A17DA}" sibTransId="{27FECC2C-1A5B-486B-B54B-00B0504433A6}"/>
    <dgm:cxn modelId="{8D053CFB-2DD2-4EC6-BA04-C2C0471E8E4E}" type="presOf" srcId="{916ACD5C-2B8B-4622-AC2C-DADEA9E0D2E8}" destId="{CE7F10FB-1DE7-487D-89E9-0D9D3A7B0EF7}" srcOrd="0" destOrd="0" presId="urn:microsoft.com/office/officeart/2005/8/layout/chevron2"/>
    <dgm:cxn modelId="{A108D51D-A331-4D5A-A147-8B9E57345DB8}" type="presParOf" srcId="{60990B4B-E6B7-4725-9FF0-A86EDD420B10}" destId="{CC344806-A698-467D-BA1F-658101E4B9B0}" srcOrd="0" destOrd="0" presId="urn:microsoft.com/office/officeart/2005/8/layout/chevron2"/>
    <dgm:cxn modelId="{A64F02D3-4E3D-44EE-9C21-3016569C82C4}" type="presParOf" srcId="{CC344806-A698-467D-BA1F-658101E4B9B0}" destId="{CE7F10FB-1DE7-487D-89E9-0D9D3A7B0EF7}" srcOrd="0" destOrd="0" presId="urn:microsoft.com/office/officeart/2005/8/layout/chevron2"/>
    <dgm:cxn modelId="{FCB24DAC-A73C-423F-A112-0E82E6665A32}" type="presParOf" srcId="{CC344806-A698-467D-BA1F-658101E4B9B0}" destId="{C6D6B2BD-265B-458E-A590-2D642E3189EC}" srcOrd="1" destOrd="0" presId="urn:microsoft.com/office/officeart/2005/8/layout/chevron2"/>
    <dgm:cxn modelId="{8FB950D3-0665-4496-9620-4D91EA13D859}" type="presParOf" srcId="{60990B4B-E6B7-4725-9FF0-A86EDD420B10}" destId="{0E75AC6F-4400-496C-830A-140D5CCD0AA0}" srcOrd="1" destOrd="0" presId="urn:microsoft.com/office/officeart/2005/8/layout/chevron2"/>
    <dgm:cxn modelId="{C20E0311-0138-4C45-9E6B-ED35DE4C7B04}" type="presParOf" srcId="{60990B4B-E6B7-4725-9FF0-A86EDD420B10}" destId="{101294DD-9463-4BED-943B-B05512168428}" srcOrd="2" destOrd="0" presId="urn:microsoft.com/office/officeart/2005/8/layout/chevron2"/>
    <dgm:cxn modelId="{5B63006A-8BF3-41A7-95F8-B21ADB10C2BA}" type="presParOf" srcId="{101294DD-9463-4BED-943B-B05512168428}" destId="{06B2D929-9359-49B5-8F7F-E7F432A17DA5}" srcOrd="0" destOrd="0" presId="urn:microsoft.com/office/officeart/2005/8/layout/chevron2"/>
    <dgm:cxn modelId="{B4244418-731F-4263-98F6-5B2F5D6BE4B6}" type="presParOf" srcId="{101294DD-9463-4BED-943B-B05512168428}" destId="{0BF435D4-F80C-47DC-BA14-1197102531D0}" srcOrd="1" destOrd="0" presId="urn:microsoft.com/office/officeart/2005/8/layout/chevron2"/>
    <dgm:cxn modelId="{073506FB-B347-44CC-A33B-11146FBA0E28}" type="presParOf" srcId="{60990B4B-E6B7-4725-9FF0-A86EDD420B10}" destId="{4EB2915A-55D4-4B27-B853-C99C21E2721F}" srcOrd="3" destOrd="0" presId="urn:microsoft.com/office/officeart/2005/8/layout/chevron2"/>
    <dgm:cxn modelId="{562FC441-F968-4AAD-90D8-E993F2F78F18}" type="presParOf" srcId="{60990B4B-E6B7-4725-9FF0-A86EDD420B10}" destId="{3D027F67-17E4-49E2-AE4C-E544D104E34E}" srcOrd="4" destOrd="0" presId="urn:microsoft.com/office/officeart/2005/8/layout/chevron2"/>
    <dgm:cxn modelId="{6CF6C4D2-47F5-4517-8D7A-6647EF8798B0}" type="presParOf" srcId="{3D027F67-17E4-49E2-AE4C-E544D104E34E}" destId="{5677487C-BCCE-431D-A21E-75AE8F341EA0}" srcOrd="0" destOrd="0" presId="urn:microsoft.com/office/officeart/2005/8/layout/chevron2"/>
    <dgm:cxn modelId="{7D882CAF-E52F-4683-82FB-F0AAAFEE04B1}" type="presParOf" srcId="{3D027F67-17E4-49E2-AE4C-E544D104E34E}" destId="{4AF8F281-3C9C-4E32-8151-043C4DACDE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5D8849-8E9C-499A-AA8C-11ACF25FEC63}" type="doc">
      <dgm:prSet loTypeId="urn:microsoft.com/office/officeart/2005/8/layout/radial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8103D2C3-279E-4EE5-B756-3F2FE2D2461F}">
      <dgm:prSet phldrT="[Texto]"/>
      <dgm:spPr/>
      <dgm:t>
        <a:bodyPr/>
        <a:lstStyle/>
        <a:p>
          <a:r>
            <a:rPr lang="es-PE" dirty="0"/>
            <a:t>Suspensión </a:t>
          </a:r>
        </a:p>
      </dgm:t>
    </dgm:pt>
    <dgm:pt modelId="{48F4CF82-AEBB-4D71-9943-BEC0547D2C26}" type="parTrans" cxnId="{5221E46E-F672-410C-975C-D6503A727A31}">
      <dgm:prSet/>
      <dgm:spPr/>
      <dgm:t>
        <a:bodyPr/>
        <a:lstStyle/>
        <a:p>
          <a:endParaRPr lang="es-PE"/>
        </a:p>
      </dgm:t>
    </dgm:pt>
    <dgm:pt modelId="{46EFBF9D-1769-4CB2-AB70-0E4B8C961826}" type="sibTrans" cxnId="{5221E46E-F672-410C-975C-D6503A727A31}">
      <dgm:prSet/>
      <dgm:spPr/>
      <dgm:t>
        <a:bodyPr/>
        <a:lstStyle/>
        <a:p>
          <a:endParaRPr lang="es-PE"/>
        </a:p>
      </dgm:t>
    </dgm:pt>
    <dgm:pt modelId="{910FA3EB-F434-454B-9403-17DC5E5DA42F}">
      <dgm:prSet phldrT="[Texto]"/>
      <dgm:spPr/>
      <dgm:t>
        <a:bodyPr/>
        <a:lstStyle/>
        <a:p>
          <a:r>
            <a:rPr lang="es-PE" dirty="0"/>
            <a:t>Sanción máxima 120 días</a:t>
          </a:r>
        </a:p>
      </dgm:t>
    </dgm:pt>
    <dgm:pt modelId="{E914E0A0-B68F-45EB-8F4B-D605175D52AA}" type="parTrans" cxnId="{86D4B87A-14C7-4BFD-AE94-E74588EF6316}">
      <dgm:prSet/>
      <dgm:spPr/>
      <dgm:t>
        <a:bodyPr/>
        <a:lstStyle/>
        <a:p>
          <a:endParaRPr lang="es-PE"/>
        </a:p>
      </dgm:t>
    </dgm:pt>
    <dgm:pt modelId="{7D2A2257-6512-4C7C-8538-E8C236F21EF8}" type="sibTrans" cxnId="{86D4B87A-14C7-4BFD-AE94-E74588EF6316}">
      <dgm:prSet/>
      <dgm:spPr/>
      <dgm:t>
        <a:bodyPr/>
        <a:lstStyle/>
        <a:p>
          <a:endParaRPr lang="es-PE"/>
        </a:p>
      </dgm:t>
    </dgm:pt>
    <dgm:pt modelId="{2439436B-B656-4B2D-A192-3A3A36DE72FA}">
      <dgm:prSet phldrT="[Texto]"/>
      <dgm:spPr/>
      <dgm:t>
        <a:bodyPr/>
        <a:lstStyle/>
        <a:p>
          <a:r>
            <a:rPr lang="es-PE" dirty="0"/>
            <a:t>Se publicó resolución antes de la sesión</a:t>
          </a:r>
        </a:p>
      </dgm:t>
    </dgm:pt>
    <dgm:pt modelId="{4D8C4A21-54FB-48EE-AC15-3D1B31FE12CA}" type="parTrans" cxnId="{FB07EE4F-DE99-423D-956D-4C60F658F957}">
      <dgm:prSet/>
      <dgm:spPr/>
      <dgm:t>
        <a:bodyPr/>
        <a:lstStyle/>
        <a:p>
          <a:endParaRPr lang="es-PE"/>
        </a:p>
      </dgm:t>
    </dgm:pt>
    <dgm:pt modelId="{A9A6B320-0B52-4777-B866-463CAAE377D3}" type="sibTrans" cxnId="{FB07EE4F-DE99-423D-956D-4C60F658F957}">
      <dgm:prSet/>
      <dgm:spPr/>
      <dgm:t>
        <a:bodyPr/>
        <a:lstStyle/>
        <a:p>
          <a:endParaRPr lang="es-PE"/>
        </a:p>
      </dgm:t>
    </dgm:pt>
    <dgm:pt modelId="{F90D52A3-EA90-403A-8DC6-97EE161CADE5}">
      <dgm:prSet phldrT="[Texto]"/>
      <dgm:spPr/>
      <dgm:t>
        <a:bodyPr/>
        <a:lstStyle/>
        <a:p>
          <a:r>
            <a:rPr lang="es-PE" dirty="0"/>
            <a:t>Comisión</a:t>
          </a:r>
        </a:p>
      </dgm:t>
    </dgm:pt>
    <dgm:pt modelId="{EDC1BAC6-2E57-4FEE-AACD-25B7E4FE3BF4}" type="parTrans" cxnId="{06E4A424-A584-43D1-9512-99329DE99F52}">
      <dgm:prSet/>
      <dgm:spPr/>
      <dgm:t>
        <a:bodyPr/>
        <a:lstStyle/>
        <a:p>
          <a:endParaRPr lang="es-PE"/>
        </a:p>
      </dgm:t>
    </dgm:pt>
    <dgm:pt modelId="{91609B43-BAAC-4587-AC4B-495C41A97057}" type="sibTrans" cxnId="{06E4A424-A584-43D1-9512-99329DE99F52}">
      <dgm:prSet/>
      <dgm:spPr/>
      <dgm:t>
        <a:bodyPr/>
        <a:lstStyle/>
        <a:p>
          <a:endParaRPr lang="es-PE"/>
        </a:p>
      </dgm:t>
    </dgm:pt>
    <dgm:pt modelId="{A5AB0792-82A5-4321-905D-3DF4B99A0029}">
      <dgm:prSet phldrT="[Texto]"/>
      <dgm:spPr/>
      <dgm:t>
        <a:bodyPr/>
        <a:lstStyle/>
        <a:p>
          <a:r>
            <a:rPr lang="es-PE" dirty="0"/>
            <a:t>En la investigación no se encontró causal.</a:t>
          </a:r>
        </a:p>
      </dgm:t>
    </dgm:pt>
    <dgm:pt modelId="{6ED339A0-65AF-4CF1-97D5-5298458CABDC}" type="parTrans" cxnId="{BDEF1A9D-622A-40EF-ACBF-B96E73CF2C62}">
      <dgm:prSet/>
      <dgm:spPr/>
      <dgm:t>
        <a:bodyPr/>
        <a:lstStyle/>
        <a:p>
          <a:endParaRPr lang="es-PE"/>
        </a:p>
      </dgm:t>
    </dgm:pt>
    <dgm:pt modelId="{C056C193-B34B-44CF-A3DD-CC3B0B9833BC}" type="sibTrans" cxnId="{BDEF1A9D-622A-40EF-ACBF-B96E73CF2C62}">
      <dgm:prSet/>
      <dgm:spPr/>
      <dgm:t>
        <a:bodyPr/>
        <a:lstStyle/>
        <a:p>
          <a:endParaRPr lang="es-PE"/>
        </a:p>
      </dgm:t>
    </dgm:pt>
    <dgm:pt modelId="{FEDE566D-9398-4B12-87D7-A79D7E9911FF}">
      <dgm:prSet phldrT="[Texto]"/>
      <dgm:spPr/>
      <dgm:t>
        <a:bodyPr/>
        <a:lstStyle/>
        <a:p>
          <a:r>
            <a:rPr lang="es-PE" dirty="0"/>
            <a:t>Usurpación</a:t>
          </a:r>
        </a:p>
      </dgm:t>
    </dgm:pt>
    <dgm:pt modelId="{B48E9604-D4F0-4625-A1DF-71BD66E3953B}" type="parTrans" cxnId="{3AA01A97-AB22-49A8-AFAF-64751262CD5A}">
      <dgm:prSet/>
      <dgm:spPr/>
      <dgm:t>
        <a:bodyPr/>
        <a:lstStyle/>
        <a:p>
          <a:endParaRPr lang="es-PE"/>
        </a:p>
      </dgm:t>
    </dgm:pt>
    <dgm:pt modelId="{A03B5396-489B-40B1-A79F-F4E0D1D8E03D}" type="sibTrans" cxnId="{3AA01A97-AB22-49A8-AFAF-64751262CD5A}">
      <dgm:prSet/>
      <dgm:spPr/>
      <dgm:t>
        <a:bodyPr/>
        <a:lstStyle/>
        <a:p>
          <a:endParaRPr lang="es-PE"/>
        </a:p>
      </dgm:t>
    </dgm:pt>
    <dgm:pt modelId="{428D90E4-2355-4C69-A1D7-34A7F2A6E9EE}">
      <dgm:prSet phldrT="[Texto]"/>
      <dgm:spPr/>
      <dgm:t>
        <a:bodyPr/>
        <a:lstStyle/>
        <a:p>
          <a:r>
            <a:rPr lang="es-PE" dirty="0"/>
            <a:t>No se escuchó al usurpado</a:t>
          </a:r>
        </a:p>
      </dgm:t>
    </dgm:pt>
    <dgm:pt modelId="{A9DBD57F-0EB0-4BAD-805A-C68D7240FDA2}" type="parTrans" cxnId="{845115F6-5A47-4FA1-8B8C-4E859C973A1F}">
      <dgm:prSet/>
      <dgm:spPr/>
      <dgm:t>
        <a:bodyPr/>
        <a:lstStyle/>
        <a:p>
          <a:endParaRPr lang="es-PE"/>
        </a:p>
      </dgm:t>
    </dgm:pt>
    <dgm:pt modelId="{BFE6409A-D7ED-4399-8508-7F60B3ABF351}" type="sibTrans" cxnId="{845115F6-5A47-4FA1-8B8C-4E859C973A1F}">
      <dgm:prSet/>
      <dgm:spPr/>
      <dgm:t>
        <a:bodyPr/>
        <a:lstStyle/>
        <a:p>
          <a:endParaRPr lang="es-PE"/>
        </a:p>
      </dgm:t>
    </dgm:pt>
    <dgm:pt modelId="{6574E787-B2E1-4059-AD3F-671E6D8AF2A6}">
      <dgm:prSet phldrT="[Texto]"/>
      <dgm:spPr/>
      <dgm:t>
        <a:bodyPr/>
        <a:lstStyle/>
        <a:p>
          <a:r>
            <a:rPr lang="es-PE" dirty="0"/>
            <a:t>No se detalló la función usurpada</a:t>
          </a:r>
        </a:p>
      </dgm:t>
    </dgm:pt>
    <dgm:pt modelId="{F58EE783-4038-43B1-A14B-DCEA651EFDDD}" type="parTrans" cxnId="{09A1C2C6-FEB3-4B06-B96A-FB5F95367ADA}">
      <dgm:prSet/>
      <dgm:spPr/>
      <dgm:t>
        <a:bodyPr/>
        <a:lstStyle/>
        <a:p>
          <a:endParaRPr lang="es-PE"/>
        </a:p>
      </dgm:t>
    </dgm:pt>
    <dgm:pt modelId="{E106543F-CC3E-49D1-A7FB-4659CD4CBB32}" type="sibTrans" cxnId="{09A1C2C6-FEB3-4B06-B96A-FB5F95367ADA}">
      <dgm:prSet/>
      <dgm:spPr/>
      <dgm:t>
        <a:bodyPr/>
        <a:lstStyle/>
        <a:p>
          <a:endParaRPr lang="es-PE"/>
        </a:p>
      </dgm:t>
    </dgm:pt>
    <dgm:pt modelId="{53EB733A-9763-41D1-BE7C-26EB10D06D68}">
      <dgm:prSet phldrT="[Texto]"/>
      <dgm:spPr/>
      <dgm:t>
        <a:bodyPr/>
        <a:lstStyle/>
        <a:p>
          <a:r>
            <a:rPr lang="es-PE" dirty="0"/>
            <a:t>No se mostraron medios probatorios</a:t>
          </a:r>
        </a:p>
      </dgm:t>
    </dgm:pt>
    <dgm:pt modelId="{B78ED17C-9373-48A5-9199-84D44B4DDD12}" type="parTrans" cxnId="{98E20816-2938-4BCC-8064-CC48A6966A14}">
      <dgm:prSet/>
      <dgm:spPr/>
      <dgm:t>
        <a:bodyPr/>
        <a:lstStyle/>
        <a:p>
          <a:endParaRPr lang="es-PE"/>
        </a:p>
      </dgm:t>
    </dgm:pt>
    <dgm:pt modelId="{B8F45B41-242E-4D76-A188-8257FA563E44}" type="sibTrans" cxnId="{98E20816-2938-4BCC-8064-CC48A6966A14}">
      <dgm:prSet/>
      <dgm:spPr/>
      <dgm:t>
        <a:bodyPr/>
        <a:lstStyle/>
        <a:p>
          <a:endParaRPr lang="es-PE"/>
        </a:p>
      </dgm:t>
    </dgm:pt>
    <dgm:pt modelId="{9A10C169-8D97-4009-82EB-5A10C7334938}">
      <dgm:prSet phldrT="[Texto]"/>
      <dgm:spPr/>
      <dgm:t>
        <a:bodyPr/>
        <a:lstStyle/>
        <a:p>
          <a:r>
            <a:rPr lang="es-PE" dirty="0"/>
            <a:t>No se respeto el debido proceso, derecho a la defensa, y a la prueba.</a:t>
          </a:r>
        </a:p>
      </dgm:t>
    </dgm:pt>
    <dgm:pt modelId="{06FA27BA-B58E-43A7-BB90-3CA7C5E9DC03}" type="parTrans" cxnId="{13EA45BF-A85C-4C09-B040-35C9E4E595E7}">
      <dgm:prSet/>
      <dgm:spPr/>
      <dgm:t>
        <a:bodyPr/>
        <a:lstStyle/>
        <a:p>
          <a:endParaRPr lang="es-PE"/>
        </a:p>
      </dgm:t>
    </dgm:pt>
    <dgm:pt modelId="{C4CA1C45-06F3-4E29-838C-7EDFF00565CE}" type="sibTrans" cxnId="{13EA45BF-A85C-4C09-B040-35C9E4E595E7}">
      <dgm:prSet/>
      <dgm:spPr/>
      <dgm:t>
        <a:bodyPr/>
        <a:lstStyle/>
        <a:p>
          <a:endParaRPr lang="es-PE"/>
        </a:p>
      </dgm:t>
    </dgm:pt>
    <dgm:pt modelId="{C2EDA7E7-2E7F-4A0E-B310-CFAEACD4CD13}">
      <dgm:prSet phldrT="[Texto]"/>
      <dgm:spPr/>
      <dgm:t>
        <a:bodyPr/>
        <a:lstStyle/>
        <a:p>
          <a:r>
            <a:rPr lang="es-PE" dirty="0"/>
            <a:t>Suspensión ilegal, injusta y arbitraria.</a:t>
          </a:r>
        </a:p>
      </dgm:t>
    </dgm:pt>
    <dgm:pt modelId="{01A8209F-37EB-4784-86A1-F0B7BE98CC07}" type="parTrans" cxnId="{F1732D58-F5B5-44E0-9B16-E844786CC13F}">
      <dgm:prSet/>
      <dgm:spPr/>
      <dgm:t>
        <a:bodyPr/>
        <a:lstStyle/>
        <a:p>
          <a:endParaRPr lang="es-PE"/>
        </a:p>
      </dgm:t>
    </dgm:pt>
    <dgm:pt modelId="{63FFAF01-70D6-47D8-9645-61FAF0FC9EEF}" type="sibTrans" cxnId="{F1732D58-F5B5-44E0-9B16-E844786CC13F}">
      <dgm:prSet/>
      <dgm:spPr/>
      <dgm:t>
        <a:bodyPr/>
        <a:lstStyle/>
        <a:p>
          <a:endParaRPr lang="es-PE"/>
        </a:p>
      </dgm:t>
    </dgm:pt>
    <dgm:pt modelId="{DFFEDD49-2FA0-4315-BD92-7B076F2A7A1B}">
      <dgm:prSet phldrT="[Texto]"/>
      <dgm:spPr/>
      <dgm:t>
        <a:bodyPr/>
        <a:lstStyle/>
        <a:p>
          <a:r>
            <a:rPr lang="es-PE" dirty="0"/>
            <a:t>No esta en la LOGR</a:t>
          </a:r>
        </a:p>
      </dgm:t>
    </dgm:pt>
    <dgm:pt modelId="{0F03DDAA-058B-4DBF-8C0A-C5FD07106FFB}" type="parTrans" cxnId="{D24AF935-0E05-498A-8FCE-9B7FDA84A3E3}">
      <dgm:prSet/>
      <dgm:spPr/>
      <dgm:t>
        <a:bodyPr/>
        <a:lstStyle/>
        <a:p>
          <a:endParaRPr lang="es-PE"/>
        </a:p>
      </dgm:t>
    </dgm:pt>
    <dgm:pt modelId="{97C2AF11-AC84-4E8A-8F2C-BCADDC9D3B14}" type="sibTrans" cxnId="{D24AF935-0E05-498A-8FCE-9B7FDA84A3E3}">
      <dgm:prSet/>
      <dgm:spPr/>
      <dgm:t>
        <a:bodyPr/>
        <a:lstStyle/>
        <a:p>
          <a:endParaRPr lang="es-PE"/>
        </a:p>
      </dgm:t>
    </dgm:pt>
    <dgm:pt modelId="{B457C696-E342-4D2A-A0FC-37976E393ADB}">
      <dgm:prSet phldrT="[Texto]"/>
      <dgm:spPr/>
      <dgm:t>
        <a:bodyPr/>
        <a:lstStyle/>
        <a:p>
          <a:r>
            <a:rPr lang="es-PE" dirty="0"/>
            <a:t>No se me notificó el informe final.</a:t>
          </a:r>
        </a:p>
      </dgm:t>
    </dgm:pt>
    <dgm:pt modelId="{29D7E9B7-2E4F-4718-8715-BBB64DB206B5}" type="parTrans" cxnId="{1DF04624-2700-4E00-A3D0-AF6066841988}">
      <dgm:prSet/>
      <dgm:spPr/>
      <dgm:t>
        <a:bodyPr/>
        <a:lstStyle/>
        <a:p>
          <a:endParaRPr lang="es-PE"/>
        </a:p>
      </dgm:t>
    </dgm:pt>
    <dgm:pt modelId="{BD8E42C8-6930-4B67-88C8-2B33D4ABC8D6}" type="sibTrans" cxnId="{1DF04624-2700-4E00-A3D0-AF6066841988}">
      <dgm:prSet/>
      <dgm:spPr/>
      <dgm:t>
        <a:bodyPr/>
        <a:lstStyle/>
        <a:p>
          <a:endParaRPr lang="es-PE"/>
        </a:p>
      </dgm:t>
    </dgm:pt>
    <dgm:pt modelId="{140B2726-01E1-4A28-AA91-51D1CE9691CE}" type="pres">
      <dgm:prSet presAssocID="{215D8849-8E9C-499A-AA8C-11ACF25FEC6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9CE2615-EC67-4A53-9787-E86BEFBFC133}" type="pres">
      <dgm:prSet presAssocID="{215D8849-8E9C-499A-AA8C-11ACF25FEC63}" presName="cycle" presStyleCnt="0"/>
      <dgm:spPr/>
    </dgm:pt>
    <dgm:pt modelId="{23171460-9B23-4D7D-87F1-670027FA91CB}" type="pres">
      <dgm:prSet presAssocID="{215D8849-8E9C-499A-AA8C-11ACF25FEC63}" presName="centerShape" presStyleCnt="0"/>
      <dgm:spPr/>
    </dgm:pt>
    <dgm:pt modelId="{B8658AF9-F18D-4B2C-A444-8AA951C708CA}" type="pres">
      <dgm:prSet presAssocID="{215D8849-8E9C-499A-AA8C-11ACF25FEC63}" presName="connSite" presStyleLbl="node1" presStyleIdx="0" presStyleCnt="4"/>
      <dgm:spPr/>
    </dgm:pt>
    <dgm:pt modelId="{6FF93816-F44E-43D3-AC9F-CD5A4020EFD0}" type="pres">
      <dgm:prSet presAssocID="{215D8849-8E9C-499A-AA8C-11ACF25FEC63}" presName="visible" presStyleLbl="node1" presStyleIdx="0" presStyleCnt="4" custFlipVert="0" custScaleX="7151" custScaleY="1670"/>
      <dgm:spPr/>
    </dgm:pt>
    <dgm:pt modelId="{5E014860-C78B-4EAE-8447-CCB4EFBC5530}" type="pres">
      <dgm:prSet presAssocID="{48F4CF82-AEBB-4D71-9943-BEC0547D2C26}" presName="Name25" presStyleLbl="parChTrans1D1" presStyleIdx="0" presStyleCnt="3"/>
      <dgm:spPr/>
    </dgm:pt>
    <dgm:pt modelId="{E619826A-A4B2-4675-9634-ACE02DF0EF7A}" type="pres">
      <dgm:prSet presAssocID="{8103D2C3-279E-4EE5-B756-3F2FE2D2461F}" presName="node" presStyleCnt="0"/>
      <dgm:spPr/>
    </dgm:pt>
    <dgm:pt modelId="{2F27ED12-48CE-404A-90FC-994EE6828485}" type="pres">
      <dgm:prSet presAssocID="{8103D2C3-279E-4EE5-B756-3F2FE2D2461F}" presName="parentNode" presStyleLbl="node1" presStyleIdx="1" presStyleCnt="4" custLinFactNeighborX="5192" custLinFactNeighborY="10929">
        <dgm:presLayoutVars>
          <dgm:chMax val="1"/>
          <dgm:bulletEnabled val="1"/>
        </dgm:presLayoutVars>
      </dgm:prSet>
      <dgm:spPr/>
    </dgm:pt>
    <dgm:pt modelId="{7A81ADEA-0FBF-482F-82DE-50D446C145EF}" type="pres">
      <dgm:prSet presAssocID="{8103D2C3-279E-4EE5-B756-3F2FE2D2461F}" presName="childNode" presStyleLbl="revTx" presStyleIdx="0" presStyleCnt="3">
        <dgm:presLayoutVars>
          <dgm:bulletEnabled val="1"/>
        </dgm:presLayoutVars>
      </dgm:prSet>
      <dgm:spPr/>
    </dgm:pt>
    <dgm:pt modelId="{0E54C2CB-2C70-41DA-B969-DD0E455AE965}" type="pres">
      <dgm:prSet presAssocID="{EDC1BAC6-2E57-4FEE-AACD-25B7E4FE3BF4}" presName="Name25" presStyleLbl="parChTrans1D1" presStyleIdx="1" presStyleCnt="3"/>
      <dgm:spPr/>
    </dgm:pt>
    <dgm:pt modelId="{72441080-F4AF-41D3-BEA6-BCE1D5C5183C}" type="pres">
      <dgm:prSet presAssocID="{F90D52A3-EA90-403A-8DC6-97EE161CADE5}" presName="node" presStyleCnt="0"/>
      <dgm:spPr/>
    </dgm:pt>
    <dgm:pt modelId="{DC6A790A-1C73-4D67-8F1B-90B2C76ECFF4}" type="pres">
      <dgm:prSet presAssocID="{F90D52A3-EA90-403A-8DC6-97EE161CADE5}" presName="parentNode" presStyleLbl="node1" presStyleIdx="2" presStyleCnt="4" custLinFactNeighborX="-4543" custLinFactNeighborY="-11033">
        <dgm:presLayoutVars>
          <dgm:chMax val="1"/>
          <dgm:bulletEnabled val="1"/>
        </dgm:presLayoutVars>
      </dgm:prSet>
      <dgm:spPr/>
    </dgm:pt>
    <dgm:pt modelId="{CB4EA5AD-3120-4C6A-9F76-F9FFA77C6349}" type="pres">
      <dgm:prSet presAssocID="{F90D52A3-EA90-403A-8DC6-97EE161CADE5}" presName="childNode" presStyleLbl="revTx" presStyleIdx="1" presStyleCnt="3">
        <dgm:presLayoutVars>
          <dgm:bulletEnabled val="1"/>
        </dgm:presLayoutVars>
      </dgm:prSet>
      <dgm:spPr/>
    </dgm:pt>
    <dgm:pt modelId="{FB5429BF-220D-40E4-BC7E-E268C5CDF18C}" type="pres">
      <dgm:prSet presAssocID="{B48E9604-D4F0-4625-A1DF-71BD66E3953B}" presName="Name25" presStyleLbl="parChTrans1D1" presStyleIdx="2" presStyleCnt="3"/>
      <dgm:spPr/>
    </dgm:pt>
    <dgm:pt modelId="{4ECE4DEF-2524-41BB-B7D3-5F23035A0305}" type="pres">
      <dgm:prSet presAssocID="{FEDE566D-9398-4B12-87D7-A79D7E9911FF}" presName="node" presStyleCnt="0"/>
      <dgm:spPr/>
    </dgm:pt>
    <dgm:pt modelId="{8363FE7C-0D76-493B-833B-B5B2D9C6D7EF}" type="pres">
      <dgm:prSet presAssocID="{FEDE566D-9398-4B12-87D7-A79D7E9911FF}" presName="parentNode" presStyleLbl="node1" presStyleIdx="3" presStyleCnt="4" custLinFactNeighborX="-1298" custLinFactNeighborY="-24662">
        <dgm:presLayoutVars>
          <dgm:chMax val="1"/>
          <dgm:bulletEnabled val="1"/>
        </dgm:presLayoutVars>
      </dgm:prSet>
      <dgm:spPr/>
    </dgm:pt>
    <dgm:pt modelId="{F98F5238-4536-4302-A8A0-38064950E6F0}" type="pres">
      <dgm:prSet presAssocID="{FEDE566D-9398-4B12-87D7-A79D7E9911FF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59B28D04-E73A-443B-A069-52DB17F6C453}" type="presOf" srcId="{FEDE566D-9398-4B12-87D7-A79D7E9911FF}" destId="{8363FE7C-0D76-493B-833B-B5B2D9C6D7EF}" srcOrd="0" destOrd="0" presId="urn:microsoft.com/office/officeart/2005/8/layout/radial2"/>
    <dgm:cxn modelId="{3F2A3C07-6DCA-4572-8498-D344CDD73921}" type="presOf" srcId="{C2EDA7E7-2E7F-4A0E-B310-CFAEACD4CD13}" destId="{7A81ADEA-0FBF-482F-82DE-50D446C145EF}" srcOrd="0" destOrd="2" presId="urn:microsoft.com/office/officeart/2005/8/layout/radial2"/>
    <dgm:cxn modelId="{8FE66807-4BFC-465A-BB54-F04882B1B89F}" type="presOf" srcId="{9A10C169-8D97-4009-82EB-5A10C7334938}" destId="{F98F5238-4536-4302-A8A0-38064950E6F0}" srcOrd="0" destOrd="3" presId="urn:microsoft.com/office/officeart/2005/8/layout/radial2"/>
    <dgm:cxn modelId="{3C850D0B-87C3-4405-9DE1-B932E8D6D521}" type="presOf" srcId="{428D90E4-2355-4C69-A1D7-34A7F2A6E9EE}" destId="{F98F5238-4536-4302-A8A0-38064950E6F0}" srcOrd="0" destOrd="0" presId="urn:microsoft.com/office/officeart/2005/8/layout/radial2"/>
    <dgm:cxn modelId="{98E20816-2938-4BCC-8064-CC48A6966A14}" srcId="{FEDE566D-9398-4B12-87D7-A79D7E9911FF}" destId="{53EB733A-9763-41D1-BE7C-26EB10D06D68}" srcOrd="2" destOrd="0" parTransId="{B78ED17C-9373-48A5-9199-84D44B4DDD12}" sibTransId="{B8F45B41-242E-4D76-A188-8257FA563E44}"/>
    <dgm:cxn modelId="{C010C219-4F1A-4FDC-9FFA-D8F76C9991DC}" type="presOf" srcId="{DFFEDD49-2FA0-4315-BD92-7B076F2A7A1B}" destId="{CB4EA5AD-3120-4C6A-9F76-F9FFA77C6349}" srcOrd="0" destOrd="1" presId="urn:microsoft.com/office/officeart/2005/8/layout/radial2"/>
    <dgm:cxn modelId="{1DF04624-2700-4E00-A3D0-AF6066841988}" srcId="{F90D52A3-EA90-403A-8DC6-97EE161CADE5}" destId="{B457C696-E342-4D2A-A0FC-37976E393ADB}" srcOrd="2" destOrd="0" parTransId="{29D7E9B7-2E4F-4718-8715-BBB64DB206B5}" sibTransId="{BD8E42C8-6930-4B67-88C8-2B33D4ABC8D6}"/>
    <dgm:cxn modelId="{06E4A424-A584-43D1-9512-99329DE99F52}" srcId="{215D8849-8E9C-499A-AA8C-11ACF25FEC63}" destId="{F90D52A3-EA90-403A-8DC6-97EE161CADE5}" srcOrd="1" destOrd="0" parTransId="{EDC1BAC6-2E57-4FEE-AACD-25B7E4FE3BF4}" sibTransId="{91609B43-BAAC-4587-AC4B-495C41A97057}"/>
    <dgm:cxn modelId="{D24AF935-0E05-498A-8FCE-9B7FDA84A3E3}" srcId="{F90D52A3-EA90-403A-8DC6-97EE161CADE5}" destId="{DFFEDD49-2FA0-4315-BD92-7B076F2A7A1B}" srcOrd="1" destOrd="0" parTransId="{0F03DDAA-058B-4DBF-8C0A-C5FD07106FFB}" sibTransId="{97C2AF11-AC84-4E8A-8F2C-BCADDC9D3B14}"/>
    <dgm:cxn modelId="{BB113640-6584-4814-B37B-C01F97C92273}" type="presOf" srcId="{215D8849-8E9C-499A-AA8C-11ACF25FEC63}" destId="{140B2726-01E1-4A28-AA91-51D1CE9691CE}" srcOrd="0" destOrd="0" presId="urn:microsoft.com/office/officeart/2005/8/layout/radial2"/>
    <dgm:cxn modelId="{CAC00961-3312-4C58-95FF-8460BF39F41A}" type="presOf" srcId="{B457C696-E342-4D2A-A0FC-37976E393ADB}" destId="{CB4EA5AD-3120-4C6A-9F76-F9FFA77C6349}" srcOrd="0" destOrd="2" presId="urn:microsoft.com/office/officeart/2005/8/layout/radial2"/>
    <dgm:cxn modelId="{BB0BF94B-A59E-47E9-A4B0-1F43359F527B}" type="presOf" srcId="{910FA3EB-F434-454B-9403-17DC5E5DA42F}" destId="{7A81ADEA-0FBF-482F-82DE-50D446C145EF}" srcOrd="0" destOrd="0" presId="urn:microsoft.com/office/officeart/2005/8/layout/radial2"/>
    <dgm:cxn modelId="{5221E46E-F672-410C-975C-D6503A727A31}" srcId="{215D8849-8E9C-499A-AA8C-11ACF25FEC63}" destId="{8103D2C3-279E-4EE5-B756-3F2FE2D2461F}" srcOrd="0" destOrd="0" parTransId="{48F4CF82-AEBB-4D71-9943-BEC0547D2C26}" sibTransId="{46EFBF9D-1769-4CB2-AB70-0E4B8C961826}"/>
    <dgm:cxn modelId="{FB07EE4F-DE99-423D-956D-4C60F658F957}" srcId="{8103D2C3-279E-4EE5-B756-3F2FE2D2461F}" destId="{2439436B-B656-4B2D-A192-3A3A36DE72FA}" srcOrd="1" destOrd="0" parTransId="{4D8C4A21-54FB-48EE-AC15-3D1B31FE12CA}" sibTransId="{A9A6B320-0B52-4777-B866-463CAAE377D3}"/>
    <dgm:cxn modelId="{B311BE56-0337-4736-9001-C90F3FC0A098}" type="presOf" srcId="{48F4CF82-AEBB-4D71-9943-BEC0547D2C26}" destId="{5E014860-C78B-4EAE-8447-CCB4EFBC5530}" srcOrd="0" destOrd="0" presId="urn:microsoft.com/office/officeart/2005/8/layout/radial2"/>
    <dgm:cxn modelId="{F1732D58-F5B5-44E0-9B16-E844786CC13F}" srcId="{8103D2C3-279E-4EE5-B756-3F2FE2D2461F}" destId="{C2EDA7E7-2E7F-4A0E-B310-CFAEACD4CD13}" srcOrd="2" destOrd="0" parTransId="{01A8209F-37EB-4784-86A1-F0B7BE98CC07}" sibTransId="{63FFAF01-70D6-47D8-9645-61FAF0FC9EEF}"/>
    <dgm:cxn modelId="{86D4B87A-14C7-4BFD-AE94-E74588EF6316}" srcId="{8103D2C3-279E-4EE5-B756-3F2FE2D2461F}" destId="{910FA3EB-F434-454B-9403-17DC5E5DA42F}" srcOrd="0" destOrd="0" parTransId="{E914E0A0-B68F-45EB-8F4B-D605175D52AA}" sibTransId="{7D2A2257-6512-4C7C-8538-E8C236F21EF8}"/>
    <dgm:cxn modelId="{B1B29589-EE0B-430B-9420-C15720F18B11}" type="presOf" srcId="{2439436B-B656-4B2D-A192-3A3A36DE72FA}" destId="{7A81ADEA-0FBF-482F-82DE-50D446C145EF}" srcOrd="0" destOrd="1" presId="urn:microsoft.com/office/officeart/2005/8/layout/radial2"/>
    <dgm:cxn modelId="{3AA01A97-AB22-49A8-AFAF-64751262CD5A}" srcId="{215D8849-8E9C-499A-AA8C-11ACF25FEC63}" destId="{FEDE566D-9398-4B12-87D7-A79D7E9911FF}" srcOrd="2" destOrd="0" parTransId="{B48E9604-D4F0-4625-A1DF-71BD66E3953B}" sibTransId="{A03B5396-489B-40B1-A79F-F4E0D1D8E03D}"/>
    <dgm:cxn modelId="{BDEF1A9D-622A-40EF-ACBF-B96E73CF2C62}" srcId="{F90D52A3-EA90-403A-8DC6-97EE161CADE5}" destId="{A5AB0792-82A5-4321-905D-3DF4B99A0029}" srcOrd="0" destOrd="0" parTransId="{6ED339A0-65AF-4CF1-97D5-5298458CABDC}" sibTransId="{C056C193-B34B-44CF-A3DD-CC3B0B9833BC}"/>
    <dgm:cxn modelId="{C25D5AA5-2462-436D-A677-C2354BA3E036}" type="presOf" srcId="{EDC1BAC6-2E57-4FEE-AACD-25B7E4FE3BF4}" destId="{0E54C2CB-2C70-41DA-B969-DD0E455AE965}" srcOrd="0" destOrd="0" presId="urn:microsoft.com/office/officeart/2005/8/layout/radial2"/>
    <dgm:cxn modelId="{87A2EFAB-D1B4-47BE-B27E-91EC447247F5}" type="presOf" srcId="{A5AB0792-82A5-4321-905D-3DF4B99A0029}" destId="{CB4EA5AD-3120-4C6A-9F76-F9FFA77C6349}" srcOrd="0" destOrd="0" presId="urn:microsoft.com/office/officeart/2005/8/layout/radial2"/>
    <dgm:cxn modelId="{44FE96BE-ED1A-45EC-8AE4-1437A0DBAFCA}" type="presOf" srcId="{6574E787-B2E1-4059-AD3F-671E6D8AF2A6}" destId="{F98F5238-4536-4302-A8A0-38064950E6F0}" srcOrd="0" destOrd="1" presId="urn:microsoft.com/office/officeart/2005/8/layout/radial2"/>
    <dgm:cxn modelId="{13EA45BF-A85C-4C09-B040-35C9E4E595E7}" srcId="{FEDE566D-9398-4B12-87D7-A79D7E9911FF}" destId="{9A10C169-8D97-4009-82EB-5A10C7334938}" srcOrd="3" destOrd="0" parTransId="{06FA27BA-B58E-43A7-BB90-3CA7C5E9DC03}" sibTransId="{C4CA1C45-06F3-4E29-838C-7EDFF00565CE}"/>
    <dgm:cxn modelId="{09A1C2C6-FEB3-4B06-B96A-FB5F95367ADA}" srcId="{FEDE566D-9398-4B12-87D7-A79D7E9911FF}" destId="{6574E787-B2E1-4059-AD3F-671E6D8AF2A6}" srcOrd="1" destOrd="0" parTransId="{F58EE783-4038-43B1-A14B-DCEA651EFDDD}" sibTransId="{E106543F-CC3E-49D1-A7FB-4659CD4CBB32}"/>
    <dgm:cxn modelId="{59975AD0-1E3E-4175-AB8B-CDABE1EBBCEE}" type="presOf" srcId="{B48E9604-D4F0-4625-A1DF-71BD66E3953B}" destId="{FB5429BF-220D-40E4-BC7E-E268C5CDF18C}" srcOrd="0" destOrd="0" presId="urn:microsoft.com/office/officeart/2005/8/layout/radial2"/>
    <dgm:cxn modelId="{CFECA9F0-C0D9-47B7-9099-1CA4455F3E93}" type="presOf" srcId="{F90D52A3-EA90-403A-8DC6-97EE161CADE5}" destId="{DC6A790A-1C73-4D67-8F1B-90B2C76ECFF4}" srcOrd="0" destOrd="0" presId="urn:microsoft.com/office/officeart/2005/8/layout/radial2"/>
    <dgm:cxn modelId="{845115F6-5A47-4FA1-8B8C-4E859C973A1F}" srcId="{FEDE566D-9398-4B12-87D7-A79D7E9911FF}" destId="{428D90E4-2355-4C69-A1D7-34A7F2A6E9EE}" srcOrd="0" destOrd="0" parTransId="{A9DBD57F-0EB0-4BAD-805A-C68D7240FDA2}" sibTransId="{BFE6409A-D7ED-4399-8508-7F60B3ABF351}"/>
    <dgm:cxn modelId="{52286BF9-CED7-45DF-BD21-B3FBB088331A}" type="presOf" srcId="{53EB733A-9763-41D1-BE7C-26EB10D06D68}" destId="{F98F5238-4536-4302-A8A0-38064950E6F0}" srcOrd="0" destOrd="2" presId="urn:microsoft.com/office/officeart/2005/8/layout/radial2"/>
    <dgm:cxn modelId="{87EE78FC-2B32-4F9D-BC90-045B61EBAACA}" type="presOf" srcId="{8103D2C3-279E-4EE5-B756-3F2FE2D2461F}" destId="{2F27ED12-48CE-404A-90FC-994EE6828485}" srcOrd="0" destOrd="0" presId="urn:microsoft.com/office/officeart/2005/8/layout/radial2"/>
    <dgm:cxn modelId="{050E0956-4127-48AE-8F78-88AEDFCCD8FD}" type="presParOf" srcId="{140B2726-01E1-4A28-AA91-51D1CE9691CE}" destId="{09CE2615-EC67-4A53-9787-E86BEFBFC133}" srcOrd="0" destOrd="0" presId="urn:microsoft.com/office/officeart/2005/8/layout/radial2"/>
    <dgm:cxn modelId="{669B5DA6-EED7-41C4-8BE4-006A5B2AC026}" type="presParOf" srcId="{09CE2615-EC67-4A53-9787-E86BEFBFC133}" destId="{23171460-9B23-4D7D-87F1-670027FA91CB}" srcOrd="0" destOrd="0" presId="urn:microsoft.com/office/officeart/2005/8/layout/radial2"/>
    <dgm:cxn modelId="{CB26ADB7-EA64-4BFF-8A04-35323CBEB3A5}" type="presParOf" srcId="{23171460-9B23-4D7D-87F1-670027FA91CB}" destId="{B8658AF9-F18D-4B2C-A444-8AA951C708CA}" srcOrd="0" destOrd="0" presId="urn:microsoft.com/office/officeart/2005/8/layout/radial2"/>
    <dgm:cxn modelId="{0334835C-56E5-4990-8FDE-3B8FDE42E91E}" type="presParOf" srcId="{23171460-9B23-4D7D-87F1-670027FA91CB}" destId="{6FF93816-F44E-43D3-AC9F-CD5A4020EFD0}" srcOrd="1" destOrd="0" presId="urn:microsoft.com/office/officeart/2005/8/layout/radial2"/>
    <dgm:cxn modelId="{EE66B8B6-04B1-4798-806C-8DEF675F4CD4}" type="presParOf" srcId="{09CE2615-EC67-4A53-9787-E86BEFBFC133}" destId="{5E014860-C78B-4EAE-8447-CCB4EFBC5530}" srcOrd="1" destOrd="0" presId="urn:microsoft.com/office/officeart/2005/8/layout/radial2"/>
    <dgm:cxn modelId="{80BF35B3-23F4-4610-B7A5-43ED89DFDA9E}" type="presParOf" srcId="{09CE2615-EC67-4A53-9787-E86BEFBFC133}" destId="{E619826A-A4B2-4675-9634-ACE02DF0EF7A}" srcOrd="2" destOrd="0" presId="urn:microsoft.com/office/officeart/2005/8/layout/radial2"/>
    <dgm:cxn modelId="{73604576-47CE-448A-BD34-07392D1492E2}" type="presParOf" srcId="{E619826A-A4B2-4675-9634-ACE02DF0EF7A}" destId="{2F27ED12-48CE-404A-90FC-994EE6828485}" srcOrd="0" destOrd="0" presId="urn:microsoft.com/office/officeart/2005/8/layout/radial2"/>
    <dgm:cxn modelId="{142B47BF-CDB5-4EE1-9A31-0D2D6F0E32FE}" type="presParOf" srcId="{E619826A-A4B2-4675-9634-ACE02DF0EF7A}" destId="{7A81ADEA-0FBF-482F-82DE-50D446C145EF}" srcOrd="1" destOrd="0" presId="urn:microsoft.com/office/officeart/2005/8/layout/radial2"/>
    <dgm:cxn modelId="{0161AAEC-1505-4655-98F9-E4F87385993B}" type="presParOf" srcId="{09CE2615-EC67-4A53-9787-E86BEFBFC133}" destId="{0E54C2CB-2C70-41DA-B969-DD0E455AE965}" srcOrd="3" destOrd="0" presId="urn:microsoft.com/office/officeart/2005/8/layout/radial2"/>
    <dgm:cxn modelId="{22CD9877-1DDE-4E2E-8730-8423D2E0C341}" type="presParOf" srcId="{09CE2615-EC67-4A53-9787-E86BEFBFC133}" destId="{72441080-F4AF-41D3-BEA6-BCE1D5C5183C}" srcOrd="4" destOrd="0" presId="urn:microsoft.com/office/officeart/2005/8/layout/radial2"/>
    <dgm:cxn modelId="{A17EB8EF-AF84-4ED1-8D1C-AC54F6B82E85}" type="presParOf" srcId="{72441080-F4AF-41D3-BEA6-BCE1D5C5183C}" destId="{DC6A790A-1C73-4D67-8F1B-90B2C76ECFF4}" srcOrd="0" destOrd="0" presId="urn:microsoft.com/office/officeart/2005/8/layout/radial2"/>
    <dgm:cxn modelId="{31F40E37-4CC6-4DBF-8EA1-84DEFB9A523E}" type="presParOf" srcId="{72441080-F4AF-41D3-BEA6-BCE1D5C5183C}" destId="{CB4EA5AD-3120-4C6A-9F76-F9FFA77C6349}" srcOrd="1" destOrd="0" presId="urn:microsoft.com/office/officeart/2005/8/layout/radial2"/>
    <dgm:cxn modelId="{0CAE63F4-DF0F-40DC-ACB4-18E61F7A866B}" type="presParOf" srcId="{09CE2615-EC67-4A53-9787-E86BEFBFC133}" destId="{FB5429BF-220D-40E4-BC7E-E268C5CDF18C}" srcOrd="5" destOrd="0" presId="urn:microsoft.com/office/officeart/2005/8/layout/radial2"/>
    <dgm:cxn modelId="{35E47364-0145-4FC7-8EDC-DCFFFDE53B02}" type="presParOf" srcId="{09CE2615-EC67-4A53-9787-E86BEFBFC133}" destId="{4ECE4DEF-2524-41BB-B7D3-5F23035A0305}" srcOrd="6" destOrd="0" presId="urn:microsoft.com/office/officeart/2005/8/layout/radial2"/>
    <dgm:cxn modelId="{6FC4660B-D984-4AA4-AE5E-D1972F4CCE4F}" type="presParOf" srcId="{4ECE4DEF-2524-41BB-B7D3-5F23035A0305}" destId="{8363FE7C-0D76-493B-833B-B5B2D9C6D7EF}" srcOrd="0" destOrd="0" presId="urn:microsoft.com/office/officeart/2005/8/layout/radial2"/>
    <dgm:cxn modelId="{A9FDF241-9DA6-4F31-BF69-3C7443F58895}" type="presParOf" srcId="{4ECE4DEF-2524-41BB-B7D3-5F23035A0305}" destId="{F98F5238-4536-4302-A8A0-38064950E6F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DAB347-3390-4414-B709-790A2F4563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F051240-7047-446C-8B65-34C5F7C199A5}">
      <dgm:prSet phldrT="[Texto]" custT="1"/>
      <dgm:spPr/>
      <dgm:t>
        <a:bodyPr/>
        <a:lstStyle/>
        <a:p>
          <a:r>
            <a:rPr lang="es-PE" sz="4800" dirty="0"/>
            <a:t>12</a:t>
          </a:r>
        </a:p>
      </dgm:t>
    </dgm:pt>
    <dgm:pt modelId="{4457A509-446A-4C00-8110-4FF09412ECEC}" type="parTrans" cxnId="{2A2E73C9-51A9-4429-B805-738DB52B0376}">
      <dgm:prSet/>
      <dgm:spPr/>
      <dgm:t>
        <a:bodyPr/>
        <a:lstStyle/>
        <a:p>
          <a:endParaRPr lang="es-PE"/>
        </a:p>
      </dgm:t>
    </dgm:pt>
    <dgm:pt modelId="{3BD04271-9F44-470E-8BCF-9BFAF912A39F}" type="sibTrans" cxnId="{2A2E73C9-51A9-4429-B805-738DB52B0376}">
      <dgm:prSet/>
      <dgm:spPr/>
      <dgm:t>
        <a:bodyPr/>
        <a:lstStyle/>
        <a:p>
          <a:endParaRPr lang="es-PE"/>
        </a:p>
      </dgm:t>
    </dgm:pt>
    <dgm:pt modelId="{F90992CA-C265-43BF-A151-BCDC761B2C96}">
      <dgm:prSet phldrT="[Texto]"/>
      <dgm:spPr/>
      <dgm:t>
        <a:bodyPr/>
        <a:lstStyle/>
        <a:p>
          <a:r>
            <a:rPr lang="es-PE" dirty="0"/>
            <a:t>Pasados 04 días hábiles solicité se notifique el ACTA DE ACUERDO DE CONSEJO</a:t>
          </a:r>
        </a:p>
      </dgm:t>
    </dgm:pt>
    <dgm:pt modelId="{0EC76B9A-27B0-4CF6-A562-D3555A77E642}" type="parTrans" cxnId="{3A2834A2-A9EF-4451-A69E-FC7EB6094105}">
      <dgm:prSet/>
      <dgm:spPr/>
      <dgm:t>
        <a:bodyPr/>
        <a:lstStyle/>
        <a:p>
          <a:endParaRPr lang="es-PE"/>
        </a:p>
      </dgm:t>
    </dgm:pt>
    <dgm:pt modelId="{1676ABFC-89AA-4005-A120-4B5F69192127}" type="sibTrans" cxnId="{3A2834A2-A9EF-4451-A69E-FC7EB6094105}">
      <dgm:prSet/>
      <dgm:spPr/>
      <dgm:t>
        <a:bodyPr/>
        <a:lstStyle/>
        <a:p>
          <a:endParaRPr lang="es-PE"/>
        </a:p>
      </dgm:t>
    </dgm:pt>
    <dgm:pt modelId="{653A5B5F-CFE2-49D6-94D2-570E396D2116}">
      <dgm:prSet phldrT="[Texto]" custT="1"/>
      <dgm:spPr/>
      <dgm:t>
        <a:bodyPr/>
        <a:lstStyle/>
        <a:p>
          <a:r>
            <a:rPr lang="es-PE" sz="4800" dirty="0"/>
            <a:t>14</a:t>
          </a:r>
        </a:p>
      </dgm:t>
    </dgm:pt>
    <dgm:pt modelId="{04C09FA7-B4EB-4178-9DEB-C03AEADC0369}" type="parTrans" cxnId="{5AC6971A-AF37-40AB-810F-65CA89C4EB59}">
      <dgm:prSet/>
      <dgm:spPr/>
      <dgm:t>
        <a:bodyPr/>
        <a:lstStyle/>
        <a:p>
          <a:endParaRPr lang="es-PE"/>
        </a:p>
      </dgm:t>
    </dgm:pt>
    <dgm:pt modelId="{DC852D44-B0CD-46A4-BDD5-FAB9376B662A}" type="sibTrans" cxnId="{5AC6971A-AF37-40AB-810F-65CA89C4EB59}">
      <dgm:prSet/>
      <dgm:spPr/>
      <dgm:t>
        <a:bodyPr/>
        <a:lstStyle/>
        <a:p>
          <a:endParaRPr lang="es-PE"/>
        </a:p>
      </dgm:t>
    </dgm:pt>
    <dgm:pt modelId="{CD313970-180E-41D2-B2CE-0B0331E9B020}">
      <dgm:prSet phldrT="[Texto]"/>
      <dgm:spPr/>
      <dgm:t>
        <a:bodyPr/>
        <a:lstStyle/>
        <a:p>
          <a:r>
            <a:rPr lang="es-PE" dirty="0"/>
            <a:t>Se remite un documento reiterando el pedido del acta de acuerdo de consejo regional en amparo a la Ley </a:t>
          </a:r>
          <a:r>
            <a:rPr lang="es-PE" dirty="0" err="1"/>
            <a:t>N°</a:t>
          </a:r>
          <a:r>
            <a:rPr lang="es-PE" dirty="0"/>
            <a:t> 27806</a:t>
          </a:r>
        </a:p>
      </dgm:t>
    </dgm:pt>
    <dgm:pt modelId="{901B989B-C212-4C45-B230-0F7B4CC0F846}" type="parTrans" cxnId="{E43A1BD4-06C9-47CA-86A2-6B37B7C93449}">
      <dgm:prSet/>
      <dgm:spPr/>
      <dgm:t>
        <a:bodyPr/>
        <a:lstStyle/>
        <a:p>
          <a:endParaRPr lang="es-PE"/>
        </a:p>
      </dgm:t>
    </dgm:pt>
    <dgm:pt modelId="{FBB0BDC0-1FE9-4DB5-8AF8-85C7AA31C12E}" type="sibTrans" cxnId="{E43A1BD4-06C9-47CA-86A2-6B37B7C93449}">
      <dgm:prSet/>
      <dgm:spPr/>
      <dgm:t>
        <a:bodyPr/>
        <a:lstStyle/>
        <a:p>
          <a:endParaRPr lang="es-PE"/>
        </a:p>
      </dgm:t>
    </dgm:pt>
    <dgm:pt modelId="{CC45B4E3-509B-4289-A42B-E8410CAA2B60}">
      <dgm:prSet phldrT="[Texto]" custT="1"/>
      <dgm:spPr/>
      <dgm:t>
        <a:bodyPr/>
        <a:lstStyle/>
        <a:p>
          <a:r>
            <a:rPr lang="es-PE" sz="4800" dirty="0"/>
            <a:t>17</a:t>
          </a:r>
        </a:p>
      </dgm:t>
    </dgm:pt>
    <dgm:pt modelId="{B7430138-CBA0-4F5F-911E-8203E2546738}" type="parTrans" cxnId="{63706510-F9F6-42C5-92E8-B878AF66B7B7}">
      <dgm:prSet/>
      <dgm:spPr/>
      <dgm:t>
        <a:bodyPr/>
        <a:lstStyle/>
        <a:p>
          <a:endParaRPr lang="es-PE"/>
        </a:p>
      </dgm:t>
    </dgm:pt>
    <dgm:pt modelId="{2E798D87-B178-4481-825C-02DCBB0E2CC3}" type="sibTrans" cxnId="{63706510-F9F6-42C5-92E8-B878AF66B7B7}">
      <dgm:prSet/>
      <dgm:spPr/>
      <dgm:t>
        <a:bodyPr/>
        <a:lstStyle/>
        <a:p>
          <a:endParaRPr lang="es-PE"/>
        </a:p>
      </dgm:t>
    </dgm:pt>
    <dgm:pt modelId="{F87CFDF4-A77B-41DB-9B70-F7BE980CDAD3}">
      <dgm:prSet phldrT="[Texto]"/>
      <dgm:spPr/>
      <dgm:t>
        <a:bodyPr/>
        <a:lstStyle/>
        <a:p>
          <a:r>
            <a:rPr lang="es-PE" dirty="0"/>
            <a:t>No se me había notificado el acta, no me encontraba suspendida</a:t>
          </a:r>
        </a:p>
      </dgm:t>
    </dgm:pt>
    <dgm:pt modelId="{AD8D6715-8291-48E2-A75B-81D78366170D}" type="parTrans" cxnId="{27618D1F-6D6B-4C4E-A03E-77349E7267C9}">
      <dgm:prSet/>
      <dgm:spPr/>
      <dgm:t>
        <a:bodyPr/>
        <a:lstStyle/>
        <a:p>
          <a:endParaRPr lang="es-PE"/>
        </a:p>
      </dgm:t>
    </dgm:pt>
    <dgm:pt modelId="{C58892AA-DD66-4617-88C1-15A5A5D3C3E7}" type="sibTrans" cxnId="{27618D1F-6D6B-4C4E-A03E-77349E7267C9}">
      <dgm:prSet/>
      <dgm:spPr/>
      <dgm:t>
        <a:bodyPr/>
        <a:lstStyle/>
        <a:p>
          <a:endParaRPr lang="es-PE"/>
        </a:p>
      </dgm:t>
    </dgm:pt>
    <dgm:pt modelId="{2ACCDB98-0B58-4FDB-97F0-91D1DA7F891E}">
      <dgm:prSet phldrT="[Texto]"/>
      <dgm:spPr/>
      <dgm:t>
        <a:bodyPr/>
        <a:lstStyle/>
        <a:p>
          <a:r>
            <a:rPr lang="es-PE" dirty="0"/>
            <a:t>Solicité la presencia de un efectivo policial para realizar una constatación.</a:t>
          </a:r>
        </a:p>
      </dgm:t>
    </dgm:pt>
    <dgm:pt modelId="{9AE4ACE5-7BE8-48C5-98B2-F59C6B0AF046}" type="parTrans" cxnId="{49D2A365-A78F-429C-9D89-9169D1316811}">
      <dgm:prSet/>
      <dgm:spPr/>
      <dgm:t>
        <a:bodyPr/>
        <a:lstStyle/>
        <a:p>
          <a:endParaRPr lang="es-PE"/>
        </a:p>
      </dgm:t>
    </dgm:pt>
    <dgm:pt modelId="{1DACCC6B-F5AC-4F8B-82B5-C9D0F9159AB9}" type="sibTrans" cxnId="{49D2A365-A78F-429C-9D89-9169D1316811}">
      <dgm:prSet/>
      <dgm:spPr/>
      <dgm:t>
        <a:bodyPr/>
        <a:lstStyle/>
        <a:p>
          <a:endParaRPr lang="es-PE"/>
        </a:p>
      </dgm:t>
    </dgm:pt>
    <dgm:pt modelId="{FF4C2903-0D5E-4F95-A329-4874C189E8E2}">
      <dgm:prSet phldrT="[Texto]"/>
      <dgm:spPr/>
      <dgm:t>
        <a:bodyPr/>
        <a:lstStyle/>
        <a:p>
          <a:r>
            <a:rPr lang="es-PE" dirty="0"/>
            <a:t>Se me impide el ingreso al GORE ICA.</a:t>
          </a:r>
        </a:p>
      </dgm:t>
    </dgm:pt>
    <dgm:pt modelId="{FF11B8DE-3F82-4FB3-83F0-5A1E1B7463FC}" type="parTrans" cxnId="{1FC654C6-F90E-49A1-BCEF-51AEAB325A65}">
      <dgm:prSet/>
      <dgm:spPr/>
      <dgm:t>
        <a:bodyPr/>
        <a:lstStyle/>
        <a:p>
          <a:endParaRPr lang="es-PE"/>
        </a:p>
      </dgm:t>
    </dgm:pt>
    <dgm:pt modelId="{DE86DAAF-E67E-4822-B3BD-155974B8C698}" type="sibTrans" cxnId="{1FC654C6-F90E-49A1-BCEF-51AEAB325A65}">
      <dgm:prSet/>
      <dgm:spPr/>
      <dgm:t>
        <a:bodyPr/>
        <a:lstStyle/>
        <a:p>
          <a:endParaRPr lang="es-PE"/>
        </a:p>
      </dgm:t>
    </dgm:pt>
    <dgm:pt modelId="{A38AC8FC-48FB-4872-9DBF-E9D532652275}">
      <dgm:prSet phldrT="[Texto]"/>
      <dgm:spPr/>
      <dgm:t>
        <a:bodyPr/>
        <a:lstStyle/>
        <a:p>
          <a:r>
            <a:rPr lang="es-PE" dirty="0"/>
            <a:t>Llegada la media noche se emite un comunicado de la oficina de imagen del GORE</a:t>
          </a:r>
        </a:p>
      </dgm:t>
    </dgm:pt>
    <dgm:pt modelId="{B947D03E-45DC-42C8-920F-8F1B1CC374A8}" type="parTrans" cxnId="{7A91B6B7-4FD4-4131-8F29-25E36AF8BF0A}">
      <dgm:prSet/>
      <dgm:spPr/>
      <dgm:t>
        <a:bodyPr/>
        <a:lstStyle/>
        <a:p>
          <a:endParaRPr lang="es-PE"/>
        </a:p>
      </dgm:t>
    </dgm:pt>
    <dgm:pt modelId="{A60FCC00-C0F0-4A5F-A88C-CA1B302BDB55}" type="sibTrans" cxnId="{7A91B6B7-4FD4-4131-8F29-25E36AF8BF0A}">
      <dgm:prSet/>
      <dgm:spPr/>
      <dgm:t>
        <a:bodyPr/>
        <a:lstStyle/>
        <a:p>
          <a:endParaRPr lang="es-PE"/>
        </a:p>
      </dgm:t>
    </dgm:pt>
    <dgm:pt modelId="{A942DA8D-A57D-4A47-9B5A-A5B89CA72C26}" type="pres">
      <dgm:prSet presAssocID="{5DDAB347-3390-4414-B709-790A2F45635B}" presName="Name0" presStyleCnt="0">
        <dgm:presLayoutVars>
          <dgm:dir/>
          <dgm:animLvl val="lvl"/>
          <dgm:resizeHandles val="exact"/>
        </dgm:presLayoutVars>
      </dgm:prSet>
      <dgm:spPr/>
    </dgm:pt>
    <dgm:pt modelId="{69BFB698-7AE5-41A3-AD2E-70FA655F9374}" type="pres">
      <dgm:prSet presAssocID="{6F051240-7047-446C-8B65-34C5F7C199A5}" presName="linNode" presStyleCnt="0"/>
      <dgm:spPr/>
    </dgm:pt>
    <dgm:pt modelId="{4CE87ED8-838A-4D4C-9873-9557146681F9}" type="pres">
      <dgm:prSet presAssocID="{6F051240-7047-446C-8B65-34C5F7C199A5}" presName="parentText" presStyleLbl="node1" presStyleIdx="0" presStyleCnt="3" custScaleX="45038" custScaleY="77489">
        <dgm:presLayoutVars>
          <dgm:chMax val="1"/>
          <dgm:bulletEnabled val="1"/>
        </dgm:presLayoutVars>
      </dgm:prSet>
      <dgm:spPr/>
    </dgm:pt>
    <dgm:pt modelId="{E250FB9D-C0AB-4302-9201-DEA103CE72D1}" type="pres">
      <dgm:prSet presAssocID="{6F051240-7047-446C-8B65-34C5F7C199A5}" presName="descendantText" presStyleLbl="alignAccFollowNode1" presStyleIdx="0" presStyleCnt="3" custScaleX="117724">
        <dgm:presLayoutVars>
          <dgm:bulletEnabled val="1"/>
        </dgm:presLayoutVars>
      </dgm:prSet>
      <dgm:spPr/>
    </dgm:pt>
    <dgm:pt modelId="{CCEC855F-606C-4457-B9F7-9EA9E3B5F090}" type="pres">
      <dgm:prSet presAssocID="{3BD04271-9F44-470E-8BCF-9BFAF912A39F}" presName="sp" presStyleCnt="0"/>
      <dgm:spPr/>
    </dgm:pt>
    <dgm:pt modelId="{4BA3C612-9987-461E-AFE9-85C65F0BAAF7}" type="pres">
      <dgm:prSet presAssocID="{653A5B5F-CFE2-49D6-94D2-570E396D2116}" presName="linNode" presStyleCnt="0"/>
      <dgm:spPr/>
    </dgm:pt>
    <dgm:pt modelId="{CDDF2EBB-A766-4B44-A790-DA254183E9B0}" type="pres">
      <dgm:prSet presAssocID="{653A5B5F-CFE2-49D6-94D2-570E396D2116}" presName="parentText" presStyleLbl="node1" presStyleIdx="1" presStyleCnt="3" custScaleX="45038" custScaleY="77489">
        <dgm:presLayoutVars>
          <dgm:chMax val="1"/>
          <dgm:bulletEnabled val="1"/>
        </dgm:presLayoutVars>
      </dgm:prSet>
      <dgm:spPr/>
    </dgm:pt>
    <dgm:pt modelId="{F528BBFB-DB2D-4ADC-B74A-CEA9405B77AA}" type="pres">
      <dgm:prSet presAssocID="{653A5B5F-CFE2-49D6-94D2-570E396D2116}" presName="descendantText" presStyleLbl="alignAccFollowNode1" presStyleIdx="1" presStyleCnt="3" custScaleX="117724">
        <dgm:presLayoutVars>
          <dgm:bulletEnabled val="1"/>
        </dgm:presLayoutVars>
      </dgm:prSet>
      <dgm:spPr/>
    </dgm:pt>
    <dgm:pt modelId="{F7C3AAF2-4D5C-4A64-BD70-6EAEBFAEE6D5}" type="pres">
      <dgm:prSet presAssocID="{DC852D44-B0CD-46A4-BDD5-FAB9376B662A}" presName="sp" presStyleCnt="0"/>
      <dgm:spPr/>
    </dgm:pt>
    <dgm:pt modelId="{8EB02AB5-ED70-496B-B746-B160AB7BD4B7}" type="pres">
      <dgm:prSet presAssocID="{CC45B4E3-509B-4289-A42B-E8410CAA2B60}" presName="linNode" presStyleCnt="0"/>
      <dgm:spPr/>
    </dgm:pt>
    <dgm:pt modelId="{4BBF8E28-1DB9-40DC-A988-D866EE9760E1}" type="pres">
      <dgm:prSet presAssocID="{CC45B4E3-509B-4289-A42B-E8410CAA2B60}" presName="parentText" presStyleLbl="node1" presStyleIdx="2" presStyleCnt="3" custScaleX="45038" custScaleY="77489">
        <dgm:presLayoutVars>
          <dgm:chMax val="1"/>
          <dgm:bulletEnabled val="1"/>
        </dgm:presLayoutVars>
      </dgm:prSet>
      <dgm:spPr/>
    </dgm:pt>
    <dgm:pt modelId="{C2DA909D-D78F-4BF8-94BF-4EC645C30F2C}" type="pres">
      <dgm:prSet presAssocID="{CC45B4E3-509B-4289-A42B-E8410CAA2B60}" presName="descendantText" presStyleLbl="alignAccFollowNode1" presStyleIdx="2" presStyleCnt="3" custScaleX="117724">
        <dgm:presLayoutVars>
          <dgm:bulletEnabled val="1"/>
        </dgm:presLayoutVars>
      </dgm:prSet>
      <dgm:spPr/>
    </dgm:pt>
  </dgm:ptLst>
  <dgm:cxnLst>
    <dgm:cxn modelId="{3221A304-C48A-478E-979C-DB212A6D8056}" type="presOf" srcId="{653A5B5F-CFE2-49D6-94D2-570E396D2116}" destId="{CDDF2EBB-A766-4B44-A790-DA254183E9B0}" srcOrd="0" destOrd="0" presId="urn:microsoft.com/office/officeart/2005/8/layout/vList5"/>
    <dgm:cxn modelId="{63706510-F9F6-42C5-92E8-B878AF66B7B7}" srcId="{5DDAB347-3390-4414-B709-790A2F45635B}" destId="{CC45B4E3-509B-4289-A42B-E8410CAA2B60}" srcOrd="2" destOrd="0" parTransId="{B7430138-CBA0-4F5F-911E-8203E2546738}" sibTransId="{2E798D87-B178-4481-825C-02DCBB0E2CC3}"/>
    <dgm:cxn modelId="{5AC6971A-AF37-40AB-810F-65CA89C4EB59}" srcId="{5DDAB347-3390-4414-B709-790A2F45635B}" destId="{653A5B5F-CFE2-49D6-94D2-570E396D2116}" srcOrd="1" destOrd="0" parTransId="{04C09FA7-B4EB-4178-9DEB-C03AEADC0369}" sibTransId="{DC852D44-B0CD-46A4-BDD5-FAB9376B662A}"/>
    <dgm:cxn modelId="{27618D1F-6D6B-4C4E-A03E-77349E7267C9}" srcId="{CC45B4E3-509B-4289-A42B-E8410CAA2B60}" destId="{F87CFDF4-A77B-41DB-9B70-F7BE980CDAD3}" srcOrd="1" destOrd="0" parTransId="{AD8D6715-8291-48E2-A75B-81D78366170D}" sibTransId="{C58892AA-DD66-4617-88C1-15A5A5D3C3E7}"/>
    <dgm:cxn modelId="{69E30222-D290-42C0-8139-A5044CB1FFD2}" type="presOf" srcId="{2ACCDB98-0B58-4FDB-97F0-91D1DA7F891E}" destId="{C2DA909D-D78F-4BF8-94BF-4EC645C30F2C}" srcOrd="0" destOrd="2" presId="urn:microsoft.com/office/officeart/2005/8/layout/vList5"/>
    <dgm:cxn modelId="{F428A42D-0FBE-4062-A770-1A17E0D276DC}" type="presOf" srcId="{CC45B4E3-509B-4289-A42B-E8410CAA2B60}" destId="{4BBF8E28-1DB9-40DC-A988-D866EE9760E1}" srcOrd="0" destOrd="0" presId="urn:microsoft.com/office/officeart/2005/8/layout/vList5"/>
    <dgm:cxn modelId="{63A60265-EFB0-4AE8-82F8-E7B25C212C69}" type="presOf" srcId="{A38AC8FC-48FB-4872-9DBF-E9D532652275}" destId="{C2DA909D-D78F-4BF8-94BF-4EC645C30F2C}" srcOrd="0" destOrd="3" presId="urn:microsoft.com/office/officeart/2005/8/layout/vList5"/>
    <dgm:cxn modelId="{49D2A365-A78F-429C-9D89-9169D1316811}" srcId="{CC45B4E3-509B-4289-A42B-E8410CAA2B60}" destId="{2ACCDB98-0B58-4FDB-97F0-91D1DA7F891E}" srcOrd="2" destOrd="0" parTransId="{9AE4ACE5-7BE8-48C5-98B2-F59C6B0AF046}" sibTransId="{1DACCC6B-F5AC-4F8B-82B5-C9D0F9159AB9}"/>
    <dgm:cxn modelId="{1F464A6D-C138-4A9A-A464-2F64F89D1663}" type="presOf" srcId="{6F051240-7047-446C-8B65-34C5F7C199A5}" destId="{4CE87ED8-838A-4D4C-9873-9557146681F9}" srcOrd="0" destOrd="0" presId="urn:microsoft.com/office/officeart/2005/8/layout/vList5"/>
    <dgm:cxn modelId="{213E1B73-91CD-49BC-89B2-E0DEF074C62B}" type="presOf" srcId="{F87CFDF4-A77B-41DB-9B70-F7BE980CDAD3}" destId="{C2DA909D-D78F-4BF8-94BF-4EC645C30F2C}" srcOrd="0" destOrd="1" presId="urn:microsoft.com/office/officeart/2005/8/layout/vList5"/>
    <dgm:cxn modelId="{3A980495-4C0E-409D-AFB3-38AB6D6B9621}" type="presOf" srcId="{F90992CA-C265-43BF-A151-BCDC761B2C96}" destId="{E250FB9D-C0AB-4302-9201-DEA103CE72D1}" srcOrd="0" destOrd="0" presId="urn:microsoft.com/office/officeart/2005/8/layout/vList5"/>
    <dgm:cxn modelId="{3A2834A2-A9EF-4451-A69E-FC7EB6094105}" srcId="{6F051240-7047-446C-8B65-34C5F7C199A5}" destId="{F90992CA-C265-43BF-A151-BCDC761B2C96}" srcOrd="0" destOrd="0" parTransId="{0EC76B9A-27B0-4CF6-A562-D3555A77E642}" sibTransId="{1676ABFC-89AA-4005-A120-4B5F69192127}"/>
    <dgm:cxn modelId="{7A91B6B7-4FD4-4131-8F29-25E36AF8BF0A}" srcId="{CC45B4E3-509B-4289-A42B-E8410CAA2B60}" destId="{A38AC8FC-48FB-4872-9DBF-E9D532652275}" srcOrd="3" destOrd="0" parTransId="{B947D03E-45DC-42C8-920F-8F1B1CC374A8}" sibTransId="{A60FCC00-C0F0-4A5F-A88C-CA1B302BDB55}"/>
    <dgm:cxn modelId="{1FC654C6-F90E-49A1-BCEF-51AEAB325A65}" srcId="{CC45B4E3-509B-4289-A42B-E8410CAA2B60}" destId="{FF4C2903-0D5E-4F95-A329-4874C189E8E2}" srcOrd="0" destOrd="0" parTransId="{FF11B8DE-3F82-4FB3-83F0-5A1E1B7463FC}" sibTransId="{DE86DAAF-E67E-4822-B3BD-155974B8C698}"/>
    <dgm:cxn modelId="{BA979DC7-70D5-4B6B-989F-8D3524023CEF}" type="presOf" srcId="{5DDAB347-3390-4414-B709-790A2F45635B}" destId="{A942DA8D-A57D-4A47-9B5A-A5B89CA72C26}" srcOrd="0" destOrd="0" presId="urn:microsoft.com/office/officeart/2005/8/layout/vList5"/>
    <dgm:cxn modelId="{2A2E73C9-51A9-4429-B805-738DB52B0376}" srcId="{5DDAB347-3390-4414-B709-790A2F45635B}" destId="{6F051240-7047-446C-8B65-34C5F7C199A5}" srcOrd="0" destOrd="0" parTransId="{4457A509-446A-4C00-8110-4FF09412ECEC}" sibTransId="{3BD04271-9F44-470E-8BCF-9BFAF912A39F}"/>
    <dgm:cxn modelId="{E43A1BD4-06C9-47CA-86A2-6B37B7C93449}" srcId="{653A5B5F-CFE2-49D6-94D2-570E396D2116}" destId="{CD313970-180E-41D2-B2CE-0B0331E9B020}" srcOrd="0" destOrd="0" parTransId="{901B989B-C212-4C45-B230-0F7B4CC0F846}" sibTransId="{FBB0BDC0-1FE9-4DB5-8AF8-85C7AA31C12E}"/>
    <dgm:cxn modelId="{DD274CE4-B0C5-4D7F-88F1-F201E67368D4}" type="presOf" srcId="{CD313970-180E-41D2-B2CE-0B0331E9B020}" destId="{F528BBFB-DB2D-4ADC-B74A-CEA9405B77AA}" srcOrd="0" destOrd="0" presId="urn:microsoft.com/office/officeart/2005/8/layout/vList5"/>
    <dgm:cxn modelId="{5B1F23FB-2535-4216-A4D0-CC77791B0B61}" type="presOf" srcId="{FF4C2903-0D5E-4F95-A329-4874C189E8E2}" destId="{C2DA909D-D78F-4BF8-94BF-4EC645C30F2C}" srcOrd="0" destOrd="0" presId="urn:microsoft.com/office/officeart/2005/8/layout/vList5"/>
    <dgm:cxn modelId="{2888F7A9-2FFC-4889-82EF-F31A3859449B}" type="presParOf" srcId="{A942DA8D-A57D-4A47-9B5A-A5B89CA72C26}" destId="{69BFB698-7AE5-41A3-AD2E-70FA655F9374}" srcOrd="0" destOrd="0" presId="urn:microsoft.com/office/officeart/2005/8/layout/vList5"/>
    <dgm:cxn modelId="{8661CB90-8DAF-4672-BAE0-9C66BB07D440}" type="presParOf" srcId="{69BFB698-7AE5-41A3-AD2E-70FA655F9374}" destId="{4CE87ED8-838A-4D4C-9873-9557146681F9}" srcOrd="0" destOrd="0" presId="urn:microsoft.com/office/officeart/2005/8/layout/vList5"/>
    <dgm:cxn modelId="{152192B1-8947-40F6-9127-D5973A0F93EF}" type="presParOf" srcId="{69BFB698-7AE5-41A3-AD2E-70FA655F9374}" destId="{E250FB9D-C0AB-4302-9201-DEA103CE72D1}" srcOrd="1" destOrd="0" presId="urn:microsoft.com/office/officeart/2005/8/layout/vList5"/>
    <dgm:cxn modelId="{AE66835C-869A-400C-BF06-C719839D2F28}" type="presParOf" srcId="{A942DA8D-A57D-4A47-9B5A-A5B89CA72C26}" destId="{CCEC855F-606C-4457-B9F7-9EA9E3B5F090}" srcOrd="1" destOrd="0" presId="urn:microsoft.com/office/officeart/2005/8/layout/vList5"/>
    <dgm:cxn modelId="{D27F462E-528D-4B63-B314-E3C8B76BB363}" type="presParOf" srcId="{A942DA8D-A57D-4A47-9B5A-A5B89CA72C26}" destId="{4BA3C612-9987-461E-AFE9-85C65F0BAAF7}" srcOrd="2" destOrd="0" presId="urn:microsoft.com/office/officeart/2005/8/layout/vList5"/>
    <dgm:cxn modelId="{0FB5C0A6-B505-4FB2-90D2-EE50DA82D167}" type="presParOf" srcId="{4BA3C612-9987-461E-AFE9-85C65F0BAAF7}" destId="{CDDF2EBB-A766-4B44-A790-DA254183E9B0}" srcOrd="0" destOrd="0" presId="urn:microsoft.com/office/officeart/2005/8/layout/vList5"/>
    <dgm:cxn modelId="{234EBB2E-B625-4481-93CC-C57794FA6B6C}" type="presParOf" srcId="{4BA3C612-9987-461E-AFE9-85C65F0BAAF7}" destId="{F528BBFB-DB2D-4ADC-B74A-CEA9405B77AA}" srcOrd="1" destOrd="0" presId="urn:microsoft.com/office/officeart/2005/8/layout/vList5"/>
    <dgm:cxn modelId="{1A9C80C8-A188-410D-8DA7-D06C17087D6F}" type="presParOf" srcId="{A942DA8D-A57D-4A47-9B5A-A5B89CA72C26}" destId="{F7C3AAF2-4D5C-4A64-BD70-6EAEBFAEE6D5}" srcOrd="3" destOrd="0" presId="urn:microsoft.com/office/officeart/2005/8/layout/vList5"/>
    <dgm:cxn modelId="{66F1BBFB-0367-4AEC-B403-CC736A31101A}" type="presParOf" srcId="{A942DA8D-A57D-4A47-9B5A-A5B89CA72C26}" destId="{8EB02AB5-ED70-496B-B746-B160AB7BD4B7}" srcOrd="4" destOrd="0" presId="urn:microsoft.com/office/officeart/2005/8/layout/vList5"/>
    <dgm:cxn modelId="{6399A62A-9C76-4454-949B-83AC64E96E19}" type="presParOf" srcId="{8EB02AB5-ED70-496B-B746-B160AB7BD4B7}" destId="{4BBF8E28-1DB9-40DC-A988-D866EE9760E1}" srcOrd="0" destOrd="0" presId="urn:microsoft.com/office/officeart/2005/8/layout/vList5"/>
    <dgm:cxn modelId="{411AFF60-2BC7-4B30-A538-A324092BAF4C}" type="presParOf" srcId="{8EB02AB5-ED70-496B-B746-B160AB7BD4B7}" destId="{C2DA909D-D78F-4BF8-94BF-4EC645C30F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B9D8CA-815B-4475-B126-30288A1C77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8821824-ACA2-4A03-B8CD-A622932B7C38}">
      <dgm:prSet phldrT="[Texto]"/>
      <dgm:spPr/>
      <dgm:t>
        <a:bodyPr/>
        <a:lstStyle/>
        <a:p>
          <a:r>
            <a:rPr lang="es-PE" dirty="0"/>
            <a:t>21</a:t>
          </a:r>
        </a:p>
      </dgm:t>
    </dgm:pt>
    <dgm:pt modelId="{1FB3BA00-6B88-4196-BEB7-DCA6F462ED26}" type="parTrans" cxnId="{9D1273AA-147B-4AF2-924C-02917AD4321B}">
      <dgm:prSet/>
      <dgm:spPr/>
      <dgm:t>
        <a:bodyPr/>
        <a:lstStyle/>
        <a:p>
          <a:endParaRPr lang="es-PE"/>
        </a:p>
      </dgm:t>
    </dgm:pt>
    <dgm:pt modelId="{FB1B777F-A9AA-4934-803E-F5E5176C5EF5}" type="sibTrans" cxnId="{9D1273AA-147B-4AF2-924C-02917AD4321B}">
      <dgm:prSet/>
      <dgm:spPr/>
      <dgm:t>
        <a:bodyPr/>
        <a:lstStyle/>
        <a:p>
          <a:endParaRPr lang="es-PE"/>
        </a:p>
      </dgm:t>
    </dgm:pt>
    <dgm:pt modelId="{970BDB4D-337F-48E6-93DD-2681B5C0097B}">
      <dgm:prSet phldrT="[Texto]"/>
      <dgm:spPr/>
      <dgm:t>
        <a:bodyPr/>
        <a:lstStyle/>
        <a:p>
          <a:r>
            <a:rPr lang="es-PE" dirty="0"/>
            <a:t> Sesión extraordinaria, tema: “Reconsideración de acuerdo adoptado en sesión extraordinaria del 05 de abril de 2023”</a:t>
          </a:r>
        </a:p>
      </dgm:t>
    </dgm:pt>
    <dgm:pt modelId="{C25FB037-6548-4B69-999E-643122D29F3B}" type="parTrans" cxnId="{ECFAA3E8-98CA-41A4-95D7-94D1E91F42BC}">
      <dgm:prSet/>
      <dgm:spPr/>
      <dgm:t>
        <a:bodyPr/>
        <a:lstStyle/>
        <a:p>
          <a:endParaRPr lang="es-PE"/>
        </a:p>
      </dgm:t>
    </dgm:pt>
    <dgm:pt modelId="{0FA7B230-B528-4B42-9CDC-FDEBE76C7196}" type="sibTrans" cxnId="{ECFAA3E8-98CA-41A4-95D7-94D1E91F42BC}">
      <dgm:prSet/>
      <dgm:spPr/>
      <dgm:t>
        <a:bodyPr/>
        <a:lstStyle/>
        <a:p>
          <a:endParaRPr lang="es-PE"/>
        </a:p>
      </dgm:t>
    </dgm:pt>
    <dgm:pt modelId="{BE7EE285-DDF1-4E38-94BB-E841EE8887DB}">
      <dgm:prSet phldrT="[Texto]"/>
      <dgm:spPr/>
      <dgm:t>
        <a:bodyPr/>
        <a:lstStyle/>
        <a:p>
          <a:r>
            <a:rPr lang="es-PE" dirty="0"/>
            <a:t>24</a:t>
          </a:r>
        </a:p>
      </dgm:t>
    </dgm:pt>
    <dgm:pt modelId="{B98E2A46-C1B4-4ADD-A6D0-C90429D68714}" type="parTrans" cxnId="{CFB45BF1-B9D4-4E28-931B-3CDC5ED49AEF}">
      <dgm:prSet/>
      <dgm:spPr/>
      <dgm:t>
        <a:bodyPr/>
        <a:lstStyle/>
        <a:p>
          <a:endParaRPr lang="es-PE"/>
        </a:p>
      </dgm:t>
    </dgm:pt>
    <dgm:pt modelId="{7552445F-E537-42E7-A13A-0EA2BC4A7A85}" type="sibTrans" cxnId="{CFB45BF1-B9D4-4E28-931B-3CDC5ED49AEF}">
      <dgm:prSet/>
      <dgm:spPr/>
      <dgm:t>
        <a:bodyPr/>
        <a:lstStyle/>
        <a:p>
          <a:endParaRPr lang="es-PE"/>
        </a:p>
      </dgm:t>
    </dgm:pt>
    <dgm:pt modelId="{4A43FC67-B318-4BA6-80A8-A72139C18ACA}">
      <dgm:prSet phldrT="[Texto]"/>
      <dgm:spPr/>
      <dgm:t>
        <a:bodyPr/>
        <a:lstStyle/>
        <a:p>
          <a:r>
            <a:rPr lang="es-PE" dirty="0"/>
            <a:t> Se notifica el ACUERDO DE CONSEJO REGONAL </a:t>
          </a:r>
          <a:r>
            <a:rPr lang="es-PE" dirty="0" err="1"/>
            <a:t>N°</a:t>
          </a:r>
          <a:r>
            <a:rPr lang="es-PE" dirty="0"/>
            <a:t> 019-2023-GORE-ICA </a:t>
          </a:r>
        </a:p>
      </dgm:t>
    </dgm:pt>
    <dgm:pt modelId="{AE00DF86-A882-4FAA-B9BF-CBD8353A8C53}" type="parTrans" cxnId="{964E4869-95B3-4C8D-A0F6-CFA856D6F583}">
      <dgm:prSet/>
      <dgm:spPr/>
      <dgm:t>
        <a:bodyPr/>
        <a:lstStyle/>
        <a:p>
          <a:endParaRPr lang="es-PE"/>
        </a:p>
      </dgm:t>
    </dgm:pt>
    <dgm:pt modelId="{F7D04F13-FED5-4F25-8218-92840A0F8688}" type="sibTrans" cxnId="{964E4869-95B3-4C8D-A0F6-CFA856D6F583}">
      <dgm:prSet/>
      <dgm:spPr/>
      <dgm:t>
        <a:bodyPr/>
        <a:lstStyle/>
        <a:p>
          <a:endParaRPr lang="es-PE"/>
        </a:p>
      </dgm:t>
    </dgm:pt>
    <dgm:pt modelId="{76FEAC55-ED6F-485E-A47A-D157C1AE1371}">
      <dgm:prSet phldrT="[Texto]"/>
      <dgm:spPr/>
      <dgm:t>
        <a:bodyPr/>
        <a:lstStyle/>
        <a:p>
          <a:r>
            <a:rPr lang="es-PE" dirty="0"/>
            <a:t>Se conforma una nueva comisión investigadora</a:t>
          </a:r>
        </a:p>
      </dgm:t>
    </dgm:pt>
    <dgm:pt modelId="{7E2FE153-EFDE-4D25-88E3-795BC2F3DD50}" type="parTrans" cxnId="{CF8E32B1-BDFE-42FF-8E45-B0F16FB3B051}">
      <dgm:prSet/>
      <dgm:spPr/>
      <dgm:t>
        <a:bodyPr/>
        <a:lstStyle/>
        <a:p>
          <a:endParaRPr lang="es-PE"/>
        </a:p>
      </dgm:t>
    </dgm:pt>
    <dgm:pt modelId="{31CB40BF-6027-486B-83BB-DE542198B4D0}" type="sibTrans" cxnId="{CF8E32B1-BDFE-42FF-8E45-B0F16FB3B051}">
      <dgm:prSet/>
      <dgm:spPr/>
      <dgm:t>
        <a:bodyPr/>
        <a:lstStyle/>
        <a:p>
          <a:endParaRPr lang="es-PE"/>
        </a:p>
      </dgm:t>
    </dgm:pt>
    <dgm:pt modelId="{BE45FAF7-C511-4A1F-877B-B1527D6DDAC4}">
      <dgm:prSet phldrT="[Texto]"/>
      <dgm:spPr/>
      <dgm:t>
        <a:bodyPr/>
        <a:lstStyle/>
        <a:p>
          <a:r>
            <a:rPr lang="es-PE" dirty="0"/>
            <a:t>27</a:t>
          </a:r>
        </a:p>
      </dgm:t>
    </dgm:pt>
    <dgm:pt modelId="{8AA3C430-2B5A-4AD0-9BD6-9004C2F5305B}" type="parTrans" cxnId="{DC257FF6-1FF5-499F-9AE5-E564DFFFB5C6}">
      <dgm:prSet/>
      <dgm:spPr/>
      <dgm:t>
        <a:bodyPr/>
        <a:lstStyle/>
        <a:p>
          <a:endParaRPr lang="es-PE"/>
        </a:p>
      </dgm:t>
    </dgm:pt>
    <dgm:pt modelId="{16C02518-BB22-450F-B04E-C8D2453B414F}" type="sibTrans" cxnId="{DC257FF6-1FF5-499F-9AE5-E564DFFFB5C6}">
      <dgm:prSet/>
      <dgm:spPr/>
      <dgm:t>
        <a:bodyPr/>
        <a:lstStyle/>
        <a:p>
          <a:endParaRPr lang="es-PE"/>
        </a:p>
      </dgm:t>
    </dgm:pt>
    <dgm:pt modelId="{10E269F8-DC6F-4BFB-9FFD-E5EFF50C873E}">
      <dgm:prSet phldrT="[Texto]"/>
      <dgm:spPr/>
      <dgm:t>
        <a:bodyPr/>
        <a:lstStyle/>
        <a:p>
          <a:r>
            <a:rPr lang="es-PE" dirty="0"/>
            <a:t> Se solicita la copia certificada del acta de sesión de consejo del día 05 de abril </a:t>
          </a:r>
        </a:p>
      </dgm:t>
    </dgm:pt>
    <dgm:pt modelId="{CC6ECA4E-BA9C-4283-975A-B0C543C79E82}" type="parTrans" cxnId="{C7CCDE3B-C296-438B-8B27-9F60DD848E63}">
      <dgm:prSet/>
      <dgm:spPr/>
      <dgm:t>
        <a:bodyPr/>
        <a:lstStyle/>
        <a:p>
          <a:endParaRPr lang="es-PE"/>
        </a:p>
      </dgm:t>
    </dgm:pt>
    <dgm:pt modelId="{F90F51BD-CE41-4EE2-A4EF-7EF364EC3000}" type="sibTrans" cxnId="{C7CCDE3B-C296-438B-8B27-9F60DD848E63}">
      <dgm:prSet/>
      <dgm:spPr/>
      <dgm:t>
        <a:bodyPr/>
        <a:lstStyle/>
        <a:p>
          <a:endParaRPr lang="es-PE"/>
        </a:p>
      </dgm:t>
    </dgm:pt>
    <dgm:pt modelId="{2B9968A2-15EA-495C-9D13-27A6B61CEE02}">
      <dgm:prSet phldrT="[Texto]"/>
      <dgm:spPr/>
      <dgm:t>
        <a:bodyPr/>
        <a:lstStyle/>
        <a:p>
          <a:r>
            <a:rPr lang="es-PE" dirty="0"/>
            <a:t> Solicito se deje sin efecto el ACUERDO DE CONSEJO REGONAL </a:t>
          </a:r>
          <a:r>
            <a:rPr lang="es-PE" dirty="0" err="1"/>
            <a:t>N°</a:t>
          </a:r>
          <a:r>
            <a:rPr lang="es-PE" dirty="0"/>
            <a:t> 019-2023-GORE-ICA </a:t>
          </a:r>
        </a:p>
      </dgm:t>
    </dgm:pt>
    <dgm:pt modelId="{626076BB-C973-41F6-8053-A5040390FE5D}" type="parTrans" cxnId="{392E7BF1-AC7B-4332-979A-C927941D4B3C}">
      <dgm:prSet/>
      <dgm:spPr/>
      <dgm:t>
        <a:bodyPr/>
        <a:lstStyle/>
        <a:p>
          <a:endParaRPr lang="es-PE"/>
        </a:p>
      </dgm:t>
    </dgm:pt>
    <dgm:pt modelId="{C1D274BE-8BA3-4674-8C1F-98A237715C75}" type="sibTrans" cxnId="{392E7BF1-AC7B-4332-979A-C927941D4B3C}">
      <dgm:prSet/>
      <dgm:spPr/>
      <dgm:t>
        <a:bodyPr/>
        <a:lstStyle/>
        <a:p>
          <a:endParaRPr lang="es-PE"/>
        </a:p>
      </dgm:t>
    </dgm:pt>
    <dgm:pt modelId="{BA74FBAF-445E-4870-B747-19F5A784E956}" type="pres">
      <dgm:prSet presAssocID="{72B9D8CA-815B-4475-B126-30288A1C77B7}" presName="Name0" presStyleCnt="0">
        <dgm:presLayoutVars>
          <dgm:dir/>
          <dgm:animLvl val="lvl"/>
          <dgm:resizeHandles val="exact"/>
        </dgm:presLayoutVars>
      </dgm:prSet>
      <dgm:spPr/>
    </dgm:pt>
    <dgm:pt modelId="{3CE365FD-C2CE-4E9B-8BB3-830E1E759712}" type="pres">
      <dgm:prSet presAssocID="{28821824-ACA2-4A03-B8CD-A622932B7C38}" presName="linNode" presStyleCnt="0"/>
      <dgm:spPr/>
    </dgm:pt>
    <dgm:pt modelId="{42084FC5-E738-4843-9082-46B50939226A}" type="pres">
      <dgm:prSet presAssocID="{28821824-ACA2-4A03-B8CD-A622932B7C38}" presName="parentText" presStyleLbl="node1" presStyleIdx="0" presStyleCnt="3" custScaleX="53023" custScaleY="72811" custLinFactNeighborX="-954" custLinFactNeighborY="-13266">
        <dgm:presLayoutVars>
          <dgm:chMax val="1"/>
          <dgm:bulletEnabled val="1"/>
        </dgm:presLayoutVars>
      </dgm:prSet>
      <dgm:spPr/>
    </dgm:pt>
    <dgm:pt modelId="{18E30C09-9011-4990-98BB-9FB093E5A89A}" type="pres">
      <dgm:prSet presAssocID="{28821824-ACA2-4A03-B8CD-A622932B7C38}" presName="descendantText" presStyleLbl="alignAccFollowNode1" presStyleIdx="0" presStyleCnt="3" custScaleX="120700">
        <dgm:presLayoutVars>
          <dgm:bulletEnabled val="1"/>
        </dgm:presLayoutVars>
      </dgm:prSet>
      <dgm:spPr/>
    </dgm:pt>
    <dgm:pt modelId="{842332EC-4572-4E8F-ACB0-F1B404C62346}" type="pres">
      <dgm:prSet presAssocID="{FB1B777F-A9AA-4934-803E-F5E5176C5EF5}" presName="sp" presStyleCnt="0"/>
      <dgm:spPr/>
    </dgm:pt>
    <dgm:pt modelId="{2449839E-AAE6-40E6-8947-D1A0B73B10C1}" type="pres">
      <dgm:prSet presAssocID="{BE7EE285-DDF1-4E38-94BB-E841EE8887DB}" presName="linNode" presStyleCnt="0"/>
      <dgm:spPr/>
    </dgm:pt>
    <dgm:pt modelId="{CFD45CFD-8757-4B59-B4DE-40252CF72060}" type="pres">
      <dgm:prSet presAssocID="{BE7EE285-DDF1-4E38-94BB-E841EE8887DB}" presName="parentText" presStyleLbl="node1" presStyleIdx="1" presStyleCnt="3" custScaleX="53023" custScaleY="72811">
        <dgm:presLayoutVars>
          <dgm:chMax val="1"/>
          <dgm:bulletEnabled val="1"/>
        </dgm:presLayoutVars>
      </dgm:prSet>
      <dgm:spPr/>
    </dgm:pt>
    <dgm:pt modelId="{FF26CA40-DC0A-479A-A22D-A78A23256DD4}" type="pres">
      <dgm:prSet presAssocID="{BE7EE285-DDF1-4E38-94BB-E841EE8887DB}" presName="descendantText" presStyleLbl="alignAccFollowNode1" presStyleIdx="1" presStyleCnt="3" custScaleX="120700">
        <dgm:presLayoutVars>
          <dgm:bulletEnabled val="1"/>
        </dgm:presLayoutVars>
      </dgm:prSet>
      <dgm:spPr/>
    </dgm:pt>
    <dgm:pt modelId="{B414593B-0E17-4E08-BA34-4AC791B3BC4E}" type="pres">
      <dgm:prSet presAssocID="{7552445F-E537-42E7-A13A-0EA2BC4A7A85}" presName="sp" presStyleCnt="0"/>
      <dgm:spPr/>
    </dgm:pt>
    <dgm:pt modelId="{4D25979C-A56D-4286-BA49-EFC633936089}" type="pres">
      <dgm:prSet presAssocID="{BE45FAF7-C511-4A1F-877B-B1527D6DDAC4}" presName="linNode" presStyleCnt="0"/>
      <dgm:spPr/>
    </dgm:pt>
    <dgm:pt modelId="{614E94F9-253B-41E8-96C8-43BC66C5D284}" type="pres">
      <dgm:prSet presAssocID="{BE45FAF7-C511-4A1F-877B-B1527D6DDAC4}" presName="parentText" presStyleLbl="node1" presStyleIdx="2" presStyleCnt="3" custScaleX="53023" custScaleY="72811">
        <dgm:presLayoutVars>
          <dgm:chMax val="1"/>
          <dgm:bulletEnabled val="1"/>
        </dgm:presLayoutVars>
      </dgm:prSet>
      <dgm:spPr/>
    </dgm:pt>
    <dgm:pt modelId="{D720B071-7015-42A1-A71A-060E7B42F336}" type="pres">
      <dgm:prSet presAssocID="{BE45FAF7-C511-4A1F-877B-B1527D6DDAC4}" presName="descendantText" presStyleLbl="alignAccFollowNode1" presStyleIdx="2" presStyleCnt="3" custScaleX="120700">
        <dgm:presLayoutVars>
          <dgm:bulletEnabled val="1"/>
        </dgm:presLayoutVars>
      </dgm:prSet>
      <dgm:spPr/>
    </dgm:pt>
  </dgm:ptLst>
  <dgm:cxnLst>
    <dgm:cxn modelId="{01CAE031-B424-4F0A-8D2F-919B94897BA6}" type="presOf" srcId="{2B9968A2-15EA-495C-9D13-27A6B61CEE02}" destId="{D720B071-7015-42A1-A71A-060E7B42F336}" srcOrd="0" destOrd="1" presId="urn:microsoft.com/office/officeart/2005/8/layout/vList5"/>
    <dgm:cxn modelId="{C7CCDE3B-C296-438B-8B27-9F60DD848E63}" srcId="{BE45FAF7-C511-4A1F-877B-B1527D6DDAC4}" destId="{10E269F8-DC6F-4BFB-9FFD-E5EFF50C873E}" srcOrd="0" destOrd="0" parTransId="{CC6ECA4E-BA9C-4283-975A-B0C543C79E82}" sibTransId="{F90F51BD-CE41-4EE2-A4EF-7EF364EC3000}"/>
    <dgm:cxn modelId="{964E4869-95B3-4C8D-A0F6-CFA856D6F583}" srcId="{BE7EE285-DDF1-4E38-94BB-E841EE8887DB}" destId="{4A43FC67-B318-4BA6-80A8-A72139C18ACA}" srcOrd="0" destOrd="0" parTransId="{AE00DF86-A882-4FAA-B9BF-CBD8353A8C53}" sibTransId="{F7D04F13-FED5-4F25-8218-92840A0F8688}"/>
    <dgm:cxn modelId="{5378AD74-8FC1-4AF3-918D-2E0DD7C8E1E6}" type="presOf" srcId="{76FEAC55-ED6F-485E-A47A-D157C1AE1371}" destId="{FF26CA40-DC0A-479A-A22D-A78A23256DD4}" srcOrd="0" destOrd="1" presId="urn:microsoft.com/office/officeart/2005/8/layout/vList5"/>
    <dgm:cxn modelId="{D086278F-1580-464A-9419-E5821D224A0B}" type="presOf" srcId="{72B9D8CA-815B-4475-B126-30288A1C77B7}" destId="{BA74FBAF-445E-4870-B747-19F5A784E956}" srcOrd="0" destOrd="0" presId="urn:microsoft.com/office/officeart/2005/8/layout/vList5"/>
    <dgm:cxn modelId="{F558F495-1BAF-4EE6-BB1C-22724A7C1BB6}" type="presOf" srcId="{970BDB4D-337F-48E6-93DD-2681B5C0097B}" destId="{18E30C09-9011-4990-98BB-9FB093E5A89A}" srcOrd="0" destOrd="0" presId="urn:microsoft.com/office/officeart/2005/8/layout/vList5"/>
    <dgm:cxn modelId="{9D1273AA-147B-4AF2-924C-02917AD4321B}" srcId="{72B9D8CA-815B-4475-B126-30288A1C77B7}" destId="{28821824-ACA2-4A03-B8CD-A622932B7C38}" srcOrd="0" destOrd="0" parTransId="{1FB3BA00-6B88-4196-BEB7-DCA6F462ED26}" sibTransId="{FB1B777F-A9AA-4934-803E-F5E5176C5EF5}"/>
    <dgm:cxn modelId="{3BAD57AE-231B-47FD-ABE6-0D2832479DA1}" type="presOf" srcId="{BE7EE285-DDF1-4E38-94BB-E841EE8887DB}" destId="{CFD45CFD-8757-4B59-B4DE-40252CF72060}" srcOrd="0" destOrd="0" presId="urn:microsoft.com/office/officeart/2005/8/layout/vList5"/>
    <dgm:cxn modelId="{CF8E32B1-BDFE-42FF-8E45-B0F16FB3B051}" srcId="{BE7EE285-DDF1-4E38-94BB-E841EE8887DB}" destId="{76FEAC55-ED6F-485E-A47A-D157C1AE1371}" srcOrd="1" destOrd="0" parTransId="{7E2FE153-EFDE-4D25-88E3-795BC2F3DD50}" sibTransId="{31CB40BF-6027-486B-83BB-DE542198B4D0}"/>
    <dgm:cxn modelId="{F74979D9-CA42-48A0-A474-1BBAA3E79284}" type="presOf" srcId="{28821824-ACA2-4A03-B8CD-A622932B7C38}" destId="{42084FC5-E738-4843-9082-46B50939226A}" srcOrd="0" destOrd="0" presId="urn:microsoft.com/office/officeart/2005/8/layout/vList5"/>
    <dgm:cxn modelId="{ECFAA3E8-98CA-41A4-95D7-94D1E91F42BC}" srcId="{28821824-ACA2-4A03-B8CD-A622932B7C38}" destId="{970BDB4D-337F-48E6-93DD-2681B5C0097B}" srcOrd="0" destOrd="0" parTransId="{C25FB037-6548-4B69-999E-643122D29F3B}" sibTransId="{0FA7B230-B528-4B42-9CDC-FDEBE76C7196}"/>
    <dgm:cxn modelId="{3125C4EA-EFFC-4A0D-AF10-D572A44F1777}" type="presOf" srcId="{10E269F8-DC6F-4BFB-9FFD-E5EFF50C873E}" destId="{D720B071-7015-42A1-A71A-060E7B42F336}" srcOrd="0" destOrd="0" presId="urn:microsoft.com/office/officeart/2005/8/layout/vList5"/>
    <dgm:cxn modelId="{41D2A7EB-A2F0-4819-8689-EDE7A3EEB66D}" type="presOf" srcId="{4A43FC67-B318-4BA6-80A8-A72139C18ACA}" destId="{FF26CA40-DC0A-479A-A22D-A78A23256DD4}" srcOrd="0" destOrd="0" presId="urn:microsoft.com/office/officeart/2005/8/layout/vList5"/>
    <dgm:cxn modelId="{CFB45BF1-B9D4-4E28-931B-3CDC5ED49AEF}" srcId="{72B9D8CA-815B-4475-B126-30288A1C77B7}" destId="{BE7EE285-DDF1-4E38-94BB-E841EE8887DB}" srcOrd="1" destOrd="0" parTransId="{B98E2A46-C1B4-4ADD-A6D0-C90429D68714}" sibTransId="{7552445F-E537-42E7-A13A-0EA2BC4A7A85}"/>
    <dgm:cxn modelId="{392E7BF1-AC7B-4332-979A-C927941D4B3C}" srcId="{BE45FAF7-C511-4A1F-877B-B1527D6DDAC4}" destId="{2B9968A2-15EA-495C-9D13-27A6B61CEE02}" srcOrd="1" destOrd="0" parTransId="{626076BB-C973-41F6-8053-A5040390FE5D}" sibTransId="{C1D274BE-8BA3-4674-8C1F-98A237715C75}"/>
    <dgm:cxn modelId="{DC257FF6-1FF5-499F-9AE5-E564DFFFB5C6}" srcId="{72B9D8CA-815B-4475-B126-30288A1C77B7}" destId="{BE45FAF7-C511-4A1F-877B-B1527D6DDAC4}" srcOrd="2" destOrd="0" parTransId="{8AA3C430-2B5A-4AD0-9BD6-9004C2F5305B}" sibTransId="{16C02518-BB22-450F-B04E-C8D2453B414F}"/>
    <dgm:cxn modelId="{DB2E16F7-771F-4CD0-AC6D-656A7A9720C8}" type="presOf" srcId="{BE45FAF7-C511-4A1F-877B-B1527D6DDAC4}" destId="{614E94F9-253B-41E8-96C8-43BC66C5D284}" srcOrd="0" destOrd="0" presId="urn:microsoft.com/office/officeart/2005/8/layout/vList5"/>
    <dgm:cxn modelId="{DA1CFE8C-8A17-44FC-B54B-E09400D55589}" type="presParOf" srcId="{BA74FBAF-445E-4870-B747-19F5A784E956}" destId="{3CE365FD-C2CE-4E9B-8BB3-830E1E759712}" srcOrd="0" destOrd="0" presId="urn:microsoft.com/office/officeart/2005/8/layout/vList5"/>
    <dgm:cxn modelId="{92B64575-AC23-406B-A276-8593BEF0B85A}" type="presParOf" srcId="{3CE365FD-C2CE-4E9B-8BB3-830E1E759712}" destId="{42084FC5-E738-4843-9082-46B50939226A}" srcOrd="0" destOrd="0" presId="urn:microsoft.com/office/officeart/2005/8/layout/vList5"/>
    <dgm:cxn modelId="{E4B91ECE-B60C-4549-B922-FF8A27069BFE}" type="presParOf" srcId="{3CE365FD-C2CE-4E9B-8BB3-830E1E759712}" destId="{18E30C09-9011-4990-98BB-9FB093E5A89A}" srcOrd="1" destOrd="0" presId="urn:microsoft.com/office/officeart/2005/8/layout/vList5"/>
    <dgm:cxn modelId="{D277D566-95E3-400C-A3D7-3E1A40A73C3F}" type="presParOf" srcId="{BA74FBAF-445E-4870-B747-19F5A784E956}" destId="{842332EC-4572-4E8F-ACB0-F1B404C62346}" srcOrd="1" destOrd="0" presId="urn:microsoft.com/office/officeart/2005/8/layout/vList5"/>
    <dgm:cxn modelId="{42BDE2B9-F6A5-48CD-911F-3727FB2EF229}" type="presParOf" srcId="{BA74FBAF-445E-4870-B747-19F5A784E956}" destId="{2449839E-AAE6-40E6-8947-D1A0B73B10C1}" srcOrd="2" destOrd="0" presId="urn:microsoft.com/office/officeart/2005/8/layout/vList5"/>
    <dgm:cxn modelId="{53937F03-4012-4FD4-81DB-0695F7CC7859}" type="presParOf" srcId="{2449839E-AAE6-40E6-8947-D1A0B73B10C1}" destId="{CFD45CFD-8757-4B59-B4DE-40252CF72060}" srcOrd="0" destOrd="0" presId="urn:microsoft.com/office/officeart/2005/8/layout/vList5"/>
    <dgm:cxn modelId="{B743A146-54FB-4211-844C-0906F88D1462}" type="presParOf" srcId="{2449839E-AAE6-40E6-8947-D1A0B73B10C1}" destId="{FF26CA40-DC0A-479A-A22D-A78A23256DD4}" srcOrd="1" destOrd="0" presId="urn:microsoft.com/office/officeart/2005/8/layout/vList5"/>
    <dgm:cxn modelId="{73DF3BA4-D2CA-4AD3-AFCF-398C9A90FC82}" type="presParOf" srcId="{BA74FBAF-445E-4870-B747-19F5A784E956}" destId="{B414593B-0E17-4E08-BA34-4AC791B3BC4E}" srcOrd="3" destOrd="0" presId="urn:microsoft.com/office/officeart/2005/8/layout/vList5"/>
    <dgm:cxn modelId="{0D3677D7-FB73-4166-8C00-7095E2169A09}" type="presParOf" srcId="{BA74FBAF-445E-4870-B747-19F5A784E956}" destId="{4D25979C-A56D-4286-BA49-EFC633936089}" srcOrd="4" destOrd="0" presId="urn:microsoft.com/office/officeart/2005/8/layout/vList5"/>
    <dgm:cxn modelId="{A4C2F2AC-ED91-467D-85FD-FE42B836B75B}" type="presParOf" srcId="{4D25979C-A56D-4286-BA49-EFC633936089}" destId="{614E94F9-253B-41E8-96C8-43BC66C5D284}" srcOrd="0" destOrd="0" presId="urn:microsoft.com/office/officeart/2005/8/layout/vList5"/>
    <dgm:cxn modelId="{9EDAA689-36CF-44EC-B72F-118CA956CB15}" type="presParOf" srcId="{4D25979C-A56D-4286-BA49-EFC633936089}" destId="{D720B071-7015-42A1-A71A-060E7B42F3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9B86-BA27-4CAD-999A-AB1E2B30388C}">
      <dsp:nvSpPr>
        <dsp:cNvPr id="0" name=""/>
        <dsp:cNvSpPr/>
      </dsp:nvSpPr>
      <dsp:spPr>
        <a:xfrm rot="5400000">
          <a:off x="-183550" y="184648"/>
          <a:ext cx="1223673" cy="856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03</a:t>
          </a:r>
        </a:p>
      </dsp:txBody>
      <dsp:txXfrm rot="-5400000">
        <a:off x="2" y="429383"/>
        <a:ext cx="856571" cy="367102"/>
      </dsp:txXfrm>
    </dsp:sp>
    <dsp:sp modelId="{35D56969-55E7-41D6-9FBD-CEBA0915F17F}">
      <dsp:nvSpPr>
        <dsp:cNvPr id="0" name=""/>
        <dsp:cNvSpPr/>
      </dsp:nvSpPr>
      <dsp:spPr>
        <a:xfrm rot="5400000">
          <a:off x="5910628" y="-5052960"/>
          <a:ext cx="795387" cy="10903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El consejero Hernán Herrera solicita a mi despacho el documento de delegación de facultades de representatividad ante autoridades locales por parte del gobernador. </a:t>
          </a:r>
          <a:endParaRPr lang="es-PE" sz="1600" kern="1200" dirty="0"/>
        </a:p>
      </dsp:txBody>
      <dsp:txXfrm rot="-5400000">
        <a:off x="856571" y="39925"/>
        <a:ext cx="10864674" cy="717731"/>
      </dsp:txXfrm>
    </dsp:sp>
    <dsp:sp modelId="{2F986CAB-BA1A-4302-BE05-FB15D22643A9}">
      <dsp:nvSpPr>
        <dsp:cNvPr id="0" name=""/>
        <dsp:cNvSpPr/>
      </dsp:nvSpPr>
      <dsp:spPr>
        <a:xfrm rot="5400000">
          <a:off x="-183550" y="1292449"/>
          <a:ext cx="1223673" cy="856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07</a:t>
          </a:r>
        </a:p>
      </dsp:txBody>
      <dsp:txXfrm rot="-5400000">
        <a:off x="2" y="1537184"/>
        <a:ext cx="856571" cy="367102"/>
      </dsp:txXfrm>
    </dsp:sp>
    <dsp:sp modelId="{A5A0CCA0-A221-4AAD-BA6C-8F1D1E186289}">
      <dsp:nvSpPr>
        <dsp:cNvPr id="0" name=""/>
        <dsp:cNvSpPr/>
      </dsp:nvSpPr>
      <dsp:spPr>
        <a:xfrm rot="5400000">
          <a:off x="5910628" y="-3945159"/>
          <a:ext cx="795387" cy="10903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Los consejeros Hernán Herrera y Rosario Gamonal ingresaron a mi oficina, increparon a la secretaria y procedieron a registrar cuadernos, fólderes e incluso tomaron fotografías de los documentos. (Se procedió con la</a:t>
          </a:r>
          <a:r>
            <a:rPr lang="es-PE" sz="1600" kern="1200" dirty="0"/>
            <a:t> constatación policial).</a:t>
          </a:r>
        </a:p>
      </dsp:txBody>
      <dsp:txXfrm rot="-5400000">
        <a:off x="856571" y="1147726"/>
        <a:ext cx="10864674" cy="717731"/>
      </dsp:txXfrm>
    </dsp:sp>
    <dsp:sp modelId="{1328978A-6AAE-4317-95C9-0546C4A38531}">
      <dsp:nvSpPr>
        <dsp:cNvPr id="0" name=""/>
        <dsp:cNvSpPr/>
      </dsp:nvSpPr>
      <dsp:spPr>
        <a:xfrm rot="5400000">
          <a:off x="-183550" y="2400249"/>
          <a:ext cx="1223673" cy="856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13</a:t>
          </a:r>
        </a:p>
      </dsp:txBody>
      <dsp:txXfrm rot="-5400000">
        <a:off x="2" y="2644984"/>
        <a:ext cx="856571" cy="367102"/>
      </dsp:txXfrm>
    </dsp:sp>
    <dsp:sp modelId="{AA5936B0-4618-4449-9AA1-2FDAF20BC1DA}">
      <dsp:nvSpPr>
        <dsp:cNvPr id="0" name=""/>
        <dsp:cNvSpPr/>
      </dsp:nvSpPr>
      <dsp:spPr>
        <a:xfrm rot="5400000">
          <a:off x="5910628" y="-2837358"/>
          <a:ext cx="795387" cy="10903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Cuatro periodistas ingresaron a empujones a la oficina de vice gobernación increpando al personal. Al salir, dichos comunicadores entrevistaron a los consejeros Rosario Gamonal y Hernán Herrera.</a:t>
          </a:r>
          <a:endParaRPr lang="es-PE" sz="1600" kern="1200" dirty="0"/>
        </a:p>
      </dsp:txBody>
      <dsp:txXfrm rot="-5400000">
        <a:off x="856571" y="2255527"/>
        <a:ext cx="10864674" cy="717731"/>
      </dsp:txXfrm>
    </dsp:sp>
    <dsp:sp modelId="{5AB415A1-91AF-41F9-8D88-1A300CEED91F}">
      <dsp:nvSpPr>
        <dsp:cNvPr id="0" name=""/>
        <dsp:cNvSpPr/>
      </dsp:nvSpPr>
      <dsp:spPr>
        <a:xfrm rot="5400000">
          <a:off x="-183550" y="3508050"/>
          <a:ext cx="1223673" cy="856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15</a:t>
          </a:r>
        </a:p>
      </dsp:txBody>
      <dsp:txXfrm rot="-5400000">
        <a:off x="2" y="3752785"/>
        <a:ext cx="856571" cy="367102"/>
      </dsp:txXfrm>
    </dsp:sp>
    <dsp:sp modelId="{37A411E9-ED4E-437E-B5EF-CEC718810F91}">
      <dsp:nvSpPr>
        <dsp:cNvPr id="0" name=""/>
        <dsp:cNvSpPr/>
      </dsp:nvSpPr>
      <dsp:spPr>
        <a:xfrm rot="5400000">
          <a:off x="5910628" y="-1729557"/>
          <a:ext cx="795387" cy="10903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Se gesta una comisión investigadora por el presunto delito de usurpación de funciones contra mi persona.</a:t>
          </a:r>
          <a:endParaRPr lang="es-PE" sz="1600" kern="1200" dirty="0"/>
        </a:p>
      </dsp:txBody>
      <dsp:txXfrm rot="-5400000">
        <a:off x="856571" y="3363328"/>
        <a:ext cx="10864674" cy="717731"/>
      </dsp:txXfrm>
    </dsp:sp>
    <dsp:sp modelId="{D1EB4825-AF9C-442F-A838-8B8BB70F3EE8}">
      <dsp:nvSpPr>
        <dsp:cNvPr id="0" name=""/>
        <dsp:cNvSpPr/>
      </dsp:nvSpPr>
      <dsp:spPr>
        <a:xfrm rot="5400000">
          <a:off x="-183550" y="4615851"/>
          <a:ext cx="1223673" cy="856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/>
            <a:t>27</a:t>
          </a:r>
        </a:p>
      </dsp:txBody>
      <dsp:txXfrm rot="-5400000">
        <a:off x="2" y="4860586"/>
        <a:ext cx="856571" cy="367102"/>
      </dsp:txXfrm>
    </dsp:sp>
    <dsp:sp modelId="{EAE13DAE-7B33-4027-AFC2-AF6C30D88620}">
      <dsp:nvSpPr>
        <dsp:cNvPr id="0" name=""/>
        <dsp:cNvSpPr/>
      </dsp:nvSpPr>
      <dsp:spPr>
        <a:xfrm rot="5400000">
          <a:off x="5910628" y="-621756"/>
          <a:ext cx="795387" cy="10903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Impiden el ingreso del personal del despacho de vice gobernación. En portería señalan que la orden viene del asesor del gobernador. (</a:t>
          </a:r>
          <a:r>
            <a:rPr lang="es-PE" sz="1600" kern="1200" dirty="0"/>
            <a:t>constatación policial, los días siguientes el personal seguía prohibido de ingresar).</a:t>
          </a:r>
        </a:p>
      </dsp:txBody>
      <dsp:txXfrm rot="-5400000">
        <a:off x="856571" y="4471129"/>
        <a:ext cx="10864674" cy="7177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2EA96-0575-4392-AC40-AE746CE11364}">
      <dsp:nvSpPr>
        <dsp:cNvPr id="0" name=""/>
        <dsp:cNvSpPr/>
      </dsp:nvSpPr>
      <dsp:spPr>
        <a:xfrm rot="5400000">
          <a:off x="-427037" y="430174"/>
          <a:ext cx="2846916" cy="1992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5500" kern="1200" dirty="0"/>
            <a:t>08</a:t>
          </a:r>
        </a:p>
      </dsp:txBody>
      <dsp:txXfrm rot="-5400000">
        <a:off x="1" y="999558"/>
        <a:ext cx="1992841" cy="854075"/>
      </dsp:txXfrm>
    </dsp:sp>
    <dsp:sp modelId="{CFA15167-CD84-4517-A0F6-E14973CF53A9}">
      <dsp:nvSpPr>
        <dsp:cNvPr id="0" name=""/>
        <dsp:cNvSpPr/>
      </dsp:nvSpPr>
      <dsp:spPr>
        <a:xfrm rot="5400000">
          <a:off x="5843136" y="-3847157"/>
          <a:ext cx="1850495" cy="9551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700" kern="1200" dirty="0"/>
            <a:t>Reitero el pedido de la copia certificada del Acta de sesión de consejo de fecha 05 de abril de 2023</a:t>
          </a:r>
        </a:p>
      </dsp:txBody>
      <dsp:txXfrm rot="-5400000">
        <a:off x="1992841" y="93472"/>
        <a:ext cx="9460752" cy="1669827"/>
      </dsp:txXfrm>
    </dsp:sp>
    <dsp:sp modelId="{73CCA515-2E25-4E32-AA7E-D8F26659B692}">
      <dsp:nvSpPr>
        <dsp:cNvPr id="0" name=""/>
        <dsp:cNvSpPr/>
      </dsp:nvSpPr>
      <dsp:spPr>
        <a:xfrm rot="5400000">
          <a:off x="-427037" y="2995650"/>
          <a:ext cx="2846916" cy="1992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5500" kern="1200" dirty="0"/>
            <a:t>11</a:t>
          </a:r>
        </a:p>
      </dsp:txBody>
      <dsp:txXfrm rot="-5400000">
        <a:off x="1" y="3565034"/>
        <a:ext cx="1992841" cy="854075"/>
      </dsp:txXfrm>
    </dsp:sp>
    <dsp:sp modelId="{4E36E2DE-40DD-43D9-BCA5-0F5C55C62352}">
      <dsp:nvSpPr>
        <dsp:cNvPr id="0" name=""/>
        <dsp:cNvSpPr/>
      </dsp:nvSpPr>
      <dsp:spPr>
        <a:xfrm rot="5400000">
          <a:off x="5843136" y="-1281682"/>
          <a:ext cx="1850495" cy="9551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700" kern="1200" dirty="0"/>
            <a:t>Me cita la nueva comisión investigadora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700" kern="1200" dirty="0"/>
            <a:t>Manifiesta en documento a la comisión que no se me notificó de acuerdo al procedimiento administrativo con los actuados realizados.</a:t>
          </a:r>
        </a:p>
      </dsp:txBody>
      <dsp:txXfrm rot="-5400000">
        <a:off x="1992841" y="2658947"/>
        <a:ext cx="9460752" cy="1669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7259A-BD90-4C63-BD1A-AA9D08834ED6}">
      <dsp:nvSpPr>
        <dsp:cNvPr id="0" name=""/>
        <dsp:cNvSpPr/>
      </dsp:nvSpPr>
      <dsp:spPr>
        <a:xfrm>
          <a:off x="137499" y="369688"/>
          <a:ext cx="3861645" cy="4925568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71529-BB83-40F4-977D-9129FB512B59}">
      <dsp:nvSpPr>
        <dsp:cNvPr id="0" name=""/>
        <dsp:cNvSpPr/>
      </dsp:nvSpPr>
      <dsp:spPr>
        <a:xfrm>
          <a:off x="291965" y="2142893"/>
          <a:ext cx="2973467" cy="295534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/>
            <a:t> </a:t>
          </a:r>
        </a:p>
      </dsp:txBody>
      <dsp:txXfrm>
        <a:off x="291965" y="2142893"/>
        <a:ext cx="2973467" cy="2955340"/>
      </dsp:txXfrm>
    </dsp:sp>
    <dsp:sp modelId="{9E7D4B5E-11C6-42B7-BA2A-76EA76C296DE}">
      <dsp:nvSpPr>
        <dsp:cNvPr id="0" name=""/>
        <dsp:cNvSpPr/>
      </dsp:nvSpPr>
      <dsp:spPr>
        <a:xfrm>
          <a:off x="3660338" y="513337"/>
          <a:ext cx="677612" cy="5500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485BB-730D-473F-80A3-951EAEE84FE2}">
      <dsp:nvSpPr>
        <dsp:cNvPr id="0" name=""/>
        <dsp:cNvSpPr/>
      </dsp:nvSpPr>
      <dsp:spPr>
        <a:xfrm>
          <a:off x="4428221" y="75427"/>
          <a:ext cx="2984250" cy="1329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08 de enero de 2016 – Lineamientos para la gestión documentaria en la Sede Central del Gobierno Regional de Ica</a:t>
          </a:r>
        </a:p>
      </dsp:txBody>
      <dsp:txXfrm>
        <a:off x="4428221" y="75427"/>
        <a:ext cx="2984250" cy="1329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7259A-BD90-4C63-BD1A-AA9D08834ED6}">
      <dsp:nvSpPr>
        <dsp:cNvPr id="0" name=""/>
        <dsp:cNvSpPr/>
      </dsp:nvSpPr>
      <dsp:spPr>
        <a:xfrm>
          <a:off x="3914852" y="262114"/>
          <a:ext cx="3861645" cy="4925568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71529-BB83-40F4-977D-9129FB512B59}">
      <dsp:nvSpPr>
        <dsp:cNvPr id="0" name=""/>
        <dsp:cNvSpPr/>
      </dsp:nvSpPr>
      <dsp:spPr>
        <a:xfrm>
          <a:off x="559623" y="2142893"/>
          <a:ext cx="2973467" cy="295534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/>
            <a:t> </a:t>
          </a:r>
        </a:p>
      </dsp:txBody>
      <dsp:txXfrm>
        <a:off x="559623" y="2142893"/>
        <a:ext cx="2973467" cy="2955340"/>
      </dsp:txXfrm>
    </dsp:sp>
    <dsp:sp modelId="{9E7D4B5E-11C6-42B7-BA2A-76EA76C296DE}">
      <dsp:nvSpPr>
        <dsp:cNvPr id="0" name=""/>
        <dsp:cNvSpPr/>
      </dsp:nvSpPr>
      <dsp:spPr>
        <a:xfrm>
          <a:off x="3520847" y="4245179"/>
          <a:ext cx="677612" cy="5500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485BB-730D-473F-80A3-951EAEE84FE2}">
      <dsp:nvSpPr>
        <dsp:cNvPr id="0" name=""/>
        <dsp:cNvSpPr/>
      </dsp:nvSpPr>
      <dsp:spPr>
        <a:xfrm>
          <a:off x="819590" y="3743354"/>
          <a:ext cx="2791087" cy="1329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/>
            <a:t>Marzo-2023, Se emite la DIRECTIVA REGIONAL </a:t>
          </a:r>
          <a:r>
            <a:rPr lang="es-PE" sz="1500" kern="1200" dirty="0" err="1"/>
            <a:t>N°</a:t>
          </a:r>
          <a:r>
            <a:rPr lang="es-PE" sz="1500" kern="1200" dirty="0"/>
            <a:t> 003-2023-GORE-ICA-GGR, se le quita a la vicegobernadora el derecho de emitir oficios de circulación externa.</a:t>
          </a:r>
        </a:p>
      </dsp:txBody>
      <dsp:txXfrm>
        <a:off x="819590" y="3743354"/>
        <a:ext cx="2791087" cy="13299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7259A-BD90-4C63-BD1A-AA9D08834ED6}">
      <dsp:nvSpPr>
        <dsp:cNvPr id="0" name=""/>
        <dsp:cNvSpPr/>
      </dsp:nvSpPr>
      <dsp:spPr>
        <a:xfrm>
          <a:off x="378" y="369688"/>
          <a:ext cx="3861645" cy="4925568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71529-BB83-40F4-977D-9129FB512B59}">
      <dsp:nvSpPr>
        <dsp:cNvPr id="0" name=""/>
        <dsp:cNvSpPr/>
      </dsp:nvSpPr>
      <dsp:spPr>
        <a:xfrm>
          <a:off x="154844" y="2142893"/>
          <a:ext cx="2973467" cy="295534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/>
            <a:t> </a:t>
          </a:r>
        </a:p>
      </dsp:txBody>
      <dsp:txXfrm>
        <a:off x="154844" y="2142893"/>
        <a:ext cx="2973467" cy="2955340"/>
      </dsp:txXfrm>
    </dsp:sp>
    <dsp:sp modelId="{9E7D4B5E-11C6-42B7-BA2A-76EA76C296DE}">
      <dsp:nvSpPr>
        <dsp:cNvPr id="0" name=""/>
        <dsp:cNvSpPr/>
      </dsp:nvSpPr>
      <dsp:spPr>
        <a:xfrm>
          <a:off x="3811960" y="1283877"/>
          <a:ext cx="100128" cy="457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485BB-730D-473F-80A3-951EAEE84FE2}">
      <dsp:nvSpPr>
        <dsp:cNvPr id="0" name=""/>
        <dsp:cNvSpPr/>
      </dsp:nvSpPr>
      <dsp:spPr>
        <a:xfrm>
          <a:off x="4302321" y="75427"/>
          <a:ext cx="3258492" cy="236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DIRECTIVA REGIONAL </a:t>
          </a:r>
          <a:r>
            <a:rPr lang="es-PE" sz="1600" kern="1200" dirty="0" err="1"/>
            <a:t>N°</a:t>
          </a:r>
          <a:r>
            <a:rPr lang="es-PE" sz="1600" kern="1200" dirty="0"/>
            <a:t> 001-2016-GORE-ICA/GRAF, NORMAS PARA EL USO CONTROL , CONSERVACIÓN, CUSTODIA, MANTENIMIENTO, REPARACION Y ABASTECIMIENTO DE COMBUSTIBLE DE LOS VEHICULOS DE PROPIEDAD DE LA SEDE CENTRAL DEL GOBIERNO REGIONAL ICA </a:t>
          </a:r>
        </a:p>
      </dsp:txBody>
      <dsp:txXfrm>
        <a:off x="4302321" y="75427"/>
        <a:ext cx="3258492" cy="23666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7259A-BD90-4C63-BD1A-AA9D08834ED6}">
      <dsp:nvSpPr>
        <dsp:cNvPr id="0" name=""/>
        <dsp:cNvSpPr/>
      </dsp:nvSpPr>
      <dsp:spPr>
        <a:xfrm>
          <a:off x="3785792" y="193500"/>
          <a:ext cx="3861645" cy="4925568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71529-BB83-40F4-977D-9129FB512B59}">
      <dsp:nvSpPr>
        <dsp:cNvPr id="0" name=""/>
        <dsp:cNvSpPr/>
      </dsp:nvSpPr>
      <dsp:spPr>
        <a:xfrm>
          <a:off x="154957" y="2142893"/>
          <a:ext cx="2973467" cy="295534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/>
            <a:t> </a:t>
          </a:r>
        </a:p>
      </dsp:txBody>
      <dsp:txXfrm>
        <a:off x="154957" y="2142893"/>
        <a:ext cx="2973467" cy="2955340"/>
      </dsp:txXfrm>
    </dsp:sp>
    <dsp:sp modelId="{9E7D4B5E-11C6-42B7-BA2A-76EA76C296DE}">
      <dsp:nvSpPr>
        <dsp:cNvPr id="0" name=""/>
        <dsp:cNvSpPr/>
      </dsp:nvSpPr>
      <dsp:spPr>
        <a:xfrm flipH="1" flipV="1">
          <a:off x="3405049" y="4497342"/>
          <a:ext cx="99875" cy="4572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485BB-730D-473F-80A3-951EAEE84FE2}">
      <dsp:nvSpPr>
        <dsp:cNvPr id="0" name=""/>
        <dsp:cNvSpPr/>
      </dsp:nvSpPr>
      <dsp:spPr>
        <a:xfrm>
          <a:off x="0" y="3669225"/>
          <a:ext cx="3600419" cy="1329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DIRECTIVA REGIONAL </a:t>
          </a:r>
          <a:r>
            <a:rPr lang="es-PE" sz="1600" kern="1200" dirty="0" err="1"/>
            <a:t>N°</a:t>
          </a:r>
          <a:r>
            <a:rPr lang="es-PE" sz="1600" kern="1200" dirty="0"/>
            <a:t> 002-2023-GORE-ICA/GRAF, se modifica el numeral 5.4, impidiendo el desenvolvimiento de las funciones de VICEGOBERNACION.</a:t>
          </a:r>
        </a:p>
      </dsp:txBody>
      <dsp:txXfrm>
        <a:off x="0" y="3669225"/>
        <a:ext cx="3600419" cy="13299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F10FB-1DE7-487D-89E9-0D9D3A7B0EF7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700" kern="1200" dirty="0"/>
            <a:t>06</a:t>
          </a:r>
        </a:p>
      </dsp:txBody>
      <dsp:txXfrm rot="-5400000">
        <a:off x="1" y="679096"/>
        <a:ext cx="1352020" cy="579438"/>
      </dsp:txXfrm>
    </dsp:sp>
    <dsp:sp modelId="{C6D6B2BD-265B-458E-A590-2D642E3189EC}">
      <dsp:nvSpPr>
        <dsp:cNvPr id="0" name=""/>
        <dsp:cNvSpPr/>
      </dsp:nvSpPr>
      <dsp:spPr>
        <a:xfrm rot="5400000">
          <a:off x="5886982" y="-4531875"/>
          <a:ext cx="1255447" cy="10325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Se impide el ingreso también a mi persona. Junto a mi asistente quedamos fuera del GORE ICA. La orden venía del asesor de gobernación. </a:t>
          </a:r>
          <a:endParaRPr lang="es-PE" sz="1800" kern="1200" dirty="0"/>
        </a:p>
      </dsp:txBody>
      <dsp:txXfrm rot="-5400000">
        <a:off x="1352020" y="64373"/>
        <a:ext cx="10264085" cy="1132875"/>
      </dsp:txXfrm>
    </dsp:sp>
    <dsp:sp modelId="{06B2D929-9359-49B5-8F7F-E7F432A17DA5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700" kern="1200" dirty="0"/>
            <a:t>23</a:t>
          </a:r>
        </a:p>
      </dsp:txBody>
      <dsp:txXfrm rot="-5400000">
        <a:off x="1" y="2419614"/>
        <a:ext cx="1352020" cy="579438"/>
      </dsp:txXfrm>
    </dsp:sp>
    <dsp:sp modelId="{0BF435D4-F80C-47DC-BA14-1197102531D0}">
      <dsp:nvSpPr>
        <dsp:cNvPr id="0" name=""/>
        <dsp:cNvSpPr/>
      </dsp:nvSpPr>
      <dsp:spPr>
        <a:xfrm rot="5400000">
          <a:off x="5886982" y="-2791357"/>
          <a:ext cx="1255447" cy="10325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Fui notificada para acudir ante la comisión el día 29-03 investigadora. La imputación por el presunto delito no era clara, menos aún se adjuntaron medios probatorios. </a:t>
          </a:r>
          <a:endParaRPr lang="es-P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No tuve respuesta, solo la reprogramación para el 05 de abril</a:t>
          </a:r>
        </a:p>
      </dsp:txBody>
      <dsp:txXfrm rot="-5400000">
        <a:off x="1352020" y="1804891"/>
        <a:ext cx="10264085" cy="1132875"/>
      </dsp:txXfrm>
    </dsp:sp>
    <dsp:sp modelId="{5677487C-BCCE-431D-A21E-75AE8F341EA0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700" kern="1200" dirty="0"/>
            <a:t>28</a:t>
          </a:r>
        </a:p>
      </dsp:txBody>
      <dsp:txXfrm rot="-5400000">
        <a:off x="1" y="4160131"/>
        <a:ext cx="1352020" cy="579438"/>
      </dsp:txXfrm>
    </dsp:sp>
    <dsp:sp modelId="{4AF8F281-3C9C-4E32-8151-043C4DACDEF1}">
      <dsp:nvSpPr>
        <dsp:cNvPr id="0" name=""/>
        <dsp:cNvSpPr/>
      </dsp:nvSpPr>
      <dsp:spPr>
        <a:xfrm rot="5400000">
          <a:off x="5886982" y="-1050839"/>
          <a:ext cx="1255447" cy="10325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Solicité por segunda vez la reprogramación pidiendo </a:t>
          </a:r>
          <a:r>
            <a:rPr lang="es-ES" sz="1800" kern="1200" dirty="0"/>
            <a:t>se me precisé las pruebas ante la acusación por usurpación.</a:t>
          </a:r>
          <a:endParaRPr lang="es-P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Solicité acciones de investigación previo a mi descargo a fin de conocer el perjuicio generado ante la comisión de un delito</a:t>
          </a:r>
          <a:endParaRPr lang="es-PE" sz="1800" kern="1200" dirty="0"/>
        </a:p>
      </dsp:txBody>
      <dsp:txXfrm rot="-5400000">
        <a:off x="1352020" y="3545409"/>
        <a:ext cx="10264085" cy="11328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429BF-220D-40E4-BC7E-E268C5CDF18C}">
      <dsp:nvSpPr>
        <dsp:cNvPr id="0" name=""/>
        <dsp:cNvSpPr/>
      </dsp:nvSpPr>
      <dsp:spPr>
        <a:xfrm rot="2186739">
          <a:off x="3055146" y="4524648"/>
          <a:ext cx="851536" cy="61699"/>
        </a:xfrm>
        <a:custGeom>
          <a:avLst/>
          <a:gdLst/>
          <a:ahLst/>
          <a:cxnLst/>
          <a:rect l="0" t="0" r="0" b="0"/>
          <a:pathLst>
            <a:path>
              <a:moveTo>
                <a:pt x="0" y="30849"/>
              </a:moveTo>
              <a:lnTo>
                <a:pt x="851536" y="30849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4C2CB-2C70-41DA-B969-DD0E455AE965}">
      <dsp:nvSpPr>
        <dsp:cNvPr id="0" name=""/>
        <dsp:cNvSpPr/>
      </dsp:nvSpPr>
      <dsp:spPr>
        <a:xfrm rot="21375821">
          <a:off x="3137256" y="3266135"/>
          <a:ext cx="1093480" cy="61699"/>
        </a:xfrm>
        <a:custGeom>
          <a:avLst/>
          <a:gdLst/>
          <a:ahLst/>
          <a:cxnLst/>
          <a:rect l="0" t="0" r="0" b="0"/>
          <a:pathLst>
            <a:path>
              <a:moveTo>
                <a:pt x="0" y="30849"/>
              </a:moveTo>
              <a:lnTo>
                <a:pt x="1093480" y="30849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14860-C78B-4EAE-8447-CCB4EFBC5530}">
      <dsp:nvSpPr>
        <dsp:cNvPr id="0" name=""/>
        <dsp:cNvSpPr/>
      </dsp:nvSpPr>
      <dsp:spPr>
        <a:xfrm rot="19279848">
          <a:off x="3021456" y="2081525"/>
          <a:ext cx="1067006" cy="61699"/>
        </a:xfrm>
        <a:custGeom>
          <a:avLst/>
          <a:gdLst/>
          <a:ahLst/>
          <a:cxnLst/>
          <a:rect l="0" t="0" r="0" b="0"/>
          <a:pathLst>
            <a:path>
              <a:moveTo>
                <a:pt x="0" y="30849"/>
              </a:moveTo>
              <a:lnTo>
                <a:pt x="1067006" y="30849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93816-F44E-43D3-AC9F-CD5A4020EFD0}">
      <dsp:nvSpPr>
        <dsp:cNvPr id="0" name=""/>
        <dsp:cNvSpPr/>
      </dsp:nvSpPr>
      <dsp:spPr>
        <a:xfrm>
          <a:off x="1808430" y="3382626"/>
          <a:ext cx="246548" cy="575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27ED12-48CE-404A-90FC-994EE6828485}">
      <dsp:nvSpPr>
        <dsp:cNvPr id="0" name=""/>
        <dsp:cNvSpPr/>
      </dsp:nvSpPr>
      <dsp:spPr>
        <a:xfrm>
          <a:off x="3759931" y="211012"/>
          <a:ext cx="1930078" cy="19300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/>
            <a:t>Suspensión </a:t>
          </a:r>
        </a:p>
      </dsp:txBody>
      <dsp:txXfrm>
        <a:off x="4042584" y="493665"/>
        <a:ext cx="1364772" cy="1364772"/>
      </dsp:txXfrm>
    </dsp:sp>
    <dsp:sp modelId="{7A81ADEA-0FBF-482F-82DE-50D446C145EF}">
      <dsp:nvSpPr>
        <dsp:cNvPr id="0" name=""/>
        <dsp:cNvSpPr/>
      </dsp:nvSpPr>
      <dsp:spPr>
        <a:xfrm>
          <a:off x="5883017" y="211012"/>
          <a:ext cx="2895117" cy="193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dirty="0"/>
            <a:t>Sanción máxima 120 días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dirty="0"/>
            <a:t>Se publicó resolución antes de la sesión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dirty="0"/>
            <a:t>Suspensión ilegal, injusta y arbitraria.</a:t>
          </a:r>
        </a:p>
      </dsp:txBody>
      <dsp:txXfrm>
        <a:off x="5883017" y="211012"/>
        <a:ext cx="2895117" cy="1930078"/>
      </dsp:txXfrm>
    </dsp:sp>
    <dsp:sp modelId="{DC6A790A-1C73-4D67-8F1B-90B2C76ECFF4}">
      <dsp:nvSpPr>
        <dsp:cNvPr id="0" name=""/>
        <dsp:cNvSpPr/>
      </dsp:nvSpPr>
      <dsp:spPr>
        <a:xfrm>
          <a:off x="4227523" y="2233430"/>
          <a:ext cx="1930078" cy="19300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/>
            <a:t>Comisión</a:t>
          </a:r>
        </a:p>
      </dsp:txBody>
      <dsp:txXfrm>
        <a:off x="4510176" y="2516083"/>
        <a:ext cx="1364772" cy="1364772"/>
      </dsp:txXfrm>
    </dsp:sp>
    <dsp:sp modelId="{CB4EA5AD-3120-4C6A-9F76-F9FFA77C6349}">
      <dsp:nvSpPr>
        <dsp:cNvPr id="0" name=""/>
        <dsp:cNvSpPr/>
      </dsp:nvSpPr>
      <dsp:spPr>
        <a:xfrm>
          <a:off x="6350609" y="2233430"/>
          <a:ext cx="2895117" cy="193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dirty="0"/>
            <a:t>En la investigación no se encontró causal.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dirty="0"/>
            <a:t>No esta en la LOGR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dirty="0"/>
            <a:t>No se me notificó el informe final.</a:t>
          </a:r>
        </a:p>
      </dsp:txBody>
      <dsp:txXfrm>
        <a:off x="6350609" y="2233430"/>
        <a:ext cx="2895117" cy="1930078"/>
      </dsp:txXfrm>
    </dsp:sp>
    <dsp:sp modelId="{8363FE7C-0D76-493B-833B-B5B2D9C6D7EF}">
      <dsp:nvSpPr>
        <dsp:cNvPr id="0" name=""/>
        <dsp:cNvSpPr/>
      </dsp:nvSpPr>
      <dsp:spPr>
        <a:xfrm>
          <a:off x="3634669" y="4416682"/>
          <a:ext cx="1930078" cy="19300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/>
            <a:t>Usurpación</a:t>
          </a:r>
        </a:p>
      </dsp:txBody>
      <dsp:txXfrm>
        <a:off x="3917322" y="4699335"/>
        <a:ext cx="1364772" cy="1364772"/>
      </dsp:txXfrm>
    </dsp:sp>
    <dsp:sp modelId="{F98F5238-4536-4302-A8A0-38064950E6F0}">
      <dsp:nvSpPr>
        <dsp:cNvPr id="0" name=""/>
        <dsp:cNvSpPr/>
      </dsp:nvSpPr>
      <dsp:spPr>
        <a:xfrm>
          <a:off x="5757755" y="4416682"/>
          <a:ext cx="2895117" cy="193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dirty="0"/>
            <a:t>No se escuchó al usurpado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dirty="0"/>
            <a:t>No se detalló la función usurpada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dirty="0"/>
            <a:t>No se mostraron medios probatorios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kern="1200" dirty="0"/>
            <a:t>No se respeto el debido proceso, derecho a la defensa, y a la prueba.</a:t>
          </a:r>
        </a:p>
      </dsp:txBody>
      <dsp:txXfrm>
        <a:off x="5757755" y="4416682"/>
        <a:ext cx="2895117" cy="19300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0FB9D-C0AB-4302-9201-DEA103CE72D1}">
      <dsp:nvSpPr>
        <dsp:cNvPr id="0" name=""/>
        <dsp:cNvSpPr/>
      </dsp:nvSpPr>
      <dsp:spPr>
        <a:xfrm rot="5400000">
          <a:off x="6095347" y="-3646229"/>
          <a:ext cx="1733550" cy="90273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Pasados 04 días hábiles solicité se notifique el ACTA DE ACUERDO DE CONSEJO</a:t>
          </a:r>
        </a:p>
      </dsp:txBody>
      <dsp:txXfrm rot="-5400000">
        <a:off x="2448457" y="85286"/>
        <a:ext cx="8942706" cy="1564300"/>
      </dsp:txXfrm>
    </dsp:sp>
    <dsp:sp modelId="{4CE87ED8-838A-4D4C-9873-9557146681F9}">
      <dsp:nvSpPr>
        <dsp:cNvPr id="0" name=""/>
        <dsp:cNvSpPr/>
      </dsp:nvSpPr>
      <dsp:spPr>
        <a:xfrm>
          <a:off x="505800" y="27867"/>
          <a:ext cx="1942656" cy="1679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800" kern="1200" dirty="0"/>
            <a:t>12</a:t>
          </a:r>
        </a:p>
      </dsp:txBody>
      <dsp:txXfrm>
        <a:off x="587769" y="109836"/>
        <a:ext cx="1778718" cy="1515200"/>
      </dsp:txXfrm>
    </dsp:sp>
    <dsp:sp modelId="{F528BBFB-DB2D-4ADC-B74A-CEA9405B77AA}">
      <dsp:nvSpPr>
        <dsp:cNvPr id="0" name=""/>
        <dsp:cNvSpPr/>
      </dsp:nvSpPr>
      <dsp:spPr>
        <a:xfrm rot="5400000">
          <a:off x="6095347" y="-1804332"/>
          <a:ext cx="1733550" cy="90273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Se remite un documento reiterando el pedido del acta de acuerdo de consejo regional en amparo a la Ley </a:t>
          </a:r>
          <a:r>
            <a:rPr lang="es-PE" sz="1800" kern="1200" dirty="0" err="1"/>
            <a:t>N°</a:t>
          </a:r>
          <a:r>
            <a:rPr lang="es-PE" sz="1800" kern="1200" dirty="0"/>
            <a:t> 27806</a:t>
          </a:r>
        </a:p>
      </dsp:txBody>
      <dsp:txXfrm rot="-5400000">
        <a:off x="2448457" y="1927183"/>
        <a:ext cx="8942706" cy="1564300"/>
      </dsp:txXfrm>
    </dsp:sp>
    <dsp:sp modelId="{CDDF2EBB-A766-4B44-A790-DA254183E9B0}">
      <dsp:nvSpPr>
        <dsp:cNvPr id="0" name=""/>
        <dsp:cNvSpPr/>
      </dsp:nvSpPr>
      <dsp:spPr>
        <a:xfrm>
          <a:off x="505800" y="1869764"/>
          <a:ext cx="1942656" cy="1679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800" kern="1200" dirty="0"/>
            <a:t>14</a:t>
          </a:r>
        </a:p>
      </dsp:txBody>
      <dsp:txXfrm>
        <a:off x="587769" y="1951733"/>
        <a:ext cx="1778718" cy="1515200"/>
      </dsp:txXfrm>
    </dsp:sp>
    <dsp:sp modelId="{C2DA909D-D78F-4BF8-94BF-4EC645C30F2C}">
      <dsp:nvSpPr>
        <dsp:cNvPr id="0" name=""/>
        <dsp:cNvSpPr/>
      </dsp:nvSpPr>
      <dsp:spPr>
        <a:xfrm rot="5400000">
          <a:off x="6095347" y="37564"/>
          <a:ext cx="1733550" cy="90273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Se me impide el ingreso al GORE ICA.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No se me había notificado el acta, no me encontraba suspendida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Solicité la presencia de un efectivo policial para realizar una constatación.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Llegada la media noche se emite un comunicado de la oficina de imagen del GORE</a:t>
          </a:r>
        </a:p>
      </dsp:txBody>
      <dsp:txXfrm rot="-5400000">
        <a:off x="2448457" y="3769080"/>
        <a:ext cx="8942706" cy="1564300"/>
      </dsp:txXfrm>
    </dsp:sp>
    <dsp:sp modelId="{4BBF8E28-1DB9-40DC-A988-D866EE9760E1}">
      <dsp:nvSpPr>
        <dsp:cNvPr id="0" name=""/>
        <dsp:cNvSpPr/>
      </dsp:nvSpPr>
      <dsp:spPr>
        <a:xfrm>
          <a:off x="505800" y="3711661"/>
          <a:ext cx="1942656" cy="1679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800" kern="1200" dirty="0"/>
            <a:t>17</a:t>
          </a:r>
        </a:p>
      </dsp:txBody>
      <dsp:txXfrm>
        <a:off x="587769" y="3793630"/>
        <a:ext cx="1778718" cy="15152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30C09-9011-4990-98BB-9FB093E5A89A}">
      <dsp:nvSpPr>
        <dsp:cNvPr id="0" name=""/>
        <dsp:cNvSpPr/>
      </dsp:nvSpPr>
      <dsp:spPr>
        <a:xfrm rot="5400000">
          <a:off x="5894395" y="-3483684"/>
          <a:ext cx="1930033" cy="88988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700" kern="1200" dirty="0"/>
            <a:t> Sesión extraordinaria, tema: “Reconsideración de acuerdo adoptado en sesión extraordinaria del 05 de abril de 2023”</a:t>
          </a:r>
        </a:p>
      </dsp:txBody>
      <dsp:txXfrm rot="-5400000">
        <a:off x="2409975" y="94952"/>
        <a:ext cx="8804658" cy="1741601"/>
      </dsp:txXfrm>
    </dsp:sp>
    <dsp:sp modelId="{42084FC5-E738-4843-9082-46B50939226A}">
      <dsp:nvSpPr>
        <dsp:cNvPr id="0" name=""/>
        <dsp:cNvSpPr/>
      </dsp:nvSpPr>
      <dsp:spPr>
        <a:xfrm>
          <a:off x="140692" y="0"/>
          <a:ext cx="2198946" cy="1756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/>
            <a:t>21</a:t>
          </a:r>
        </a:p>
      </dsp:txBody>
      <dsp:txXfrm>
        <a:off x="226442" y="85750"/>
        <a:ext cx="2027446" cy="1585095"/>
      </dsp:txXfrm>
    </dsp:sp>
    <dsp:sp modelId="{FF26CA40-DC0A-479A-A22D-A78A23256DD4}">
      <dsp:nvSpPr>
        <dsp:cNvPr id="0" name=""/>
        <dsp:cNvSpPr/>
      </dsp:nvSpPr>
      <dsp:spPr>
        <a:xfrm rot="5400000">
          <a:off x="5894395" y="-1433024"/>
          <a:ext cx="1930033" cy="88988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700" kern="1200" dirty="0"/>
            <a:t> Se notifica el ACUERDO DE CONSEJO REGONAL </a:t>
          </a:r>
          <a:r>
            <a:rPr lang="es-PE" sz="2700" kern="1200" dirty="0" err="1"/>
            <a:t>N°</a:t>
          </a:r>
          <a:r>
            <a:rPr lang="es-PE" sz="2700" kern="1200" dirty="0"/>
            <a:t> 019-2023-GORE-ICA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700" kern="1200" dirty="0"/>
            <a:t>Se conforma una nueva comisión investigadora</a:t>
          </a:r>
        </a:p>
      </dsp:txBody>
      <dsp:txXfrm rot="-5400000">
        <a:off x="2409975" y="2145612"/>
        <a:ext cx="8804658" cy="1741601"/>
      </dsp:txXfrm>
    </dsp:sp>
    <dsp:sp modelId="{CFD45CFD-8757-4B59-B4DE-40252CF72060}">
      <dsp:nvSpPr>
        <dsp:cNvPr id="0" name=""/>
        <dsp:cNvSpPr/>
      </dsp:nvSpPr>
      <dsp:spPr>
        <a:xfrm>
          <a:off x="211028" y="2138115"/>
          <a:ext cx="2198946" cy="1756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/>
            <a:t>24</a:t>
          </a:r>
        </a:p>
      </dsp:txBody>
      <dsp:txXfrm>
        <a:off x="296778" y="2223865"/>
        <a:ext cx="2027446" cy="1585095"/>
      </dsp:txXfrm>
    </dsp:sp>
    <dsp:sp modelId="{D720B071-7015-42A1-A71A-060E7B42F336}">
      <dsp:nvSpPr>
        <dsp:cNvPr id="0" name=""/>
        <dsp:cNvSpPr/>
      </dsp:nvSpPr>
      <dsp:spPr>
        <a:xfrm rot="5400000">
          <a:off x="5894395" y="617635"/>
          <a:ext cx="1930033" cy="88988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700" kern="1200" dirty="0"/>
            <a:t> Se solicita la copia certificada del acta de sesión de consejo del día 05 de abril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700" kern="1200" dirty="0"/>
            <a:t> Solicito se deje sin efecto el ACUERDO DE CONSEJO REGONAL </a:t>
          </a:r>
          <a:r>
            <a:rPr lang="es-PE" sz="2700" kern="1200" dirty="0" err="1"/>
            <a:t>N°</a:t>
          </a:r>
          <a:r>
            <a:rPr lang="es-PE" sz="2700" kern="1200" dirty="0"/>
            <a:t> 019-2023-GORE-ICA </a:t>
          </a:r>
        </a:p>
      </dsp:txBody>
      <dsp:txXfrm rot="-5400000">
        <a:off x="2409975" y="4196271"/>
        <a:ext cx="8804658" cy="1741601"/>
      </dsp:txXfrm>
    </dsp:sp>
    <dsp:sp modelId="{614E94F9-253B-41E8-96C8-43BC66C5D284}">
      <dsp:nvSpPr>
        <dsp:cNvPr id="0" name=""/>
        <dsp:cNvSpPr/>
      </dsp:nvSpPr>
      <dsp:spPr>
        <a:xfrm>
          <a:off x="211028" y="4188775"/>
          <a:ext cx="2198946" cy="1756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/>
            <a:t>27</a:t>
          </a:r>
        </a:p>
      </dsp:txBody>
      <dsp:txXfrm>
        <a:off x="296778" y="4274525"/>
        <a:ext cx="2027446" cy="1585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145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94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66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513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490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750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23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29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476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519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71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383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202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826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331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1090-2EFC-40E3-8D9B-9EDAF02BE78C}" type="datetimeFigureOut">
              <a:rPr lang="es-PE" smtClean="0"/>
              <a:t>21/05/2023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8B4D20-C6EF-414B-9EFD-22916B7474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703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814AF-7F6C-41EF-A3AF-E22A4F8AD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469" y="2496458"/>
            <a:ext cx="9001462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/>
              <a:t>CASO: LUZ CANALES TRILLO, VICEGOBERNADORA REGIONAL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ADDC6E1-A3B1-4060-A17A-384CCE147BEE}"/>
              </a:ext>
            </a:extLst>
          </p:cNvPr>
          <p:cNvSpPr txBox="1">
            <a:spLocks/>
          </p:cNvSpPr>
          <p:nvPr/>
        </p:nvSpPr>
        <p:spPr>
          <a:xfrm>
            <a:off x="1798469" y="1132114"/>
            <a:ext cx="9001462" cy="10615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>
                <a:solidFill>
                  <a:srgbClr val="FF0000"/>
                </a:solidFill>
              </a:rPr>
              <a:t>Acoso político</a:t>
            </a:r>
          </a:p>
        </p:txBody>
      </p:sp>
    </p:spTree>
    <p:extLst>
      <p:ext uri="{BB962C8B-B14F-4D97-AF65-F5344CB8AC3E}">
        <p14:creationId xmlns:p14="http://schemas.microsoft.com/office/powerpoint/2010/main" val="168282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6E79888-D0F2-425A-91F8-A4B7A1E91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401857"/>
              </p:ext>
            </p:extLst>
          </p:nvPr>
        </p:nvGraphicFramePr>
        <p:xfrm>
          <a:off x="343876" y="438312"/>
          <a:ext cx="11519877" cy="603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4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32A8D-4D38-4CBB-A025-4F0685D8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11" y="234463"/>
            <a:ext cx="4056790" cy="1031630"/>
          </a:xfrm>
        </p:spPr>
        <p:txBody>
          <a:bodyPr/>
          <a:lstStyle/>
          <a:p>
            <a:pPr algn="l"/>
            <a:r>
              <a:rPr lang="es-PE" dirty="0"/>
              <a:t>MAYO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4901D7C-D871-41FB-960A-04D66D8E5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04766"/>
              </p:ext>
            </p:extLst>
          </p:nvPr>
        </p:nvGraphicFramePr>
        <p:xfrm>
          <a:off x="437661" y="1266093"/>
          <a:ext cx="115439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2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B5847-F666-43D9-A6A7-BF6165538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26" y="2510424"/>
            <a:ext cx="6912029" cy="18371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PE" sz="2400" b="1" dirty="0"/>
              <a:t>VIDEO DEL ACOSO, HOSTIGAMIENTO Y SEGUIMIENTO DE ALGUNOS PERIODISTAS. EXISTEN AUDIOS Y VIDEOS DONDE CONFIRMAN QUE SE LES PAGA PARA ATACAR Y DESPRESTIGIARME POR ÓRDENES DEL MISMO GOBIERNO REGIONAL.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A1DEB05-0C1B-4F55-BB35-9D0F76EE3AFE}"/>
              </a:ext>
            </a:extLst>
          </p:cNvPr>
          <p:cNvSpPr txBox="1">
            <a:spLocks/>
          </p:cNvSpPr>
          <p:nvPr/>
        </p:nvSpPr>
        <p:spPr>
          <a:xfrm>
            <a:off x="1463646" y="1029787"/>
            <a:ext cx="9001462" cy="10615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>
                <a:solidFill>
                  <a:srgbClr val="FF0000"/>
                </a:solidFill>
              </a:rPr>
              <a:t>Acoso político</a:t>
            </a:r>
          </a:p>
        </p:txBody>
      </p:sp>
    </p:spTree>
    <p:extLst>
      <p:ext uri="{BB962C8B-B14F-4D97-AF65-F5344CB8AC3E}">
        <p14:creationId xmlns:p14="http://schemas.microsoft.com/office/powerpoint/2010/main" val="292569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843DA-99B9-4EF9-8C5A-83B7B71A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270" y="135595"/>
            <a:ext cx="9519744" cy="1280890"/>
          </a:xfrm>
        </p:spPr>
        <p:txBody>
          <a:bodyPr/>
          <a:lstStyle/>
          <a:p>
            <a:r>
              <a:rPr lang="es-PE" dirty="0"/>
              <a:t>FUNCIONES DE LA GOBERNACION (MOF)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2787FA-7B8F-48F5-8F47-778D9201B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18" y="882470"/>
            <a:ext cx="4643279" cy="55138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0E4BEF-3914-40C5-8F3C-92D07CD6F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80" y="937807"/>
            <a:ext cx="4765147" cy="33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1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9A8F6-6859-4CF9-9571-165309F5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009" y="160647"/>
            <a:ext cx="10371513" cy="941643"/>
          </a:xfrm>
        </p:spPr>
        <p:txBody>
          <a:bodyPr/>
          <a:lstStyle/>
          <a:p>
            <a:r>
              <a:rPr lang="es-PE" dirty="0"/>
              <a:t>FUNCIONES DE LA VICEGOBERNACION (MOF)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099D5E-5981-4D02-B2F2-D24FA5D8B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08" y="1316028"/>
            <a:ext cx="7367789" cy="32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D11B2-2ECF-411D-9F1E-70E70817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50" y="148121"/>
            <a:ext cx="8911687" cy="1280890"/>
          </a:xfrm>
        </p:spPr>
        <p:txBody>
          <a:bodyPr/>
          <a:lstStyle/>
          <a:p>
            <a:r>
              <a:rPr lang="es-PE" dirty="0"/>
              <a:t>FUNCIONES DE LA VICEGOBERNADORA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EFD0D1-49A0-4E99-A9E9-2AC86ED03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84" y="930646"/>
            <a:ext cx="7697274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1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EEC686-8BF8-4176-92A6-841F3C5B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871" y="2546959"/>
            <a:ext cx="6279215" cy="25010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PE" sz="3200" b="1" dirty="0"/>
              <a:t>CONSEJO REGIONAL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PE" sz="3200" b="1" dirty="0"/>
              <a:t>GOBERNADOR REGIONAL- ASESORES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PE" sz="3200" b="1" dirty="0"/>
              <a:t>PRENSA</a:t>
            </a:r>
          </a:p>
          <a:p>
            <a:pPr>
              <a:buFont typeface="Wingdings" panose="05000000000000000000" pitchFamily="2" charset="2"/>
              <a:buChar char="§"/>
            </a:pPr>
            <a:endParaRPr lang="es-PE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A91527B-D5D7-42E2-BD9A-F5EAF450883E}"/>
              </a:ext>
            </a:extLst>
          </p:cNvPr>
          <p:cNvSpPr txBox="1">
            <a:spLocks/>
          </p:cNvSpPr>
          <p:nvPr/>
        </p:nvSpPr>
        <p:spPr>
          <a:xfrm>
            <a:off x="1463646" y="1029787"/>
            <a:ext cx="9001462" cy="10615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>
                <a:solidFill>
                  <a:srgbClr val="FF0000"/>
                </a:solidFill>
              </a:rPr>
              <a:t>Acoso político</a:t>
            </a:r>
          </a:p>
        </p:txBody>
      </p:sp>
    </p:spTree>
    <p:extLst>
      <p:ext uri="{BB962C8B-B14F-4D97-AF65-F5344CB8AC3E}">
        <p14:creationId xmlns:p14="http://schemas.microsoft.com/office/powerpoint/2010/main" val="88137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38FFF-2871-40C8-9E0C-1396F349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63" y="176464"/>
            <a:ext cx="7508311" cy="930442"/>
          </a:xfrm>
        </p:spPr>
        <p:txBody>
          <a:bodyPr/>
          <a:lstStyle/>
          <a:p>
            <a:pPr algn="l"/>
            <a:r>
              <a:rPr lang="es-PE" dirty="0"/>
              <a:t>FEBRERO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01590DF-CBF8-4920-AB94-8B105E2795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049166"/>
              </p:ext>
            </p:extLst>
          </p:nvPr>
        </p:nvGraphicFramePr>
        <p:xfrm>
          <a:off x="215963" y="1024465"/>
          <a:ext cx="11760074" cy="565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182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64B65-086A-47B9-AB74-9FE5DCAA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3639"/>
            <a:ext cx="10353761" cy="663161"/>
          </a:xfrm>
        </p:spPr>
        <p:txBody>
          <a:bodyPr/>
          <a:lstStyle/>
          <a:p>
            <a:r>
              <a:rPr lang="es-PE" dirty="0"/>
              <a:t>CAMBIO DE DIRECTIVAS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E637484-44D7-4748-B81D-6AA7125561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581335"/>
              </p:ext>
            </p:extLst>
          </p:nvPr>
        </p:nvGraphicFramePr>
        <p:xfrm>
          <a:off x="0" y="991367"/>
          <a:ext cx="77858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0F458F7-22B3-4DD8-B5AB-C6BF49914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147025"/>
              </p:ext>
            </p:extLst>
          </p:nvPr>
        </p:nvGraphicFramePr>
        <p:xfrm>
          <a:off x="4145430" y="10227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358BE8FE-D8EC-4F77-950A-8668D291965A}"/>
              </a:ext>
            </a:extLst>
          </p:cNvPr>
          <p:cNvSpPr/>
          <p:nvPr/>
        </p:nvSpPr>
        <p:spPr>
          <a:xfrm>
            <a:off x="8491817" y="5780699"/>
            <a:ext cx="3254188" cy="322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321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64B65-086A-47B9-AB74-9FE5DCAA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3639"/>
            <a:ext cx="10353761" cy="663161"/>
          </a:xfrm>
        </p:spPr>
        <p:txBody>
          <a:bodyPr/>
          <a:lstStyle/>
          <a:p>
            <a:r>
              <a:rPr lang="es-PE" dirty="0"/>
              <a:t>CAMBIO DE DIRECTIVAS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E637484-44D7-4748-B81D-6AA7125561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320464"/>
              </p:ext>
            </p:extLst>
          </p:nvPr>
        </p:nvGraphicFramePr>
        <p:xfrm>
          <a:off x="233343" y="1035694"/>
          <a:ext cx="77858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0F458F7-22B3-4DD8-B5AB-C6BF49914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947954"/>
              </p:ext>
            </p:extLst>
          </p:nvPr>
        </p:nvGraphicFramePr>
        <p:xfrm>
          <a:off x="4191504" y="11043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358BE8FE-D8EC-4F77-950A-8668D291965A}"/>
              </a:ext>
            </a:extLst>
          </p:cNvPr>
          <p:cNvSpPr/>
          <p:nvPr/>
        </p:nvSpPr>
        <p:spPr>
          <a:xfrm>
            <a:off x="7979749" y="5030672"/>
            <a:ext cx="3997601" cy="9129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A2A420F-C753-4054-835F-E1605A941096}"/>
              </a:ext>
            </a:extLst>
          </p:cNvPr>
          <p:cNvSpPr/>
          <p:nvPr/>
        </p:nvSpPr>
        <p:spPr>
          <a:xfrm>
            <a:off x="33616" y="4763205"/>
            <a:ext cx="4111813" cy="857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093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D7E84-0162-4FB8-8FD5-8D55485C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04" y="204347"/>
            <a:ext cx="4103682" cy="862453"/>
          </a:xfrm>
        </p:spPr>
        <p:txBody>
          <a:bodyPr/>
          <a:lstStyle/>
          <a:p>
            <a:pPr algn="l"/>
            <a:r>
              <a:rPr lang="es-PE" dirty="0"/>
              <a:t>MARZO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C1C3FA5-D33F-49CF-9C17-2930B1A89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346872"/>
              </p:ext>
            </p:extLst>
          </p:nvPr>
        </p:nvGraphicFramePr>
        <p:xfrm>
          <a:off x="257304" y="1066800"/>
          <a:ext cx="116773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56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5C196-03F0-41B4-8DD1-C0E571A4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11" y="211015"/>
            <a:ext cx="3681651" cy="855785"/>
          </a:xfrm>
        </p:spPr>
        <p:txBody>
          <a:bodyPr/>
          <a:lstStyle/>
          <a:p>
            <a:r>
              <a:rPr lang="es-PE" dirty="0"/>
              <a:t>ABRIL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BEE7575-A456-4270-AC38-BDA4D1266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519051"/>
              </p:ext>
            </p:extLst>
          </p:nvPr>
        </p:nvGraphicFramePr>
        <p:xfrm>
          <a:off x="2133600" y="0"/>
          <a:ext cx="10058401" cy="682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518AC22-4A13-433E-A7B8-A74775DBCA56}"/>
              </a:ext>
            </a:extLst>
          </p:cNvPr>
          <p:cNvSpPr/>
          <p:nvPr/>
        </p:nvSpPr>
        <p:spPr>
          <a:xfrm>
            <a:off x="585550" y="2819400"/>
            <a:ext cx="4220912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dirty="0"/>
              <a:t>05 de abril </a:t>
            </a:r>
          </a:p>
        </p:txBody>
      </p:sp>
    </p:spTree>
    <p:extLst>
      <p:ext uri="{BB962C8B-B14F-4D97-AF65-F5344CB8AC3E}">
        <p14:creationId xmlns:p14="http://schemas.microsoft.com/office/powerpoint/2010/main" val="15757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A4CD1-8D01-4E7A-9E23-E9118FDF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2" y="148253"/>
            <a:ext cx="10128738" cy="663161"/>
          </a:xfrm>
        </p:spPr>
        <p:txBody>
          <a:bodyPr>
            <a:normAutofit/>
          </a:bodyPr>
          <a:lstStyle/>
          <a:p>
            <a:r>
              <a:rPr lang="es-PE" dirty="0"/>
              <a:t>LEY ORGANICA DE GOBIERNOS REGIONALES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994A336-D79D-4794-A0E6-C9247AB5AC58}"/>
              </a:ext>
            </a:extLst>
          </p:cNvPr>
          <p:cNvSpPr/>
          <p:nvPr/>
        </p:nvSpPr>
        <p:spPr>
          <a:xfrm>
            <a:off x="539262" y="867502"/>
            <a:ext cx="3610708" cy="6631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FUNCIONES INHERENTES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AB6B7150-B877-47FA-A501-2873D5B03A8F}"/>
              </a:ext>
            </a:extLst>
          </p:cNvPr>
          <p:cNvSpPr/>
          <p:nvPr/>
        </p:nvSpPr>
        <p:spPr>
          <a:xfrm>
            <a:off x="4384430" y="949563"/>
            <a:ext cx="445477" cy="499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32E195B-2DA4-4C44-84B4-C7D8DDB7B894}"/>
              </a:ext>
            </a:extLst>
          </p:cNvPr>
          <p:cNvSpPr/>
          <p:nvPr/>
        </p:nvSpPr>
        <p:spPr>
          <a:xfrm>
            <a:off x="5181601" y="867502"/>
            <a:ext cx="6471138" cy="6631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Art. 23° “Cumple funciones de coordinación (…)”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884CD8D-4B00-4AD2-A2E0-3D825AB7A1C9}"/>
              </a:ext>
            </a:extLst>
          </p:cNvPr>
          <p:cNvSpPr/>
          <p:nvPr/>
        </p:nvSpPr>
        <p:spPr>
          <a:xfrm>
            <a:off x="539262" y="2819395"/>
            <a:ext cx="3610708" cy="6631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CAUSALES DE SUSPENSIÓN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7AEE1DF-4686-442B-A2FB-6A6E9E328CC5}"/>
              </a:ext>
            </a:extLst>
          </p:cNvPr>
          <p:cNvSpPr/>
          <p:nvPr/>
        </p:nvSpPr>
        <p:spPr>
          <a:xfrm>
            <a:off x="5181601" y="1884480"/>
            <a:ext cx="6471138" cy="25329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/>
              <a:t>Art. 31° Suspensión del cargo: </a:t>
            </a:r>
          </a:p>
          <a:p>
            <a:pPr marL="342900" indent="-342900" algn="just">
              <a:buAutoNum type="arabicPeriod"/>
            </a:pPr>
            <a:r>
              <a:rPr lang="es-MX" dirty="0"/>
              <a:t>Incapacidad física o mental temporal, acreditada por el organismo competente y declarada por el Consejo Regional. </a:t>
            </a:r>
          </a:p>
          <a:p>
            <a:pPr marL="342900" indent="-342900" algn="just">
              <a:buAutoNum type="arabicPeriod"/>
            </a:pPr>
            <a:r>
              <a:rPr lang="es-MX" dirty="0"/>
              <a:t> Mandato firme de detención derivado de un proceso penal. </a:t>
            </a:r>
          </a:p>
          <a:p>
            <a:pPr marL="342900" indent="-342900" algn="just">
              <a:buAutoNum type="arabicPeriod"/>
            </a:pPr>
            <a:r>
              <a:rPr lang="es-MX" dirty="0"/>
              <a:t>Sentencia judicial condenatoria emitida en segunda instancia por delito doloso con pena privativa de la libertad.</a:t>
            </a:r>
            <a:endParaRPr lang="es-PE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27764C4-69A4-412A-9BB6-6C6EC42113B8}"/>
              </a:ext>
            </a:extLst>
          </p:cNvPr>
          <p:cNvSpPr/>
          <p:nvPr/>
        </p:nvSpPr>
        <p:spPr>
          <a:xfrm>
            <a:off x="4443047" y="2931572"/>
            <a:ext cx="445477" cy="499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5FA5BCA-9525-4D3F-9807-ECEABE88712B}"/>
              </a:ext>
            </a:extLst>
          </p:cNvPr>
          <p:cNvSpPr txBox="1">
            <a:spLocks/>
          </p:cNvSpPr>
          <p:nvPr/>
        </p:nvSpPr>
        <p:spPr>
          <a:xfrm>
            <a:off x="211017" y="4771288"/>
            <a:ext cx="10128738" cy="663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MANUAL DE ORGANIZACIÓN Y FUNCIONES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A631D545-DEFA-493C-AAD9-77F535F5D09C}"/>
              </a:ext>
            </a:extLst>
          </p:cNvPr>
          <p:cNvSpPr/>
          <p:nvPr/>
        </p:nvSpPr>
        <p:spPr>
          <a:xfrm>
            <a:off x="539261" y="5554905"/>
            <a:ext cx="11113477" cy="8787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dirty="0"/>
              <a:t>Coordinar y participar en la formulación de políticas y estrategias de los planes, programas y proyectos, con énfasis en la evaluación de resultados</a:t>
            </a:r>
          </a:p>
        </p:txBody>
      </p:sp>
    </p:spTree>
    <p:extLst>
      <p:ext uri="{BB962C8B-B14F-4D97-AF65-F5344CB8AC3E}">
        <p14:creationId xmlns:p14="http://schemas.microsoft.com/office/powerpoint/2010/main" val="366465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A4CD5-8596-4545-A82B-66FC8112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03" y="234461"/>
            <a:ext cx="4619497" cy="832339"/>
          </a:xfrm>
        </p:spPr>
        <p:txBody>
          <a:bodyPr/>
          <a:lstStyle/>
          <a:p>
            <a:pPr algn="l"/>
            <a:r>
              <a:rPr lang="es-PE" dirty="0"/>
              <a:t>ABRIL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27B838D-F47A-4E3F-936F-8FEF17886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391172"/>
              </p:ext>
            </p:extLst>
          </p:nvPr>
        </p:nvGraphicFramePr>
        <p:xfrm>
          <a:off x="-211621" y="1066800"/>
          <a:ext cx="119815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41939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1647</TotalTime>
  <Words>843</Words>
  <Application>Microsoft Office PowerPoint</Application>
  <PresentationFormat>Panorámica</PresentationFormat>
  <Paragraphs>90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Espiral</vt:lpstr>
      <vt:lpstr>CASO: LUZ CANALES TRILLO, VICEGOBERNADORA REGIONAL</vt:lpstr>
      <vt:lpstr>Presentación de PowerPoint</vt:lpstr>
      <vt:lpstr>FEBRERO</vt:lpstr>
      <vt:lpstr>CAMBIO DE DIRECTIVAS</vt:lpstr>
      <vt:lpstr>CAMBIO DE DIRECTIVAS</vt:lpstr>
      <vt:lpstr>MARZO</vt:lpstr>
      <vt:lpstr>ABRIL</vt:lpstr>
      <vt:lpstr>LEY ORGANICA DE GOBIERNOS REGIONALES </vt:lpstr>
      <vt:lpstr>ABRIL</vt:lpstr>
      <vt:lpstr>Presentación de PowerPoint</vt:lpstr>
      <vt:lpstr>MAYO</vt:lpstr>
      <vt:lpstr>Presentación de PowerPoint</vt:lpstr>
      <vt:lpstr>FUNCIONES DE LA GOBERNACION (MOF)</vt:lpstr>
      <vt:lpstr>FUNCIONES DE LA VICEGOBERNACION (MOF)</vt:lpstr>
      <vt:lpstr>FUNCIONES DE LA VICEGOBERNADORA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AYUDA MEMORIA CASO: SUSPENSIÓN ARBITRARIA, ILEGAL E INJUSTA</dc:title>
  <dc:creator>Carol Stefania Saravia Antezana</dc:creator>
  <cp:lastModifiedBy>Carol Stefania Saravia Antezana</cp:lastModifiedBy>
  <cp:revision>12</cp:revision>
  <dcterms:created xsi:type="dcterms:W3CDTF">2023-05-19T18:53:16Z</dcterms:created>
  <dcterms:modified xsi:type="dcterms:W3CDTF">2023-05-22T18:06:29Z</dcterms:modified>
</cp:coreProperties>
</file>