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jRrumi8Az8qOy2MVM2mgDsAyse8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4577D0D-4794-4095-AF69-56054AAB4F5B}">
  <a:tblStyle styleId="{44577D0D-4794-4095-AF69-56054AAB4F5B}"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E6E6"/>
          </a:solidFill>
        </a:fill>
      </a:tcStyle>
    </a:wholeTbl>
    <a:band1H>
      <a:tcTxStyle/>
      <a:tcStyle>
        <a:tcBdr/>
        <a:fill>
          <a:solidFill>
            <a:srgbClr val="FFCACA"/>
          </a:solidFill>
        </a:fill>
      </a:tcStyle>
    </a:band1H>
    <a:band2H>
      <a:tcTxStyle/>
      <a:tcStyle>
        <a:tcBdr/>
      </a:tcStyle>
    </a:band2H>
    <a:band1V>
      <a:tcTxStyle/>
      <a:tcStyle>
        <a:tcBdr/>
        <a:fill>
          <a:solidFill>
            <a:srgbClr val="FFCACA"/>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419"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286799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6081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419"/>
              <a:t>10</a:t>
            </a:fld>
            <a:endParaRPr/>
          </a:p>
        </p:txBody>
      </p:sp>
    </p:spTree>
    <p:extLst>
      <p:ext uri="{BB962C8B-B14F-4D97-AF65-F5344CB8AC3E}">
        <p14:creationId xmlns:p14="http://schemas.microsoft.com/office/powerpoint/2010/main" val="2457106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1323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4089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165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419"/>
              <a:t>3</a:t>
            </a:fld>
            <a:endParaRPr/>
          </a:p>
        </p:txBody>
      </p:sp>
    </p:spTree>
    <p:extLst>
      <p:ext uri="{BB962C8B-B14F-4D97-AF65-F5344CB8AC3E}">
        <p14:creationId xmlns:p14="http://schemas.microsoft.com/office/powerpoint/2010/main" val="2679698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2306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6910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5121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6305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6634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2497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4"/>
          <p:cNvSpPr/>
          <p:nvPr/>
        </p:nvSpPr>
        <p:spPr>
          <a:xfrm>
            <a:off x="0" y="-3175"/>
            <a:ext cx="12192000" cy="5203825"/>
          </a:xfrm>
          <a:custGeom>
            <a:avLst/>
            <a:gdLst/>
            <a:ahLst/>
            <a:cxnLst/>
            <a:rect l="l" t="t" r="r" b="b"/>
            <a:pathLst>
              <a:path w="5760" h="3278" extrusionOk="0">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17" name="Google Shape;17;p14"/>
          <p:cNvSpPr txBox="1">
            <a:spLocks noGrp="1"/>
          </p:cNvSpPr>
          <p:nvPr>
            <p:ph type="ctrTitle"/>
          </p:nvPr>
        </p:nvSpPr>
        <p:spPr>
          <a:xfrm>
            <a:off x="810001" y="1449147"/>
            <a:ext cx="10572000" cy="2971051"/>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5400"/>
              <a:buFont typeface="Arial"/>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4"/>
          <p:cNvSpPr txBox="1">
            <a:spLocks noGrp="1"/>
          </p:cNvSpPr>
          <p:nvPr>
            <p:ph type="subTitle" idx="1"/>
          </p:nvPr>
        </p:nvSpPr>
        <p:spPr>
          <a:xfrm>
            <a:off x="810001" y="5280847"/>
            <a:ext cx="10572000" cy="434974"/>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rmAutofit/>
          </a:bodyPr>
          <a:lstStyle>
            <a:lvl1pPr lvl="0" algn="l">
              <a:spcBef>
                <a:spcPts val="360"/>
              </a:spcBef>
              <a:spcAft>
                <a:spcPts val="0"/>
              </a:spcAft>
              <a:buSzPts val="1800"/>
              <a:buNone/>
              <a:defRPr>
                <a:solidFill>
                  <a:schemeClr val="lt1"/>
                </a:solidFill>
              </a:defRPr>
            </a:lvl1pPr>
            <a:lvl2pPr lvl="1" algn="ctr">
              <a:spcBef>
                <a:spcPts val="600"/>
              </a:spcBef>
              <a:spcAft>
                <a:spcPts val="0"/>
              </a:spcAft>
              <a:buSzPts val="1600"/>
              <a:buNone/>
              <a:defRPr>
                <a:solidFill>
                  <a:schemeClr val="lt1"/>
                </a:solidFill>
              </a:defRPr>
            </a:lvl2pPr>
            <a:lvl3pPr lvl="2" algn="ctr">
              <a:spcBef>
                <a:spcPts val="600"/>
              </a:spcBef>
              <a:spcAft>
                <a:spcPts val="0"/>
              </a:spcAft>
              <a:buSzPts val="1400"/>
              <a:buNone/>
              <a:defRPr>
                <a:solidFill>
                  <a:schemeClr val="lt1"/>
                </a:solidFill>
              </a:defRPr>
            </a:lvl3pPr>
            <a:lvl4pPr lvl="3" algn="ctr">
              <a:spcBef>
                <a:spcPts val="600"/>
              </a:spcBef>
              <a:spcAft>
                <a:spcPts val="0"/>
              </a:spcAft>
              <a:buSzPts val="1200"/>
              <a:buNone/>
              <a:defRPr>
                <a:solidFill>
                  <a:schemeClr val="lt1"/>
                </a:solidFill>
              </a:defRPr>
            </a:lvl4pPr>
            <a:lvl5pPr lvl="4" algn="ctr">
              <a:spcBef>
                <a:spcPts val="600"/>
              </a:spcBef>
              <a:spcAft>
                <a:spcPts val="0"/>
              </a:spcAft>
              <a:buSzPts val="1200"/>
              <a:buNone/>
              <a:defRPr>
                <a:solidFill>
                  <a:schemeClr val="lt1"/>
                </a:solidFill>
              </a:defRPr>
            </a:lvl5pPr>
            <a:lvl6pPr lvl="5" algn="ctr">
              <a:spcBef>
                <a:spcPts val="600"/>
              </a:spcBef>
              <a:spcAft>
                <a:spcPts val="0"/>
              </a:spcAft>
              <a:buSzPts val="1200"/>
              <a:buNone/>
              <a:defRPr>
                <a:solidFill>
                  <a:schemeClr val="lt1"/>
                </a:solidFill>
              </a:defRPr>
            </a:lvl6pPr>
            <a:lvl7pPr lvl="6" algn="ctr">
              <a:spcBef>
                <a:spcPts val="600"/>
              </a:spcBef>
              <a:spcAft>
                <a:spcPts val="0"/>
              </a:spcAft>
              <a:buSzPts val="1200"/>
              <a:buNone/>
              <a:defRPr>
                <a:solidFill>
                  <a:schemeClr val="lt1"/>
                </a:solidFill>
              </a:defRPr>
            </a:lvl7pPr>
            <a:lvl8pPr lvl="7" algn="ctr">
              <a:spcBef>
                <a:spcPts val="600"/>
              </a:spcBef>
              <a:spcAft>
                <a:spcPts val="0"/>
              </a:spcAft>
              <a:buSzPts val="1200"/>
              <a:buNone/>
              <a:defRPr>
                <a:solidFill>
                  <a:schemeClr val="lt1"/>
                </a:solidFill>
              </a:defRPr>
            </a:lvl8pPr>
            <a:lvl9pPr lvl="8" algn="ctr">
              <a:spcBef>
                <a:spcPts val="600"/>
              </a:spcBef>
              <a:spcAft>
                <a:spcPts val="600"/>
              </a:spcAft>
              <a:buSzPts val="1200"/>
              <a:buNone/>
              <a:defRPr>
                <a:solidFill>
                  <a:schemeClr val="lt1"/>
                </a:solidFill>
              </a:defRPr>
            </a:lvl9pPr>
          </a:lstStyle>
          <a:p>
            <a:endParaRPr/>
          </a:p>
        </p:txBody>
      </p:sp>
      <p:sp>
        <p:nvSpPr>
          <p:cNvPr id="19" name="Google Shape;19;p14"/>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4"/>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anoramic Picture with Caption">
  <p:cSld name="Panoramic Picture with Caption">
    <p:spTree>
      <p:nvGrpSpPr>
        <p:cNvPr id="1" name="Shape 79"/>
        <p:cNvGrpSpPr/>
        <p:nvPr/>
      </p:nvGrpSpPr>
      <p:grpSpPr>
        <a:xfrm>
          <a:off x="0" y="0"/>
          <a:ext cx="0" cy="0"/>
          <a:chOff x="0" y="0"/>
          <a:chExt cx="0" cy="0"/>
        </a:xfrm>
      </p:grpSpPr>
      <p:sp>
        <p:nvSpPr>
          <p:cNvPr id="80" name="Google Shape;80;p23"/>
          <p:cNvSpPr txBox="1">
            <a:spLocks noGrp="1"/>
          </p:cNvSpPr>
          <p:nvPr>
            <p:ph type="title"/>
          </p:nvPr>
        </p:nvSpPr>
        <p:spPr>
          <a:xfrm>
            <a:off x="810000" y="4800600"/>
            <a:ext cx="10561418" cy="566738"/>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rmAutofit/>
          </a:bodyPr>
          <a:lstStyle>
            <a:lvl1pPr lvl="0" algn="l">
              <a:spcBef>
                <a:spcPts val="0"/>
              </a:spcBef>
              <a:spcAft>
                <a:spcPts val="0"/>
              </a:spcAft>
              <a:buClr>
                <a:srgbClr val="FEFEFE"/>
              </a:buClr>
              <a:buSzPts val="2400"/>
              <a:buFont typeface="Arial"/>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3"/>
          <p:cNvSpPr>
            <a:spLocks noGrp="1"/>
          </p:cNvSpPr>
          <p:nvPr>
            <p:ph type="pic" idx="2"/>
          </p:nvPr>
        </p:nvSpPr>
        <p:spPr>
          <a:xfrm>
            <a:off x="0" y="0"/>
            <a:ext cx="12192000" cy="4800600"/>
          </a:xfrm>
          <a:prstGeom prst="rect">
            <a:avLst/>
          </a:prstGeom>
          <a:noFill/>
          <a:ln w="9525" cap="rnd" cmpd="sng">
            <a:solidFill>
              <a:schemeClr val="lt2"/>
            </a:solidFill>
            <a:prstDash val="solid"/>
            <a:round/>
            <a:headEnd type="none" w="sm" len="sm"/>
            <a:tailEnd type="none" w="sm" len="sm"/>
          </a:ln>
          <a:effectLst>
            <a:outerShdw blurRad="50800">
              <a:srgbClr val="000000">
                <a:alpha val="40000"/>
              </a:srgbClr>
            </a:outerShdw>
          </a:effectLst>
        </p:spPr>
      </p:sp>
      <p:sp>
        <p:nvSpPr>
          <p:cNvPr id="82" name="Google Shape;82;p23"/>
          <p:cNvSpPr txBox="1">
            <a:spLocks noGrp="1"/>
          </p:cNvSpPr>
          <p:nvPr>
            <p:ph type="body" idx="1"/>
          </p:nvPr>
        </p:nvSpPr>
        <p:spPr>
          <a:xfrm>
            <a:off x="810000" y="5367338"/>
            <a:ext cx="10561418" cy="493712"/>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rmAutofit/>
          </a:bodyPr>
          <a:lstStyle>
            <a:lvl1pPr marL="457200" lvl="0" indent="-228600" algn="l">
              <a:spcBef>
                <a:spcPts val="240"/>
              </a:spcBef>
              <a:spcAft>
                <a:spcPts val="0"/>
              </a:spcAft>
              <a:buSzPts val="1200"/>
              <a:buNone/>
              <a:defRPr sz="12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600"/>
              </a:spcBef>
              <a:spcAft>
                <a:spcPts val="0"/>
              </a:spcAft>
              <a:buSzPts val="900"/>
              <a:buNone/>
              <a:defRPr sz="900"/>
            </a:lvl6pPr>
            <a:lvl7pPr marL="3200400" lvl="6" indent="-228600" algn="l">
              <a:spcBef>
                <a:spcPts val="600"/>
              </a:spcBef>
              <a:spcAft>
                <a:spcPts val="0"/>
              </a:spcAft>
              <a:buSzPts val="900"/>
              <a:buNone/>
              <a:defRPr sz="900"/>
            </a:lvl7pPr>
            <a:lvl8pPr marL="3657600" lvl="7" indent="-228600" algn="l">
              <a:spcBef>
                <a:spcPts val="600"/>
              </a:spcBef>
              <a:spcAft>
                <a:spcPts val="0"/>
              </a:spcAft>
              <a:buSzPts val="900"/>
              <a:buNone/>
              <a:defRPr sz="900"/>
            </a:lvl8pPr>
            <a:lvl9pPr marL="4114800" lvl="8" indent="-228600" algn="l">
              <a:spcBef>
                <a:spcPts val="600"/>
              </a:spcBef>
              <a:spcAft>
                <a:spcPts val="600"/>
              </a:spcAft>
              <a:buSzPts val="900"/>
              <a:buNone/>
              <a:defRPr sz="900"/>
            </a:lvl9pPr>
          </a:lstStyle>
          <a:p>
            <a:endParaRPr/>
          </a:p>
        </p:txBody>
      </p:sp>
      <p:sp>
        <p:nvSpPr>
          <p:cNvPr id="83" name="Google Shape;83;p23"/>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3"/>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3"/>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86"/>
        <p:cNvGrpSpPr/>
        <p:nvPr/>
      </p:nvGrpSpPr>
      <p:grpSpPr>
        <a:xfrm>
          <a:off x="0" y="0"/>
          <a:ext cx="0" cy="0"/>
          <a:chOff x="0" y="0"/>
          <a:chExt cx="0" cy="0"/>
        </a:xfrm>
      </p:grpSpPr>
      <p:sp>
        <p:nvSpPr>
          <p:cNvPr id="87" name="Google Shape;87;p24"/>
          <p:cNvSpPr/>
          <p:nvPr/>
        </p:nvSpPr>
        <p:spPr>
          <a:xfrm>
            <a:off x="631697" y="1081456"/>
            <a:ext cx="6332416" cy="3239188"/>
          </a:xfrm>
          <a:custGeom>
            <a:avLst/>
            <a:gdLst/>
            <a:ahLst/>
            <a:cxnLst/>
            <a:rect l="l" t="t" r="r" b="b"/>
            <a:pathLst>
              <a:path w="3384" h="2308" extrusionOk="0">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88" name="Google Shape;88;p24"/>
          <p:cNvSpPr txBox="1">
            <a:spLocks noGrp="1"/>
          </p:cNvSpPr>
          <p:nvPr>
            <p:ph type="title"/>
          </p:nvPr>
        </p:nvSpPr>
        <p:spPr>
          <a:xfrm>
            <a:off x="850985" y="1238502"/>
            <a:ext cx="5893840" cy="2645912"/>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4200"/>
              <a:buFont typeface="Arial"/>
              <a:buNone/>
              <a:defRPr sz="42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4"/>
          <p:cNvSpPr txBox="1">
            <a:spLocks noGrp="1"/>
          </p:cNvSpPr>
          <p:nvPr>
            <p:ph type="body" idx="1"/>
          </p:nvPr>
        </p:nvSpPr>
        <p:spPr>
          <a:xfrm>
            <a:off x="853190" y="4443680"/>
            <a:ext cx="5891636" cy="713241"/>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228600" algn="l">
              <a:spcBef>
                <a:spcPts val="360"/>
              </a:spcBef>
              <a:spcAft>
                <a:spcPts val="0"/>
              </a:spcAft>
              <a:buSzPts val="1800"/>
              <a:buNone/>
              <a:defRPr sz="1800">
                <a:solidFill>
                  <a:schemeClr val="lt1"/>
                </a:solidFill>
              </a:defRPr>
            </a:lvl1pPr>
            <a:lvl2pPr marL="914400" lvl="1" indent="-228600" algn="l">
              <a:spcBef>
                <a:spcPts val="600"/>
              </a:spcBef>
              <a:spcAft>
                <a:spcPts val="0"/>
              </a:spcAft>
              <a:buSzPts val="1800"/>
              <a:buNone/>
              <a:defRPr sz="1800">
                <a:solidFill>
                  <a:schemeClr val="lt1"/>
                </a:solidFill>
              </a:defRPr>
            </a:lvl2pPr>
            <a:lvl3pPr marL="1371600" lvl="2" indent="-228600" algn="l">
              <a:spcBef>
                <a:spcPts val="600"/>
              </a:spcBef>
              <a:spcAft>
                <a:spcPts val="0"/>
              </a:spcAft>
              <a:buSzPts val="1600"/>
              <a:buNone/>
              <a:defRPr sz="1600">
                <a:solidFill>
                  <a:schemeClr val="lt1"/>
                </a:solidFill>
              </a:defRPr>
            </a:lvl3pPr>
            <a:lvl4pPr marL="1828800" lvl="3" indent="-228600" algn="l">
              <a:spcBef>
                <a:spcPts val="600"/>
              </a:spcBef>
              <a:spcAft>
                <a:spcPts val="0"/>
              </a:spcAft>
              <a:buSzPts val="1400"/>
              <a:buNone/>
              <a:defRPr sz="1400">
                <a:solidFill>
                  <a:schemeClr val="lt1"/>
                </a:solidFill>
              </a:defRPr>
            </a:lvl4pPr>
            <a:lvl5pPr marL="2286000" lvl="4" indent="-228600" algn="l">
              <a:spcBef>
                <a:spcPts val="600"/>
              </a:spcBef>
              <a:spcAft>
                <a:spcPts val="0"/>
              </a:spcAft>
              <a:buSzPts val="1400"/>
              <a:buNone/>
              <a:defRPr sz="1400">
                <a:solidFill>
                  <a:schemeClr val="lt1"/>
                </a:solidFill>
              </a:defRPr>
            </a:lvl5pPr>
            <a:lvl6pPr marL="2743200" lvl="5" indent="-228600" algn="l">
              <a:spcBef>
                <a:spcPts val="600"/>
              </a:spcBef>
              <a:spcAft>
                <a:spcPts val="0"/>
              </a:spcAft>
              <a:buSzPts val="1400"/>
              <a:buNone/>
              <a:defRPr sz="1400">
                <a:solidFill>
                  <a:schemeClr val="lt1"/>
                </a:solidFill>
              </a:defRPr>
            </a:lvl6pPr>
            <a:lvl7pPr marL="3200400" lvl="6" indent="-228600" algn="l">
              <a:spcBef>
                <a:spcPts val="600"/>
              </a:spcBef>
              <a:spcAft>
                <a:spcPts val="0"/>
              </a:spcAft>
              <a:buSzPts val="1400"/>
              <a:buNone/>
              <a:defRPr sz="1400">
                <a:solidFill>
                  <a:schemeClr val="lt1"/>
                </a:solidFill>
              </a:defRPr>
            </a:lvl7pPr>
            <a:lvl8pPr marL="3657600" lvl="7" indent="-228600" algn="l">
              <a:spcBef>
                <a:spcPts val="600"/>
              </a:spcBef>
              <a:spcAft>
                <a:spcPts val="0"/>
              </a:spcAft>
              <a:buSzPts val="1400"/>
              <a:buNone/>
              <a:defRPr sz="1400">
                <a:solidFill>
                  <a:schemeClr val="lt1"/>
                </a:solidFill>
              </a:defRPr>
            </a:lvl8pPr>
            <a:lvl9pPr marL="4114800" lvl="8" indent="-228600" algn="l">
              <a:spcBef>
                <a:spcPts val="600"/>
              </a:spcBef>
              <a:spcAft>
                <a:spcPts val="600"/>
              </a:spcAft>
              <a:buSzPts val="1400"/>
              <a:buNone/>
              <a:defRPr sz="1400">
                <a:solidFill>
                  <a:schemeClr val="lt1"/>
                </a:solidFill>
              </a:defRPr>
            </a:lvl9pPr>
          </a:lstStyle>
          <a:p>
            <a:endParaRPr/>
          </a:p>
        </p:txBody>
      </p:sp>
      <p:sp>
        <p:nvSpPr>
          <p:cNvPr id="90" name="Google Shape;90;p24"/>
          <p:cNvSpPr txBox="1">
            <a:spLocks noGrp="1"/>
          </p:cNvSpPr>
          <p:nvPr>
            <p:ph type="body" idx="2"/>
          </p:nvPr>
        </p:nvSpPr>
        <p:spPr>
          <a:xfrm>
            <a:off x="7574642" y="1081456"/>
            <a:ext cx="3810001" cy="4075465"/>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rmAutofit/>
          </a:bodyPr>
          <a:lstStyle>
            <a:lvl1pPr marL="457200" lvl="0" indent="-228600" algn="l">
              <a:spcBef>
                <a:spcPts val="360"/>
              </a:spcBef>
              <a:spcAft>
                <a:spcPts val="0"/>
              </a:spcAft>
              <a:buSzPts val="1800"/>
              <a:buFont typeface="Arial"/>
              <a:buNone/>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91" name="Google Shape;91;p24"/>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4"/>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4"/>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94"/>
        <p:cNvGrpSpPr/>
        <p:nvPr/>
      </p:nvGrpSpPr>
      <p:grpSpPr>
        <a:xfrm>
          <a:off x="0" y="0"/>
          <a:ext cx="0" cy="0"/>
          <a:chOff x="0" y="0"/>
          <a:chExt cx="0" cy="0"/>
        </a:xfrm>
      </p:grpSpPr>
      <p:sp>
        <p:nvSpPr>
          <p:cNvPr id="95" name="Google Shape;95;p25"/>
          <p:cNvSpPr/>
          <p:nvPr/>
        </p:nvSpPr>
        <p:spPr>
          <a:xfrm>
            <a:off x="1140884" y="2286585"/>
            <a:ext cx="4895115" cy="2503972"/>
          </a:xfrm>
          <a:custGeom>
            <a:avLst/>
            <a:gdLst/>
            <a:ahLst/>
            <a:cxnLst/>
            <a:rect l="l" t="t" r="r" b="b"/>
            <a:pathLst>
              <a:path w="3384" h="2308" extrusionOk="0">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96" name="Google Shape;96;p25"/>
          <p:cNvSpPr txBox="1">
            <a:spLocks noGrp="1"/>
          </p:cNvSpPr>
          <p:nvPr>
            <p:ph type="title"/>
          </p:nvPr>
        </p:nvSpPr>
        <p:spPr>
          <a:xfrm>
            <a:off x="1357089" y="2435957"/>
            <a:ext cx="4382521" cy="2007789"/>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3200"/>
              <a:buFont typeface="Arial"/>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25"/>
          <p:cNvSpPr txBox="1">
            <a:spLocks noGrp="1"/>
          </p:cNvSpPr>
          <p:nvPr>
            <p:ph type="body" idx="1"/>
          </p:nvPr>
        </p:nvSpPr>
        <p:spPr>
          <a:xfrm>
            <a:off x="6156000" y="2286000"/>
            <a:ext cx="4880300" cy="2295525"/>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rmAutofit/>
          </a:bodyPr>
          <a:lstStyle>
            <a:lvl1pPr marL="457200" lvl="0" indent="-228600" algn="l">
              <a:spcBef>
                <a:spcPts val="360"/>
              </a:spcBef>
              <a:spcAft>
                <a:spcPts val="0"/>
              </a:spcAft>
              <a:buSzPts val="1800"/>
              <a:buFont typeface="Arial"/>
              <a:buNone/>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98" name="Google Shape;98;p25"/>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5"/>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5"/>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1"/>
        <p:cNvGrpSpPr/>
        <p:nvPr/>
      </p:nvGrpSpPr>
      <p:grpSpPr>
        <a:xfrm>
          <a:off x="0" y="0"/>
          <a:ext cx="0" cy="0"/>
          <a:chOff x="0" y="0"/>
          <a:chExt cx="0" cy="0"/>
        </a:xfrm>
      </p:grpSpPr>
      <p:sp>
        <p:nvSpPr>
          <p:cNvPr id="102" name="Google Shape;102;p26"/>
          <p:cNvSpPr/>
          <p:nvPr/>
        </p:nvSpPr>
        <p:spPr>
          <a:xfrm>
            <a:off x="0" y="0"/>
            <a:ext cx="12192000" cy="2185988"/>
          </a:xfrm>
          <a:custGeom>
            <a:avLst/>
            <a:gdLst/>
            <a:ahLst/>
            <a:cxnLst/>
            <a:rect l="l" t="t" r="r" b="b"/>
            <a:pathLst>
              <a:path w="5760" h="1377" extrusionOk="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103" name="Google Shape;103;p26"/>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6"/>
          <p:cNvSpPr txBox="1">
            <a:spLocks noGrp="1"/>
          </p:cNvSpPr>
          <p:nvPr>
            <p:ph type="body" idx="1"/>
          </p:nvPr>
        </p:nvSpPr>
        <p:spPr>
          <a:xfrm rot="5400000">
            <a:off x="4254444" y="-1260043"/>
            <a:ext cx="3674397" cy="10563285"/>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105" name="Google Shape;105;p26"/>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6"/>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6"/>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8"/>
        <p:cNvGrpSpPr/>
        <p:nvPr/>
      </p:nvGrpSpPr>
      <p:grpSpPr>
        <a:xfrm>
          <a:off x="0" y="0"/>
          <a:ext cx="0" cy="0"/>
          <a:chOff x="0" y="0"/>
          <a:chExt cx="0" cy="0"/>
        </a:xfrm>
      </p:grpSpPr>
      <p:sp>
        <p:nvSpPr>
          <p:cNvPr id="109" name="Google Shape;109;p27"/>
          <p:cNvSpPr/>
          <p:nvPr/>
        </p:nvSpPr>
        <p:spPr>
          <a:xfrm>
            <a:off x="7669651" y="446089"/>
            <a:ext cx="4522349" cy="5414962"/>
          </a:xfrm>
          <a:custGeom>
            <a:avLst/>
            <a:gdLst/>
            <a:ahLst/>
            <a:cxnLst/>
            <a:rect l="l" t="t" r="r" b="b"/>
            <a:pathLst>
              <a:path w="2879" h="4320" extrusionOk="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110" name="Google Shape;110;p27"/>
          <p:cNvSpPr txBox="1">
            <a:spLocks noGrp="1"/>
          </p:cNvSpPr>
          <p:nvPr>
            <p:ph type="title"/>
          </p:nvPr>
        </p:nvSpPr>
        <p:spPr>
          <a:xfrm rot="5400000">
            <a:off x="6863536" y="1906175"/>
            <a:ext cx="5134798" cy="2494791"/>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7"/>
          <p:cNvSpPr txBox="1">
            <a:spLocks noGrp="1"/>
          </p:cNvSpPr>
          <p:nvPr>
            <p:ph type="body" idx="1"/>
          </p:nvPr>
        </p:nvSpPr>
        <p:spPr>
          <a:xfrm rot="5400000">
            <a:off x="1408290" y="-152200"/>
            <a:ext cx="5414962" cy="6611540"/>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112" name="Google Shape;112;p27"/>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15"/>
          <p:cNvSpPr/>
          <p:nvPr/>
        </p:nvSpPr>
        <p:spPr>
          <a:xfrm>
            <a:off x="0" y="0"/>
            <a:ext cx="12192000" cy="2185988"/>
          </a:xfrm>
          <a:custGeom>
            <a:avLst/>
            <a:gdLst/>
            <a:ahLst/>
            <a:cxnLst/>
            <a:rect l="l" t="t" r="r" b="b"/>
            <a:pathLst>
              <a:path w="5760" h="1377" extrusionOk="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24" name="Google Shape;24;p15"/>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
          <p:cNvSpPr txBox="1">
            <a:spLocks noGrp="1"/>
          </p:cNvSpPr>
          <p:nvPr>
            <p:ph type="body" idx="1"/>
          </p:nvPr>
        </p:nvSpPr>
        <p:spPr>
          <a:xfrm>
            <a:off x="818712" y="2222287"/>
            <a:ext cx="10554574" cy="3636511"/>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rm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26" name="Google Shape;26;p15"/>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5"/>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5"/>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16"/>
          <p:cNvSpPr/>
          <p:nvPr/>
        </p:nvSpPr>
        <p:spPr>
          <a:xfrm>
            <a:off x="0" y="1"/>
            <a:ext cx="12192000" cy="5203825"/>
          </a:xfrm>
          <a:custGeom>
            <a:avLst/>
            <a:gdLst/>
            <a:ahLst/>
            <a:cxnLst/>
            <a:rect l="l" t="t" r="r" b="b"/>
            <a:pathLst>
              <a:path w="5760" h="3278" extrusionOk="0">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31" name="Google Shape;31;p16"/>
          <p:cNvSpPr txBox="1">
            <a:spLocks noGrp="1"/>
          </p:cNvSpPr>
          <p:nvPr>
            <p:ph type="title"/>
          </p:nvPr>
        </p:nvSpPr>
        <p:spPr>
          <a:xfrm>
            <a:off x="810000" y="2951396"/>
            <a:ext cx="10561418" cy="146880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r">
              <a:spcBef>
                <a:spcPts val="0"/>
              </a:spcBef>
              <a:spcAft>
                <a:spcPts val="0"/>
              </a:spcAft>
              <a:buClr>
                <a:srgbClr val="FEFEFE"/>
              </a:buClr>
              <a:buSzPts val="4800"/>
              <a:buFont typeface="Arial"/>
              <a:buNone/>
              <a:defRPr sz="48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6"/>
          <p:cNvSpPr txBox="1">
            <a:spLocks noGrp="1"/>
          </p:cNvSpPr>
          <p:nvPr>
            <p:ph type="body" idx="1"/>
          </p:nvPr>
        </p:nvSpPr>
        <p:spPr>
          <a:xfrm>
            <a:off x="810000" y="5281201"/>
            <a:ext cx="10561418" cy="433955"/>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lvl1pPr marL="457200" lvl="0" indent="-228600" algn="r">
              <a:spcBef>
                <a:spcPts val="360"/>
              </a:spcBef>
              <a:spcAft>
                <a:spcPts val="0"/>
              </a:spcAft>
              <a:buSzPts val="1800"/>
              <a:buNone/>
              <a:defRPr sz="1800">
                <a:solidFill>
                  <a:schemeClr val="lt1"/>
                </a:solidFill>
              </a:defRPr>
            </a:lvl1pPr>
            <a:lvl2pPr marL="914400" lvl="1" indent="-228600" algn="l">
              <a:spcBef>
                <a:spcPts val="600"/>
              </a:spcBef>
              <a:spcAft>
                <a:spcPts val="0"/>
              </a:spcAft>
              <a:buSzPts val="1800"/>
              <a:buNone/>
              <a:defRPr sz="1800">
                <a:solidFill>
                  <a:schemeClr val="lt1"/>
                </a:solidFill>
              </a:defRPr>
            </a:lvl2pPr>
            <a:lvl3pPr marL="1371600" lvl="2" indent="-228600" algn="l">
              <a:spcBef>
                <a:spcPts val="600"/>
              </a:spcBef>
              <a:spcAft>
                <a:spcPts val="0"/>
              </a:spcAft>
              <a:buSzPts val="1600"/>
              <a:buNone/>
              <a:defRPr sz="1600">
                <a:solidFill>
                  <a:schemeClr val="lt1"/>
                </a:solidFill>
              </a:defRPr>
            </a:lvl3pPr>
            <a:lvl4pPr marL="1828800" lvl="3" indent="-228600" algn="l">
              <a:spcBef>
                <a:spcPts val="600"/>
              </a:spcBef>
              <a:spcAft>
                <a:spcPts val="0"/>
              </a:spcAft>
              <a:buSzPts val="1400"/>
              <a:buNone/>
              <a:defRPr sz="1400">
                <a:solidFill>
                  <a:schemeClr val="lt1"/>
                </a:solidFill>
              </a:defRPr>
            </a:lvl4pPr>
            <a:lvl5pPr marL="2286000" lvl="4" indent="-228600" algn="l">
              <a:spcBef>
                <a:spcPts val="600"/>
              </a:spcBef>
              <a:spcAft>
                <a:spcPts val="0"/>
              </a:spcAft>
              <a:buSzPts val="1400"/>
              <a:buNone/>
              <a:defRPr sz="1400">
                <a:solidFill>
                  <a:schemeClr val="lt1"/>
                </a:solidFill>
              </a:defRPr>
            </a:lvl5pPr>
            <a:lvl6pPr marL="2743200" lvl="5" indent="-228600" algn="l">
              <a:spcBef>
                <a:spcPts val="600"/>
              </a:spcBef>
              <a:spcAft>
                <a:spcPts val="0"/>
              </a:spcAft>
              <a:buSzPts val="1400"/>
              <a:buNone/>
              <a:defRPr sz="1400">
                <a:solidFill>
                  <a:schemeClr val="lt1"/>
                </a:solidFill>
              </a:defRPr>
            </a:lvl6pPr>
            <a:lvl7pPr marL="3200400" lvl="6" indent="-228600" algn="l">
              <a:spcBef>
                <a:spcPts val="600"/>
              </a:spcBef>
              <a:spcAft>
                <a:spcPts val="0"/>
              </a:spcAft>
              <a:buSzPts val="1400"/>
              <a:buNone/>
              <a:defRPr sz="1400">
                <a:solidFill>
                  <a:schemeClr val="lt1"/>
                </a:solidFill>
              </a:defRPr>
            </a:lvl7pPr>
            <a:lvl8pPr marL="3657600" lvl="7" indent="-228600" algn="l">
              <a:spcBef>
                <a:spcPts val="600"/>
              </a:spcBef>
              <a:spcAft>
                <a:spcPts val="0"/>
              </a:spcAft>
              <a:buSzPts val="1400"/>
              <a:buNone/>
              <a:defRPr sz="1400">
                <a:solidFill>
                  <a:schemeClr val="lt1"/>
                </a:solidFill>
              </a:defRPr>
            </a:lvl8pPr>
            <a:lvl9pPr marL="4114800" lvl="8" indent="-228600" algn="l">
              <a:spcBef>
                <a:spcPts val="600"/>
              </a:spcBef>
              <a:spcAft>
                <a:spcPts val="600"/>
              </a:spcAft>
              <a:buSzPts val="1400"/>
              <a:buNone/>
              <a:defRPr sz="1400">
                <a:solidFill>
                  <a:schemeClr val="lt1"/>
                </a:solidFill>
              </a:defRPr>
            </a:lvl9pPr>
          </a:lstStyle>
          <a:p>
            <a:endParaRPr/>
          </a:p>
        </p:txBody>
      </p:sp>
      <p:sp>
        <p:nvSpPr>
          <p:cNvPr id="33" name="Google Shape;33;p16"/>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6"/>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17"/>
          <p:cNvSpPr/>
          <p:nvPr/>
        </p:nvSpPr>
        <p:spPr>
          <a:xfrm>
            <a:off x="0" y="0"/>
            <a:ext cx="12192000" cy="2185988"/>
          </a:xfrm>
          <a:custGeom>
            <a:avLst/>
            <a:gdLst/>
            <a:ahLst/>
            <a:cxnLst/>
            <a:rect l="l" t="t" r="r" b="b"/>
            <a:pathLst>
              <a:path w="5760" h="1377" extrusionOk="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38" name="Google Shape;38;p17"/>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7"/>
          <p:cNvSpPr txBox="1">
            <a:spLocks noGrp="1"/>
          </p:cNvSpPr>
          <p:nvPr>
            <p:ph type="body" idx="1"/>
          </p:nvPr>
        </p:nvSpPr>
        <p:spPr>
          <a:xfrm>
            <a:off x="818712" y="2222287"/>
            <a:ext cx="5185873" cy="3638763"/>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rm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40" name="Google Shape;40;p17"/>
          <p:cNvSpPr txBox="1">
            <a:spLocks noGrp="1"/>
          </p:cNvSpPr>
          <p:nvPr>
            <p:ph type="body" idx="2"/>
          </p:nvPr>
        </p:nvSpPr>
        <p:spPr>
          <a:xfrm>
            <a:off x="6187415" y="2222287"/>
            <a:ext cx="5194583" cy="3638764"/>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rm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41" name="Google Shape;41;p17"/>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7"/>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8"/>
          <p:cNvSpPr/>
          <p:nvPr/>
        </p:nvSpPr>
        <p:spPr>
          <a:xfrm>
            <a:off x="0" y="0"/>
            <a:ext cx="12192000" cy="2185988"/>
          </a:xfrm>
          <a:custGeom>
            <a:avLst/>
            <a:gdLst/>
            <a:ahLst/>
            <a:cxnLst/>
            <a:rect l="l" t="t" r="r" b="b"/>
            <a:pathLst>
              <a:path w="5760" h="1377" extrusionOk="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46" name="Google Shape;46;p18"/>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40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8"/>
          <p:cNvSpPr txBox="1">
            <a:spLocks noGrp="1"/>
          </p:cNvSpPr>
          <p:nvPr>
            <p:ph type="body" idx="1"/>
          </p:nvPr>
        </p:nvSpPr>
        <p:spPr>
          <a:xfrm>
            <a:off x="814728" y="2174875"/>
            <a:ext cx="5189857" cy="576262"/>
          </a:xfrm>
          <a:prstGeom prst="rect">
            <a:avLst/>
          </a:prstGeom>
          <a:noFill/>
          <a:ln>
            <a:noFill/>
          </a:ln>
          <a:effectLst>
            <a:outerShdw blurRad="50800">
              <a:srgbClr val="000000">
                <a:alpha val="40000"/>
              </a:srgbClr>
            </a:outerShdw>
          </a:effectLst>
        </p:spPr>
        <p:txBody>
          <a:bodyPr spcFirstLastPara="1" wrap="square" lIns="91425" tIns="45700" rIns="91425" bIns="45700" anchor="b" anchorCtr="0">
            <a:noAutofit/>
          </a:bodyPr>
          <a:lstStyle>
            <a:lvl1pPr marL="457200" lvl="0" indent="-228600" algn="ctr">
              <a:spcBef>
                <a:spcPts val="400"/>
              </a:spcBef>
              <a:spcAft>
                <a:spcPts val="0"/>
              </a:spcAft>
              <a:buSzPts val="2000"/>
              <a:buNone/>
              <a:defRPr sz="2000" b="0"/>
            </a:lvl1pPr>
            <a:lvl2pPr marL="914400" lvl="1" indent="-228600" algn="l">
              <a:spcBef>
                <a:spcPts val="600"/>
              </a:spcBef>
              <a:spcAft>
                <a:spcPts val="0"/>
              </a:spcAft>
              <a:buSzPts val="2000"/>
              <a:buNone/>
              <a:defRPr sz="2000" b="1"/>
            </a:lvl2pPr>
            <a:lvl3pPr marL="1371600" lvl="2" indent="-228600" algn="l">
              <a:spcBef>
                <a:spcPts val="600"/>
              </a:spcBef>
              <a:spcAft>
                <a:spcPts val="0"/>
              </a:spcAft>
              <a:buSzPts val="1800"/>
              <a:buNone/>
              <a:defRPr sz="1800" b="1"/>
            </a:lvl3pPr>
            <a:lvl4pPr marL="1828800" lvl="3" indent="-228600" algn="l">
              <a:spcBef>
                <a:spcPts val="600"/>
              </a:spcBef>
              <a:spcAft>
                <a:spcPts val="0"/>
              </a:spcAft>
              <a:buSzPts val="1600"/>
              <a:buNone/>
              <a:defRPr sz="1600" b="1"/>
            </a:lvl4pPr>
            <a:lvl5pPr marL="2286000" lvl="4" indent="-228600" algn="l">
              <a:spcBef>
                <a:spcPts val="600"/>
              </a:spcBef>
              <a:spcAft>
                <a:spcPts val="0"/>
              </a:spcAft>
              <a:buSzPts val="1600"/>
              <a:buNone/>
              <a:defRPr sz="1600" b="1"/>
            </a:lvl5pPr>
            <a:lvl6pPr marL="2743200" lvl="5" indent="-228600" algn="l">
              <a:spcBef>
                <a:spcPts val="600"/>
              </a:spcBef>
              <a:spcAft>
                <a:spcPts val="0"/>
              </a:spcAft>
              <a:buSzPts val="1600"/>
              <a:buNone/>
              <a:defRPr sz="1600" b="1"/>
            </a:lvl6pPr>
            <a:lvl7pPr marL="3200400" lvl="6" indent="-228600" algn="l">
              <a:spcBef>
                <a:spcPts val="600"/>
              </a:spcBef>
              <a:spcAft>
                <a:spcPts val="0"/>
              </a:spcAft>
              <a:buSzPts val="1600"/>
              <a:buNone/>
              <a:defRPr sz="1600" b="1"/>
            </a:lvl7pPr>
            <a:lvl8pPr marL="3657600" lvl="7" indent="-228600" algn="l">
              <a:spcBef>
                <a:spcPts val="600"/>
              </a:spcBef>
              <a:spcAft>
                <a:spcPts val="0"/>
              </a:spcAft>
              <a:buSzPts val="1600"/>
              <a:buNone/>
              <a:defRPr sz="1600" b="1"/>
            </a:lvl8pPr>
            <a:lvl9pPr marL="4114800" lvl="8" indent="-228600" algn="l">
              <a:spcBef>
                <a:spcPts val="600"/>
              </a:spcBef>
              <a:spcAft>
                <a:spcPts val="600"/>
              </a:spcAft>
              <a:buSzPts val="1600"/>
              <a:buNone/>
              <a:defRPr sz="1600" b="1"/>
            </a:lvl9pPr>
          </a:lstStyle>
          <a:p>
            <a:endParaRPr/>
          </a:p>
        </p:txBody>
      </p:sp>
      <p:sp>
        <p:nvSpPr>
          <p:cNvPr id="48" name="Google Shape;48;p18"/>
          <p:cNvSpPr txBox="1">
            <a:spLocks noGrp="1"/>
          </p:cNvSpPr>
          <p:nvPr>
            <p:ph type="body" idx="2"/>
          </p:nvPr>
        </p:nvSpPr>
        <p:spPr>
          <a:xfrm>
            <a:off x="814729" y="2751138"/>
            <a:ext cx="5189856" cy="3109913"/>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49" name="Google Shape;49;p18"/>
          <p:cNvSpPr txBox="1">
            <a:spLocks noGrp="1"/>
          </p:cNvSpPr>
          <p:nvPr>
            <p:ph type="body" idx="3"/>
          </p:nvPr>
        </p:nvSpPr>
        <p:spPr>
          <a:xfrm>
            <a:off x="6187415" y="2174875"/>
            <a:ext cx="5194583" cy="576262"/>
          </a:xfrm>
          <a:prstGeom prst="rect">
            <a:avLst/>
          </a:prstGeom>
          <a:noFill/>
          <a:ln>
            <a:noFill/>
          </a:ln>
          <a:effectLst>
            <a:outerShdw blurRad="50800">
              <a:srgbClr val="000000">
                <a:alpha val="40000"/>
              </a:srgbClr>
            </a:outerShdw>
          </a:effectLst>
        </p:spPr>
        <p:txBody>
          <a:bodyPr spcFirstLastPara="1" wrap="square" lIns="91425" tIns="45700" rIns="91425" bIns="45700" anchor="b" anchorCtr="0">
            <a:noAutofit/>
          </a:bodyPr>
          <a:lstStyle>
            <a:lvl1pPr marL="457200" lvl="0" indent="-228600" algn="ctr">
              <a:spcBef>
                <a:spcPts val="400"/>
              </a:spcBef>
              <a:spcAft>
                <a:spcPts val="0"/>
              </a:spcAft>
              <a:buSzPts val="2000"/>
              <a:buNone/>
              <a:defRPr sz="2000" b="0"/>
            </a:lvl1pPr>
            <a:lvl2pPr marL="914400" lvl="1" indent="-228600" algn="l">
              <a:spcBef>
                <a:spcPts val="600"/>
              </a:spcBef>
              <a:spcAft>
                <a:spcPts val="0"/>
              </a:spcAft>
              <a:buSzPts val="2000"/>
              <a:buNone/>
              <a:defRPr sz="2000" b="1"/>
            </a:lvl2pPr>
            <a:lvl3pPr marL="1371600" lvl="2" indent="-228600" algn="l">
              <a:spcBef>
                <a:spcPts val="600"/>
              </a:spcBef>
              <a:spcAft>
                <a:spcPts val="0"/>
              </a:spcAft>
              <a:buSzPts val="1800"/>
              <a:buNone/>
              <a:defRPr sz="1800" b="1"/>
            </a:lvl3pPr>
            <a:lvl4pPr marL="1828800" lvl="3" indent="-228600" algn="l">
              <a:spcBef>
                <a:spcPts val="600"/>
              </a:spcBef>
              <a:spcAft>
                <a:spcPts val="0"/>
              </a:spcAft>
              <a:buSzPts val="1600"/>
              <a:buNone/>
              <a:defRPr sz="1600" b="1"/>
            </a:lvl4pPr>
            <a:lvl5pPr marL="2286000" lvl="4" indent="-228600" algn="l">
              <a:spcBef>
                <a:spcPts val="600"/>
              </a:spcBef>
              <a:spcAft>
                <a:spcPts val="0"/>
              </a:spcAft>
              <a:buSzPts val="1600"/>
              <a:buNone/>
              <a:defRPr sz="1600" b="1"/>
            </a:lvl5pPr>
            <a:lvl6pPr marL="2743200" lvl="5" indent="-228600" algn="l">
              <a:spcBef>
                <a:spcPts val="600"/>
              </a:spcBef>
              <a:spcAft>
                <a:spcPts val="0"/>
              </a:spcAft>
              <a:buSzPts val="1600"/>
              <a:buNone/>
              <a:defRPr sz="1600" b="1"/>
            </a:lvl6pPr>
            <a:lvl7pPr marL="3200400" lvl="6" indent="-228600" algn="l">
              <a:spcBef>
                <a:spcPts val="600"/>
              </a:spcBef>
              <a:spcAft>
                <a:spcPts val="0"/>
              </a:spcAft>
              <a:buSzPts val="1600"/>
              <a:buNone/>
              <a:defRPr sz="1600" b="1"/>
            </a:lvl7pPr>
            <a:lvl8pPr marL="3657600" lvl="7" indent="-228600" algn="l">
              <a:spcBef>
                <a:spcPts val="600"/>
              </a:spcBef>
              <a:spcAft>
                <a:spcPts val="0"/>
              </a:spcAft>
              <a:buSzPts val="1600"/>
              <a:buNone/>
              <a:defRPr sz="1600" b="1"/>
            </a:lvl8pPr>
            <a:lvl9pPr marL="4114800" lvl="8" indent="-228600" algn="l">
              <a:spcBef>
                <a:spcPts val="600"/>
              </a:spcBef>
              <a:spcAft>
                <a:spcPts val="600"/>
              </a:spcAft>
              <a:buSzPts val="1600"/>
              <a:buNone/>
              <a:defRPr sz="1600" b="1"/>
            </a:lvl9pPr>
          </a:lstStyle>
          <a:p>
            <a:endParaRPr/>
          </a:p>
        </p:txBody>
      </p:sp>
      <p:sp>
        <p:nvSpPr>
          <p:cNvPr id="50" name="Google Shape;50;p18"/>
          <p:cNvSpPr txBox="1">
            <a:spLocks noGrp="1"/>
          </p:cNvSpPr>
          <p:nvPr>
            <p:ph type="body" idx="4"/>
          </p:nvPr>
        </p:nvSpPr>
        <p:spPr>
          <a:xfrm>
            <a:off x="6187415" y="2751138"/>
            <a:ext cx="5194583" cy="3109913"/>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rm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51" name="Google Shape;51;p18"/>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19"/>
          <p:cNvSpPr/>
          <p:nvPr/>
        </p:nvSpPr>
        <p:spPr>
          <a:xfrm>
            <a:off x="0" y="0"/>
            <a:ext cx="12192000" cy="2185988"/>
          </a:xfrm>
          <a:custGeom>
            <a:avLst/>
            <a:gdLst/>
            <a:ahLst/>
            <a:cxnLst/>
            <a:rect l="l" t="t" r="r" b="b"/>
            <a:pathLst>
              <a:path w="5760" h="1377" extrusionOk="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56" name="Google Shape;56;p19"/>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9"/>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9"/>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20"/>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0"/>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0"/>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21"/>
          <p:cNvSpPr/>
          <p:nvPr/>
        </p:nvSpPr>
        <p:spPr>
          <a:xfrm>
            <a:off x="1073151" y="446087"/>
            <a:ext cx="3547533" cy="1814651"/>
          </a:xfrm>
          <a:custGeom>
            <a:avLst/>
            <a:gdLst/>
            <a:ahLst/>
            <a:cxnLst/>
            <a:rect l="l" t="t" r="r" b="b"/>
            <a:pathLst>
              <a:path w="3384" h="2308" extrusionOk="0">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tx="0" ty="0" sx="100000" sy="100000" flip="none" algn="tl"/>
          </a:blipFill>
          <a:ln w="9525" cap="rnd" cmpd="sng">
            <a:solidFill>
              <a:schemeClr val="accent1"/>
            </a:solidFill>
            <a:prstDash val="solid"/>
            <a:round/>
            <a:headEnd type="none" w="sm" len="sm"/>
            <a:tailEnd type="none" w="sm" len="sm"/>
          </a:ln>
        </p:spPr>
      </p:sp>
      <p:sp>
        <p:nvSpPr>
          <p:cNvPr id="66" name="Google Shape;66;p21"/>
          <p:cNvSpPr txBox="1">
            <a:spLocks noGrp="1"/>
          </p:cNvSpPr>
          <p:nvPr>
            <p:ph type="title"/>
          </p:nvPr>
        </p:nvSpPr>
        <p:spPr>
          <a:xfrm>
            <a:off x="1073151" y="446088"/>
            <a:ext cx="3547533" cy="1618396"/>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lvl="0" algn="l">
              <a:spcBef>
                <a:spcPts val="0"/>
              </a:spcBef>
              <a:spcAft>
                <a:spcPts val="0"/>
              </a:spcAft>
              <a:buClr>
                <a:srgbClr val="FEFEFE"/>
              </a:buClr>
              <a:buSzPts val="2000"/>
              <a:buFont typeface="Arial"/>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1"/>
          <p:cNvSpPr txBox="1">
            <a:spLocks noGrp="1"/>
          </p:cNvSpPr>
          <p:nvPr>
            <p:ph type="body" idx="1"/>
          </p:nvPr>
        </p:nvSpPr>
        <p:spPr>
          <a:xfrm>
            <a:off x="4855633" y="446088"/>
            <a:ext cx="6252633" cy="5414963"/>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rmAutofit/>
          </a:bodyPr>
          <a:lstStyle>
            <a:lvl1pPr marL="457200" lvl="0" indent="-342900" algn="l">
              <a:spcBef>
                <a:spcPts val="360"/>
              </a:spcBef>
              <a:spcAft>
                <a:spcPts val="0"/>
              </a:spcAft>
              <a:buSzPts val="1800"/>
              <a:buChar char="🞆"/>
              <a:defRPr/>
            </a:lvl1pPr>
            <a:lvl2pPr marL="914400" lvl="1" indent="-342900" algn="l">
              <a:spcBef>
                <a:spcPts val="600"/>
              </a:spcBef>
              <a:spcAft>
                <a:spcPts val="0"/>
              </a:spcAft>
              <a:buSzPts val="1800"/>
              <a:buChar char="🞆"/>
              <a:defRPr/>
            </a:lvl2pPr>
            <a:lvl3pPr marL="1371600" lvl="2" indent="-342900" algn="l">
              <a:spcBef>
                <a:spcPts val="600"/>
              </a:spcBef>
              <a:spcAft>
                <a:spcPts val="0"/>
              </a:spcAft>
              <a:buSzPts val="1800"/>
              <a:buChar char="🞆"/>
              <a:defRPr/>
            </a:lvl3pPr>
            <a:lvl4pPr marL="1828800" lvl="3" indent="-342900" algn="l">
              <a:spcBef>
                <a:spcPts val="600"/>
              </a:spcBef>
              <a:spcAft>
                <a:spcPts val="0"/>
              </a:spcAft>
              <a:buSzPts val="1800"/>
              <a:buChar char="🞆"/>
              <a:defRPr/>
            </a:lvl4pPr>
            <a:lvl5pPr marL="2286000" lvl="4" indent="-342900" algn="l">
              <a:spcBef>
                <a:spcPts val="600"/>
              </a:spcBef>
              <a:spcAft>
                <a:spcPts val="0"/>
              </a:spcAft>
              <a:buSzPts val="1800"/>
              <a:buChar char="🞆"/>
              <a:defRPr/>
            </a:lvl5pPr>
            <a:lvl6pPr marL="2743200" lvl="5" indent="-342900" algn="l">
              <a:spcBef>
                <a:spcPts val="600"/>
              </a:spcBef>
              <a:spcAft>
                <a:spcPts val="0"/>
              </a:spcAft>
              <a:buSzPts val="1800"/>
              <a:buChar char="🞆"/>
              <a:defRPr/>
            </a:lvl6pPr>
            <a:lvl7pPr marL="3200400" lvl="6" indent="-342900" algn="l">
              <a:spcBef>
                <a:spcPts val="600"/>
              </a:spcBef>
              <a:spcAft>
                <a:spcPts val="0"/>
              </a:spcAft>
              <a:buSzPts val="1800"/>
              <a:buChar char="🞆"/>
              <a:defRPr/>
            </a:lvl7pPr>
            <a:lvl8pPr marL="3657600" lvl="7" indent="-342900" algn="l">
              <a:spcBef>
                <a:spcPts val="600"/>
              </a:spcBef>
              <a:spcAft>
                <a:spcPts val="0"/>
              </a:spcAft>
              <a:buSzPts val="1800"/>
              <a:buChar char="🞆"/>
              <a:defRPr/>
            </a:lvl8pPr>
            <a:lvl9pPr marL="4114800" lvl="8" indent="-342900" algn="l">
              <a:spcBef>
                <a:spcPts val="600"/>
              </a:spcBef>
              <a:spcAft>
                <a:spcPts val="600"/>
              </a:spcAft>
              <a:buSzPts val="1800"/>
              <a:buChar char="🞆"/>
              <a:defRPr/>
            </a:lvl9pPr>
          </a:lstStyle>
          <a:p>
            <a:endParaRPr/>
          </a:p>
        </p:txBody>
      </p:sp>
      <p:sp>
        <p:nvSpPr>
          <p:cNvPr id="68" name="Google Shape;68;p21"/>
          <p:cNvSpPr txBox="1">
            <a:spLocks noGrp="1"/>
          </p:cNvSpPr>
          <p:nvPr>
            <p:ph type="body" idx="2"/>
          </p:nvPr>
        </p:nvSpPr>
        <p:spPr>
          <a:xfrm>
            <a:off x="1073151" y="2260738"/>
            <a:ext cx="3547533" cy="3600311"/>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rmAutofit/>
          </a:bodyPr>
          <a:lstStyle>
            <a:lvl1pPr marL="457200" lvl="0" indent="-228600" algn="l">
              <a:spcBef>
                <a:spcPts val="280"/>
              </a:spcBef>
              <a:spcAft>
                <a:spcPts val="0"/>
              </a:spcAft>
              <a:buSzPts val="1400"/>
              <a:buNone/>
              <a:defRPr sz="14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600"/>
              </a:spcBef>
              <a:spcAft>
                <a:spcPts val="0"/>
              </a:spcAft>
              <a:buSzPts val="900"/>
              <a:buNone/>
              <a:defRPr sz="900"/>
            </a:lvl6pPr>
            <a:lvl7pPr marL="3200400" lvl="6" indent="-228600" algn="l">
              <a:spcBef>
                <a:spcPts val="600"/>
              </a:spcBef>
              <a:spcAft>
                <a:spcPts val="0"/>
              </a:spcAft>
              <a:buSzPts val="900"/>
              <a:buNone/>
              <a:defRPr sz="900"/>
            </a:lvl7pPr>
            <a:lvl8pPr marL="3657600" lvl="7" indent="-228600" algn="l">
              <a:spcBef>
                <a:spcPts val="600"/>
              </a:spcBef>
              <a:spcAft>
                <a:spcPts val="0"/>
              </a:spcAft>
              <a:buSzPts val="900"/>
              <a:buNone/>
              <a:defRPr sz="900"/>
            </a:lvl8pPr>
            <a:lvl9pPr marL="4114800" lvl="8" indent="-228600" algn="l">
              <a:spcBef>
                <a:spcPts val="600"/>
              </a:spcBef>
              <a:spcAft>
                <a:spcPts val="600"/>
              </a:spcAft>
              <a:buSzPts val="900"/>
              <a:buNone/>
              <a:defRPr sz="900"/>
            </a:lvl9pPr>
          </a:lstStyle>
          <a:p>
            <a:endParaRPr/>
          </a:p>
        </p:txBody>
      </p:sp>
      <p:sp>
        <p:nvSpPr>
          <p:cNvPr id="69" name="Google Shape;69;p21"/>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1"/>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22"/>
          <p:cNvSpPr txBox="1">
            <a:spLocks noGrp="1"/>
          </p:cNvSpPr>
          <p:nvPr>
            <p:ph type="title"/>
          </p:nvPr>
        </p:nvSpPr>
        <p:spPr>
          <a:xfrm>
            <a:off x="814728" y="727522"/>
            <a:ext cx="4852988" cy="1617163"/>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rmAutofit/>
          </a:bodyPr>
          <a:lstStyle>
            <a:lvl1pPr lvl="0" algn="l">
              <a:spcBef>
                <a:spcPts val="0"/>
              </a:spcBef>
              <a:spcAft>
                <a:spcPts val="0"/>
              </a:spcAft>
              <a:buClr>
                <a:srgbClr val="FEFEFE"/>
              </a:buClr>
              <a:buSzPts val="2400"/>
              <a:buFont typeface="Arial"/>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2"/>
          <p:cNvSpPr>
            <a:spLocks noGrp="1"/>
          </p:cNvSpPr>
          <p:nvPr>
            <p:ph type="pic" idx="2"/>
          </p:nvPr>
        </p:nvSpPr>
        <p:spPr>
          <a:xfrm>
            <a:off x="6098117" y="0"/>
            <a:ext cx="6093883" cy="6858000"/>
          </a:xfrm>
          <a:prstGeom prst="rect">
            <a:avLst/>
          </a:prstGeom>
          <a:noFill/>
          <a:ln w="9525" cap="flat" cmpd="sng">
            <a:solidFill>
              <a:schemeClr val="lt2"/>
            </a:solidFill>
            <a:prstDash val="solid"/>
            <a:round/>
            <a:headEnd type="none" w="sm" len="sm"/>
            <a:tailEnd type="none" w="sm" len="sm"/>
          </a:ln>
        </p:spPr>
      </p:sp>
      <p:sp>
        <p:nvSpPr>
          <p:cNvPr id="75" name="Google Shape;75;p22"/>
          <p:cNvSpPr txBox="1">
            <a:spLocks noGrp="1"/>
          </p:cNvSpPr>
          <p:nvPr>
            <p:ph type="body" idx="1"/>
          </p:nvPr>
        </p:nvSpPr>
        <p:spPr>
          <a:xfrm>
            <a:off x="814728" y="2344684"/>
            <a:ext cx="4852988" cy="3516365"/>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rmAutofit/>
          </a:bodyPr>
          <a:lstStyle>
            <a:lvl1pPr marL="457200" lvl="0" indent="-228600" algn="l">
              <a:spcBef>
                <a:spcPts val="240"/>
              </a:spcBef>
              <a:spcAft>
                <a:spcPts val="0"/>
              </a:spcAft>
              <a:buSzPts val="1200"/>
              <a:buNone/>
              <a:defRPr sz="1200"/>
            </a:lvl1pPr>
            <a:lvl2pPr marL="914400" lvl="1" indent="-228600" algn="l">
              <a:spcBef>
                <a:spcPts val="600"/>
              </a:spcBef>
              <a:spcAft>
                <a:spcPts val="0"/>
              </a:spcAft>
              <a:buSzPts val="1200"/>
              <a:buNone/>
              <a:defRPr sz="1200"/>
            </a:lvl2pPr>
            <a:lvl3pPr marL="1371600" lvl="2" indent="-228600" algn="l">
              <a:spcBef>
                <a:spcPts val="600"/>
              </a:spcBef>
              <a:spcAft>
                <a:spcPts val="0"/>
              </a:spcAft>
              <a:buSzPts val="1000"/>
              <a:buNone/>
              <a:defRPr sz="1000"/>
            </a:lvl3pPr>
            <a:lvl4pPr marL="1828800" lvl="3" indent="-228600" algn="l">
              <a:spcBef>
                <a:spcPts val="600"/>
              </a:spcBef>
              <a:spcAft>
                <a:spcPts val="0"/>
              </a:spcAft>
              <a:buSzPts val="900"/>
              <a:buNone/>
              <a:defRPr sz="900"/>
            </a:lvl4pPr>
            <a:lvl5pPr marL="2286000" lvl="4" indent="-228600" algn="l">
              <a:spcBef>
                <a:spcPts val="600"/>
              </a:spcBef>
              <a:spcAft>
                <a:spcPts val="0"/>
              </a:spcAft>
              <a:buSzPts val="900"/>
              <a:buNone/>
              <a:defRPr sz="900"/>
            </a:lvl5pPr>
            <a:lvl6pPr marL="2743200" lvl="5" indent="-228600" algn="l">
              <a:spcBef>
                <a:spcPts val="600"/>
              </a:spcBef>
              <a:spcAft>
                <a:spcPts val="0"/>
              </a:spcAft>
              <a:buSzPts val="900"/>
              <a:buNone/>
              <a:defRPr sz="900"/>
            </a:lvl6pPr>
            <a:lvl7pPr marL="3200400" lvl="6" indent="-228600" algn="l">
              <a:spcBef>
                <a:spcPts val="600"/>
              </a:spcBef>
              <a:spcAft>
                <a:spcPts val="0"/>
              </a:spcAft>
              <a:buSzPts val="900"/>
              <a:buNone/>
              <a:defRPr sz="900"/>
            </a:lvl7pPr>
            <a:lvl8pPr marL="3657600" lvl="7" indent="-228600" algn="l">
              <a:spcBef>
                <a:spcPts val="600"/>
              </a:spcBef>
              <a:spcAft>
                <a:spcPts val="0"/>
              </a:spcAft>
              <a:buSzPts val="900"/>
              <a:buNone/>
              <a:defRPr sz="900"/>
            </a:lvl8pPr>
            <a:lvl9pPr marL="4114800" lvl="8" indent="-228600" algn="l">
              <a:spcBef>
                <a:spcPts val="600"/>
              </a:spcBef>
              <a:spcAft>
                <a:spcPts val="600"/>
              </a:spcAft>
              <a:buSzPts val="900"/>
              <a:buNone/>
              <a:defRPr sz="900"/>
            </a:lvl9pPr>
          </a:lstStyle>
          <a:p>
            <a:endParaRPr/>
          </a:p>
        </p:txBody>
      </p:sp>
      <p:sp>
        <p:nvSpPr>
          <p:cNvPr id="76" name="Google Shape;76;p22"/>
          <p:cNvSpPr txBox="1">
            <a:spLocks noGrp="1"/>
          </p:cNvSpPr>
          <p:nvPr>
            <p:ph type="dt" idx="10"/>
          </p:nvPr>
        </p:nvSpPr>
        <p:spPr>
          <a:xfrm>
            <a:off x="3885810" y="6041362"/>
            <a:ext cx="976879" cy="365125"/>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ftr" idx="11"/>
          </p:nvPr>
        </p:nvSpPr>
        <p:spPr>
          <a:xfrm>
            <a:off x="590396" y="6041362"/>
            <a:ext cx="3295413" cy="3651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sldNum" idx="12"/>
          </p:nvPr>
        </p:nvSpPr>
        <p:spPr>
          <a:xfrm>
            <a:off x="4862689" y="5915888"/>
            <a:ext cx="1062155" cy="490599"/>
          </a:xfrm>
          <a:prstGeom prst="rect">
            <a:avLst/>
          </a:prstGeom>
          <a:noFill/>
          <a:ln>
            <a:noFill/>
          </a:ln>
        </p:spPr>
        <p:txBody>
          <a:bodyPr spcFirstLastPara="1" wrap="square" lIns="91425" tIns="45700" rIns="91425" bIns="108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lvl1pPr marR="0" lvl="0" algn="l" rtl="0">
              <a:spcBef>
                <a:spcPts val="0"/>
              </a:spcBef>
              <a:spcAft>
                <a:spcPts val="0"/>
              </a:spcAft>
              <a:buClr>
                <a:srgbClr val="FEFEFE"/>
              </a:buClr>
              <a:buSzPts val="4000"/>
              <a:buFont typeface="Arial"/>
              <a:buNone/>
              <a:defRPr sz="4000" b="1" i="0" u="none" strike="noStrike" cap="none">
                <a:solidFill>
                  <a:srgbClr val="FEFEFE"/>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2"/>
                </a:solidFill>
              </a:defRPr>
            </a:lvl2pPr>
            <a:lvl3pPr marR="0" lvl="2" algn="l" rtl="0">
              <a:spcBef>
                <a:spcPts val="0"/>
              </a:spcBef>
              <a:spcAft>
                <a:spcPts val="0"/>
              </a:spcAft>
              <a:buSzPts val="1400"/>
              <a:buNone/>
              <a:defRPr sz="1800" b="0" i="0" u="none" strike="noStrike" cap="none">
                <a:solidFill>
                  <a:schemeClr val="lt2"/>
                </a:solidFill>
              </a:defRPr>
            </a:lvl3pPr>
            <a:lvl4pPr marR="0" lvl="3" algn="l" rtl="0">
              <a:spcBef>
                <a:spcPts val="0"/>
              </a:spcBef>
              <a:spcAft>
                <a:spcPts val="0"/>
              </a:spcAft>
              <a:buSzPts val="1400"/>
              <a:buNone/>
              <a:defRPr sz="1800" b="0" i="0" u="none" strike="noStrike" cap="none">
                <a:solidFill>
                  <a:schemeClr val="lt2"/>
                </a:solidFill>
              </a:defRPr>
            </a:lvl4pPr>
            <a:lvl5pPr marR="0" lvl="4" algn="l" rtl="0">
              <a:spcBef>
                <a:spcPts val="0"/>
              </a:spcBef>
              <a:spcAft>
                <a:spcPts val="0"/>
              </a:spcAft>
              <a:buSzPts val="1400"/>
              <a:buNone/>
              <a:defRPr sz="1800" b="0" i="0" u="none" strike="noStrike" cap="none">
                <a:solidFill>
                  <a:schemeClr val="lt2"/>
                </a:solidFill>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1" name="Google Shape;11;p13"/>
          <p:cNvSpPr txBox="1">
            <a:spLocks noGrp="1"/>
          </p:cNvSpPr>
          <p:nvPr>
            <p:ph type="body" idx="1"/>
          </p:nvPr>
        </p:nvSpPr>
        <p:spPr>
          <a:xfrm>
            <a:off x="810000" y="2184401"/>
            <a:ext cx="10563285" cy="3674397"/>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rmAutofit/>
          </a:bodyPr>
          <a:lstStyle>
            <a:lvl1pPr marL="457200" marR="0" lvl="0" indent="-342900" algn="l" rtl="0">
              <a:spcBef>
                <a:spcPts val="360"/>
              </a:spcBef>
              <a:spcAft>
                <a:spcPts val="0"/>
              </a:spcAft>
              <a:buClr>
                <a:schemeClr val="accent1"/>
              </a:buClr>
              <a:buSzPts val="1800"/>
              <a:buFont typeface="Noto Sans Symbols"/>
              <a:buChar char="🞆"/>
              <a:defRPr sz="1800" b="0" i="0" u="none" strike="noStrike" cap="none">
                <a:solidFill>
                  <a:schemeClr val="lt1"/>
                </a:solidFill>
                <a:latin typeface="Arial"/>
                <a:ea typeface="Arial"/>
                <a:cs typeface="Arial"/>
                <a:sym typeface="Arial"/>
              </a:defRPr>
            </a:lvl1pPr>
            <a:lvl2pPr marL="914400" marR="0" lvl="1" indent="-330200" algn="l" rtl="0">
              <a:spcBef>
                <a:spcPts val="600"/>
              </a:spcBef>
              <a:spcAft>
                <a:spcPts val="0"/>
              </a:spcAft>
              <a:buClr>
                <a:schemeClr val="accent1"/>
              </a:buClr>
              <a:buSzPts val="1600"/>
              <a:buFont typeface="Noto Sans Symbols"/>
              <a:buChar char="🞆"/>
              <a:defRPr sz="1600" b="0" i="0" u="none" strike="noStrike" cap="none">
                <a:solidFill>
                  <a:schemeClr val="lt1"/>
                </a:solidFill>
                <a:latin typeface="Arial"/>
                <a:ea typeface="Arial"/>
                <a:cs typeface="Arial"/>
                <a:sym typeface="Arial"/>
              </a:defRPr>
            </a:lvl2pPr>
            <a:lvl3pPr marL="1371600" marR="0" lvl="2" indent="-317500" algn="l" rtl="0">
              <a:spcBef>
                <a:spcPts val="600"/>
              </a:spcBef>
              <a:spcAft>
                <a:spcPts val="0"/>
              </a:spcAft>
              <a:buClr>
                <a:schemeClr val="accent1"/>
              </a:buClr>
              <a:buSzPts val="1400"/>
              <a:buFont typeface="Noto Sans Symbols"/>
              <a:buChar char="🞆"/>
              <a:defRPr sz="1400" b="0" i="0" u="none" strike="noStrike" cap="none">
                <a:solidFill>
                  <a:schemeClr val="lt1"/>
                </a:solidFill>
                <a:latin typeface="Arial"/>
                <a:ea typeface="Arial"/>
                <a:cs typeface="Arial"/>
                <a:sym typeface="Arial"/>
              </a:defRPr>
            </a:lvl3pPr>
            <a:lvl4pPr marL="1828800" marR="0" lvl="3" indent="-304800" algn="l" rtl="0">
              <a:spcBef>
                <a:spcPts val="600"/>
              </a:spcBef>
              <a:spcAft>
                <a:spcPts val="0"/>
              </a:spcAft>
              <a:buClr>
                <a:schemeClr val="accent1"/>
              </a:buClr>
              <a:buSzPts val="1200"/>
              <a:buFont typeface="Noto Sans Symbols"/>
              <a:buChar char="🞆"/>
              <a:defRPr sz="1200" b="0" i="0" u="none" strike="noStrike" cap="none">
                <a:solidFill>
                  <a:schemeClr val="lt1"/>
                </a:solidFill>
                <a:latin typeface="Arial"/>
                <a:ea typeface="Arial"/>
                <a:cs typeface="Arial"/>
                <a:sym typeface="Arial"/>
              </a:defRPr>
            </a:lvl4pPr>
            <a:lvl5pPr marL="2286000" marR="0" lvl="4" indent="-304800" algn="l" rtl="0">
              <a:spcBef>
                <a:spcPts val="600"/>
              </a:spcBef>
              <a:spcAft>
                <a:spcPts val="0"/>
              </a:spcAft>
              <a:buClr>
                <a:schemeClr val="accent1"/>
              </a:buClr>
              <a:buSzPts val="1200"/>
              <a:buFont typeface="Noto Sans Symbols"/>
              <a:buChar char="🞆"/>
              <a:defRPr sz="1200" b="0" i="0" u="none" strike="noStrike" cap="none">
                <a:solidFill>
                  <a:schemeClr val="lt1"/>
                </a:solidFill>
                <a:latin typeface="Arial"/>
                <a:ea typeface="Arial"/>
                <a:cs typeface="Arial"/>
                <a:sym typeface="Arial"/>
              </a:defRPr>
            </a:lvl5pPr>
            <a:lvl6pPr marL="2743200" marR="0" lvl="5" indent="-304800" algn="l" rtl="0">
              <a:spcBef>
                <a:spcPts val="600"/>
              </a:spcBef>
              <a:spcAft>
                <a:spcPts val="0"/>
              </a:spcAft>
              <a:buClr>
                <a:schemeClr val="accent1"/>
              </a:buClr>
              <a:buSzPts val="1200"/>
              <a:buFont typeface="Noto Sans Symbols"/>
              <a:buChar char="🞆"/>
              <a:defRPr sz="1200" b="0" i="0" u="none" strike="noStrike" cap="none">
                <a:solidFill>
                  <a:schemeClr val="lt1"/>
                </a:solidFill>
                <a:latin typeface="Arial"/>
                <a:ea typeface="Arial"/>
                <a:cs typeface="Arial"/>
                <a:sym typeface="Arial"/>
              </a:defRPr>
            </a:lvl6pPr>
            <a:lvl7pPr marL="3200400" marR="0" lvl="6" indent="-304800" algn="l" rtl="0">
              <a:spcBef>
                <a:spcPts val="600"/>
              </a:spcBef>
              <a:spcAft>
                <a:spcPts val="0"/>
              </a:spcAft>
              <a:buClr>
                <a:schemeClr val="accent1"/>
              </a:buClr>
              <a:buSzPts val="1200"/>
              <a:buFont typeface="Noto Sans Symbols"/>
              <a:buChar char="🞆"/>
              <a:defRPr sz="1200" b="0" i="0" u="none" strike="noStrike" cap="none">
                <a:solidFill>
                  <a:schemeClr val="lt1"/>
                </a:solidFill>
                <a:latin typeface="Arial"/>
                <a:ea typeface="Arial"/>
                <a:cs typeface="Arial"/>
                <a:sym typeface="Arial"/>
              </a:defRPr>
            </a:lvl7pPr>
            <a:lvl8pPr marL="3657600" marR="0" lvl="7" indent="-304800" algn="l" rtl="0">
              <a:spcBef>
                <a:spcPts val="600"/>
              </a:spcBef>
              <a:spcAft>
                <a:spcPts val="0"/>
              </a:spcAft>
              <a:buClr>
                <a:schemeClr val="accent1"/>
              </a:buClr>
              <a:buSzPts val="1200"/>
              <a:buFont typeface="Noto Sans Symbols"/>
              <a:buChar char="🞆"/>
              <a:defRPr sz="1200" b="0" i="0" u="none" strike="noStrike" cap="none">
                <a:solidFill>
                  <a:schemeClr val="lt1"/>
                </a:solidFill>
                <a:latin typeface="Arial"/>
                <a:ea typeface="Arial"/>
                <a:cs typeface="Arial"/>
                <a:sym typeface="Arial"/>
              </a:defRPr>
            </a:lvl8pPr>
            <a:lvl9pPr marL="4114800" marR="0" lvl="8" indent="-304800" algn="l" rtl="0">
              <a:spcBef>
                <a:spcPts val="600"/>
              </a:spcBef>
              <a:spcAft>
                <a:spcPts val="600"/>
              </a:spcAft>
              <a:buClr>
                <a:schemeClr val="accent1"/>
              </a:buClr>
              <a:buSzPts val="1200"/>
              <a:buFont typeface="Noto Sans Symbols"/>
              <a:buChar char="🞆"/>
              <a:defRPr sz="1200" b="0" i="0" u="none" strike="noStrike" cap="none">
                <a:solidFill>
                  <a:schemeClr val="lt1"/>
                </a:solidFill>
                <a:latin typeface="Arial"/>
                <a:ea typeface="Arial"/>
                <a:cs typeface="Arial"/>
                <a:sym typeface="Arial"/>
              </a:defRPr>
            </a:lvl9pPr>
          </a:lstStyle>
          <a:p>
            <a:endParaRPr/>
          </a:p>
        </p:txBody>
      </p:sp>
      <p:sp>
        <p:nvSpPr>
          <p:cNvPr id="12" name="Google Shape;12;p13"/>
          <p:cNvSpPr txBox="1">
            <a:spLocks noGrp="1"/>
          </p:cNvSpPr>
          <p:nvPr>
            <p:ph type="ftr" idx="11"/>
          </p:nvPr>
        </p:nvSpPr>
        <p:spPr>
          <a:xfrm>
            <a:off x="451514" y="6041362"/>
            <a:ext cx="8644320" cy="36512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9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 name="Google Shape;13;p13"/>
          <p:cNvSpPr txBox="1">
            <a:spLocks noGrp="1"/>
          </p:cNvSpPr>
          <p:nvPr>
            <p:ph type="dt" idx="10"/>
          </p:nvPr>
        </p:nvSpPr>
        <p:spPr>
          <a:xfrm>
            <a:off x="9334626" y="6041362"/>
            <a:ext cx="1343706" cy="365125"/>
          </a:xfrm>
          <a:prstGeom prst="rect">
            <a:avLst/>
          </a:prstGeom>
          <a:noFill/>
          <a:ln>
            <a:noFill/>
          </a:ln>
        </p:spPr>
        <p:txBody>
          <a:bodyPr spcFirstLastPara="1" wrap="square" lIns="91425" tIns="45700" rIns="91425" bIns="45700" anchor="b" anchorCtr="0">
            <a:noAutofit/>
          </a:bodyPr>
          <a:lstStyle>
            <a:lvl1pPr marR="0" lvl="0" algn="r" rtl="0">
              <a:spcBef>
                <a:spcPts val="0"/>
              </a:spcBef>
              <a:spcAft>
                <a:spcPts val="0"/>
              </a:spcAft>
              <a:buSzPts val="1400"/>
              <a:buNone/>
              <a:defRPr sz="9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3"/>
          <p:cNvSpPr txBox="1">
            <a:spLocks noGrp="1"/>
          </p:cNvSpPr>
          <p:nvPr>
            <p:ph type="sldNum" idx="12"/>
          </p:nvPr>
        </p:nvSpPr>
        <p:spPr>
          <a:xfrm>
            <a:off x="10678331" y="5915888"/>
            <a:ext cx="1062155" cy="490599"/>
          </a:xfrm>
          <a:prstGeom prst="rect">
            <a:avLst/>
          </a:prstGeom>
          <a:noFill/>
          <a:ln>
            <a:noFill/>
          </a:ln>
        </p:spPr>
        <p:txBody>
          <a:bodyPr spcFirstLastPara="1" wrap="square" lIns="91425" tIns="45700" rIns="91425" bIns="10800" anchor="b" anchorCtr="0">
            <a:noAutofit/>
          </a:bodyPr>
          <a:lstStyle>
            <a:lvl1pPr marL="0" marR="0" lvl="0" indent="0" algn="r" rtl="0">
              <a:spcBef>
                <a:spcPts val="0"/>
              </a:spcBef>
              <a:buNone/>
              <a:defRPr sz="2000" b="0" i="0" u="none" strike="noStrike" cap="none">
                <a:solidFill>
                  <a:schemeClr val="accent1"/>
                </a:solidFill>
                <a:latin typeface="Arial"/>
                <a:ea typeface="Arial"/>
                <a:cs typeface="Arial"/>
                <a:sym typeface="Arial"/>
              </a:defRPr>
            </a:lvl1pPr>
            <a:lvl2pPr marL="0" marR="0" lvl="1" indent="0" algn="r" rtl="0">
              <a:spcBef>
                <a:spcPts val="0"/>
              </a:spcBef>
              <a:buNone/>
              <a:defRPr sz="2000" b="0" i="0" u="none" strike="noStrike" cap="none">
                <a:solidFill>
                  <a:schemeClr val="accent1"/>
                </a:solidFill>
                <a:latin typeface="Arial"/>
                <a:ea typeface="Arial"/>
                <a:cs typeface="Arial"/>
                <a:sym typeface="Arial"/>
              </a:defRPr>
            </a:lvl2pPr>
            <a:lvl3pPr marL="0" marR="0" lvl="2" indent="0" algn="r" rtl="0">
              <a:spcBef>
                <a:spcPts val="0"/>
              </a:spcBef>
              <a:buNone/>
              <a:defRPr sz="2000" b="0" i="0" u="none" strike="noStrike" cap="none">
                <a:solidFill>
                  <a:schemeClr val="accent1"/>
                </a:solidFill>
                <a:latin typeface="Arial"/>
                <a:ea typeface="Arial"/>
                <a:cs typeface="Arial"/>
                <a:sym typeface="Arial"/>
              </a:defRPr>
            </a:lvl3pPr>
            <a:lvl4pPr marL="0" marR="0" lvl="3" indent="0" algn="r" rtl="0">
              <a:spcBef>
                <a:spcPts val="0"/>
              </a:spcBef>
              <a:buNone/>
              <a:defRPr sz="2000" b="0" i="0" u="none" strike="noStrike" cap="none">
                <a:solidFill>
                  <a:schemeClr val="accent1"/>
                </a:solidFill>
                <a:latin typeface="Arial"/>
                <a:ea typeface="Arial"/>
                <a:cs typeface="Arial"/>
                <a:sym typeface="Arial"/>
              </a:defRPr>
            </a:lvl4pPr>
            <a:lvl5pPr marL="0" marR="0" lvl="4" indent="0" algn="r" rtl="0">
              <a:spcBef>
                <a:spcPts val="0"/>
              </a:spcBef>
              <a:buNone/>
              <a:defRPr sz="2000" b="0" i="0" u="none" strike="noStrike" cap="none">
                <a:solidFill>
                  <a:schemeClr val="accent1"/>
                </a:solidFill>
                <a:latin typeface="Arial"/>
                <a:ea typeface="Arial"/>
                <a:cs typeface="Arial"/>
                <a:sym typeface="Arial"/>
              </a:defRPr>
            </a:lvl5pPr>
            <a:lvl6pPr marL="0" marR="0" lvl="5" indent="0" algn="r" rtl="0">
              <a:spcBef>
                <a:spcPts val="0"/>
              </a:spcBef>
              <a:buNone/>
              <a:defRPr sz="2000" b="0" i="0" u="none" strike="noStrike" cap="none">
                <a:solidFill>
                  <a:schemeClr val="accent1"/>
                </a:solidFill>
                <a:latin typeface="Arial"/>
                <a:ea typeface="Arial"/>
                <a:cs typeface="Arial"/>
                <a:sym typeface="Arial"/>
              </a:defRPr>
            </a:lvl6pPr>
            <a:lvl7pPr marL="0" marR="0" lvl="6" indent="0" algn="r" rtl="0">
              <a:spcBef>
                <a:spcPts val="0"/>
              </a:spcBef>
              <a:buNone/>
              <a:defRPr sz="2000" b="0" i="0" u="none" strike="noStrike" cap="none">
                <a:solidFill>
                  <a:schemeClr val="accent1"/>
                </a:solidFill>
                <a:latin typeface="Arial"/>
                <a:ea typeface="Arial"/>
                <a:cs typeface="Arial"/>
                <a:sym typeface="Arial"/>
              </a:defRPr>
            </a:lvl7pPr>
            <a:lvl8pPr marL="0" marR="0" lvl="7" indent="0" algn="r" rtl="0">
              <a:spcBef>
                <a:spcPts val="0"/>
              </a:spcBef>
              <a:buNone/>
              <a:defRPr sz="2000" b="0" i="0" u="none" strike="noStrike" cap="none">
                <a:solidFill>
                  <a:schemeClr val="accent1"/>
                </a:solidFill>
                <a:latin typeface="Arial"/>
                <a:ea typeface="Arial"/>
                <a:cs typeface="Arial"/>
                <a:sym typeface="Arial"/>
              </a:defRPr>
            </a:lvl8pPr>
            <a:lvl9pPr marL="0" marR="0" lvl="8" indent="0" algn="r" rtl="0">
              <a:spcBef>
                <a:spcPts val="0"/>
              </a:spcBef>
              <a:buNone/>
              <a:defRPr sz="2000" b="0" i="0" u="none" strike="noStrike" cap="none">
                <a:solidFill>
                  <a:schemeClr val="accen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419"/>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alpha val="98823"/>
          </a:schemeClr>
        </a:solidFill>
        <a:effectLst/>
      </p:bgPr>
    </p:bg>
    <p:spTree>
      <p:nvGrpSpPr>
        <p:cNvPr id="1" name="Shape 118"/>
        <p:cNvGrpSpPr/>
        <p:nvPr/>
      </p:nvGrpSpPr>
      <p:grpSpPr>
        <a:xfrm>
          <a:off x="0" y="0"/>
          <a:ext cx="0" cy="0"/>
          <a:chOff x="0" y="0"/>
          <a:chExt cx="0" cy="0"/>
        </a:xfrm>
      </p:grpSpPr>
      <p:sp>
        <p:nvSpPr>
          <p:cNvPr id="119" name="Google Shape;119;p1"/>
          <p:cNvSpPr txBox="1">
            <a:spLocks noGrp="1"/>
          </p:cNvSpPr>
          <p:nvPr>
            <p:ph type="ctrTitle"/>
          </p:nvPr>
        </p:nvSpPr>
        <p:spPr>
          <a:xfrm>
            <a:off x="152401" y="1101969"/>
            <a:ext cx="8101016" cy="3692916"/>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lvl="0" indent="0" algn="just" rtl="0">
              <a:spcBef>
                <a:spcPts val="0"/>
              </a:spcBef>
              <a:spcAft>
                <a:spcPts val="0"/>
              </a:spcAft>
              <a:buClr>
                <a:srgbClr val="FEFEFE"/>
              </a:buClr>
              <a:buSzPts val="2800"/>
              <a:buFont typeface="Arial"/>
              <a:buNone/>
            </a:pPr>
            <a:r>
              <a:rPr lang="es-419" sz="2800"/>
              <a:t/>
            </a:r>
            <a:br>
              <a:rPr lang="es-419" sz="2800"/>
            </a:br>
            <a:r>
              <a:rPr lang="es-419" sz="2800"/>
              <a:t/>
            </a:r>
            <a:br>
              <a:rPr lang="es-419" sz="2800"/>
            </a:br>
            <a:endParaRPr sz="2400"/>
          </a:p>
        </p:txBody>
      </p:sp>
      <p:sp>
        <p:nvSpPr>
          <p:cNvPr id="120" name="Google Shape;120;p1"/>
          <p:cNvSpPr txBox="1">
            <a:spLocks noGrp="1"/>
          </p:cNvSpPr>
          <p:nvPr>
            <p:ph type="subTitle" idx="1"/>
          </p:nvPr>
        </p:nvSpPr>
        <p:spPr>
          <a:xfrm>
            <a:off x="2227385" y="5323600"/>
            <a:ext cx="7033845" cy="1253046"/>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SzPts val="3600"/>
              <a:buNone/>
            </a:pPr>
            <a:r>
              <a:rPr lang="es-419" sz="3600">
                <a:solidFill>
                  <a:schemeClr val="dk1"/>
                </a:solidFill>
              </a:rPr>
              <a:t>Dr. Waldemar José Cerrón Rojas</a:t>
            </a:r>
            <a:endParaRPr/>
          </a:p>
          <a:p>
            <a:pPr marL="0" lvl="0" indent="0" algn="ctr" rtl="0">
              <a:spcBef>
                <a:spcPts val="1240"/>
              </a:spcBef>
              <a:spcAft>
                <a:spcPts val="0"/>
              </a:spcAft>
              <a:buSzPts val="3200"/>
              <a:buNone/>
            </a:pPr>
            <a:r>
              <a:rPr lang="es-419" sz="3200">
                <a:solidFill>
                  <a:schemeClr val="dk1"/>
                </a:solidFill>
              </a:rPr>
              <a:t> </a:t>
            </a:r>
            <a:r>
              <a:rPr lang="es-419" sz="3200" b="1">
                <a:solidFill>
                  <a:schemeClr val="dk1"/>
                </a:solidFill>
              </a:rPr>
              <a:t>Congresista de la República</a:t>
            </a:r>
            <a:endParaRPr/>
          </a:p>
        </p:txBody>
      </p:sp>
      <p:pic>
        <p:nvPicPr>
          <p:cNvPr id="121" name="Google Shape;121;p1" descr="001.Cerrón Rojas, Waldemar León | Congreso de la República del Perú | Flickr"/>
          <p:cNvPicPr preferRelativeResize="0"/>
          <p:nvPr/>
        </p:nvPicPr>
        <p:blipFill rotWithShape="1">
          <a:blip r:embed="rId3">
            <a:alphaModFix/>
          </a:blip>
          <a:srcRect/>
          <a:stretch/>
        </p:blipFill>
        <p:spPr>
          <a:xfrm>
            <a:off x="8394229" y="0"/>
            <a:ext cx="3834798" cy="4911969"/>
          </a:xfrm>
          <a:prstGeom prst="rect">
            <a:avLst/>
          </a:prstGeom>
          <a:noFill/>
          <a:ln>
            <a:noFill/>
          </a:ln>
        </p:spPr>
      </p:pic>
      <p:pic>
        <p:nvPicPr>
          <p:cNvPr id="122" name="Google Shape;122;p1" descr="Descargar Logo Peru Libre EPS, AI, CDR, PDF Vector Gratis | Peruanos"/>
          <p:cNvPicPr preferRelativeResize="0"/>
          <p:nvPr/>
        </p:nvPicPr>
        <p:blipFill rotWithShape="1">
          <a:blip r:embed="rId4">
            <a:alphaModFix/>
          </a:blip>
          <a:srcRect/>
          <a:stretch/>
        </p:blipFill>
        <p:spPr>
          <a:xfrm>
            <a:off x="11234914" y="0"/>
            <a:ext cx="994113" cy="709434"/>
          </a:xfrm>
          <a:prstGeom prst="rect">
            <a:avLst/>
          </a:prstGeom>
          <a:noFill/>
          <a:ln>
            <a:noFill/>
          </a:ln>
        </p:spPr>
      </p:pic>
      <p:pic>
        <p:nvPicPr>
          <p:cNvPr id="123" name="Google Shape;123;p1" descr="Congreso de la República del Perú - YouTube"/>
          <p:cNvPicPr preferRelativeResize="0"/>
          <p:nvPr/>
        </p:nvPicPr>
        <p:blipFill rotWithShape="1">
          <a:blip r:embed="rId5">
            <a:alphaModFix/>
          </a:blip>
          <a:srcRect/>
          <a:stretch/>
        </p:blipFill>
        <p:spPr>
          <a:xfrm>
            <a:off x="1" y="0"/>
            <a:ext cx="1212209" cy="837656"/>
          </a:xfrm>
          <a:prstGeom prst="rect">
            <a:avLst/>
          </a:prstGeom>
          <a:noFill/>
          <a:ln>
            <a:noFill/>
          </a:ln>
        </p:spPr>
      </p:pic>
      <p:sp>
        <p:nvSpPr>
          <p:cNvPr id="124" name="Google Shape;124;p1"/>
          <p:cNvSpPr txBox="1"/>
          <p:nvPr/>
        </p:nvSpPr>
        <p:spPr>
          <a:xfrm>
            <a:off x="1940356" y="1733026"/>
            <a:ext cx="4976260" cy="14465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419" sz="4400" b="1" i="0" u="none" strike="noStrike" cap="none">
                <a:solidFill>
                  <a:schemeClr val="lt1"/>
                </a:solidFill>
                <a:latin typeface="Arial"/>
                <a:ea typeface="Arial"/>
                <a:cs typeface="Arial"/>
                <a:sym typeface="Arial"/>
              </a:rPr>
              <a:t>Proyecto de Ley N° 3547/2022-CR</a:t>
            </a:r>
            <a:endParaRPr sz="4400" b="1">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0"/>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lvl="0" indent="0" algn="ctr" rtl="0">
              <a:spcBef>
                <a:spcPts val="0"/>
              </a:spcBef>
              <a:spcAft>
                <a:spcPts val="0"/>
              </a:spcAft>
              <a:buClr>
                <a:srgbClr val="FEFEFE"/>
              </a:buClr>
              <a:buSzPts val="4000"/>
              <a:buFont typeface="Arial"/>
              <a:buNone/>
            </a:pPr>
            <a:r>
              <a:rPr lang="es-419"/>
              <a:t>ANÁLISIS COSTO-BENEFICIO</a:t>
            </a:r>
            <a:endParaRPr/>
          </a:p>
        </p:txBody>
      </p:sp>
      <p:sp>
        <p:nvSpPr>
          <p:cNvPr id="179" name="Google Shape;179;p10"/>
          <p:cNvSpPr txBox="1"/>
          <p:nvPr/>
        </p:nvSpPr>
        <p:spPr>
          <a:xfrm>
            <a:off x="5634037" y="2657594"/>
            <a:ext cx="6077763" cy="3636511"/>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rmAutofit/>
          </a:bodyPr>
          <a:lstStyle/>
          <a:p>
            <a:pPr marL="342900" marR="0" lvl="0" indent="-342900" algn="just" rtl="0">
              <a:spcBef>
                <a:spcPts val="0"/>
              </a:spcBef>
              <a:spcAft>
                <a:spcPts val="0"/>
              </a:spcAft>
              <a:buClr>
                <a:schemeClr val="accent1"/>
              </a:buClr>
              <a:buSzPts val="2400"/>
              <a:buFont typeface="Noto Sans Symbols"/>
              <a:buChar char="🞆"/>
            </a:pPr>
            <a:r>
              <a:rPr lang="es-419" sz="2400">
                <a:solidFill>
                  <a:srgbClr val="040404"/>
                </a:solidFill>
                <a:latin typeface="Arial"/>
                <a:ea typeface="Arial"/>
                <a:cs typeface="Arial"/>
                <a:sym typeface="Arial"/>
              </a:rPr>
              <a:t>como</a:t>
            </a:r>
            <a:endParaRPr sz="2400">
              <a:solidFill>
                <a:srgbClr val="040404"/>
              </a:solidFill>
              <a:latin typeface="Arial"/>
              <a:ea typeface="Arial"/>
              <a:cs typeface="Arial"/>
              <a:sym typeface="Arial"/>
            </a:endParaRPr>
          </a:p>
        </p:txBody>
      </p:sp>
      <p:graphicFrame>
        <p:nvGraphicFramePr>
          <p:cNvPr id="180" name="Google Shape;180;p10"/>
          <p:cNvGraphicFramePr/>
          <p:nvPr/>
        </p:nvGraphicFramePr>
        <p:xfrm>
          <a:off x="739836" y="2388167"/>
          <a:ext cx="3000000" cy="3000000"/>
        </p:xfrm>
        <a:graphic>
          <a:graphicData uri="http://schemas.openxmlformats.org/drawingml/2006/table">
            <a:tbl>
              <a:tblPr firstRow="1" bandRow="1">
                <a:noFill/>
                <a:tableStyleId>{44577D0D-4794-4095-AF69-56054AAB4F5B}</a:tableStyleId>
              </a:tblPr>
              <a:tblGrid>
                <a:gridCol w="3454200">
                  <a:extLst>
                    <a:ext uri="{9D8B030D-6E8A-4147-A177-3AD203B41FA5}">
                      <a16:colId xmlns:a16="http://schemas.microsoft.com/office/drawing/2014/main" xmlns="" val="20000"/>
                    </a:ext>
                  </a:extLst>
                </a:gridCol>
                <a:gridCol w="7258125">
                  <a:extLst>
                    <a:ext uri="{9D8B030D-6E8A-4147-A177-3AD203B41FA5}">
                      <a16:colId xmlns:a16="http://schemas.microsoft.com/office/drawing/2014/main" xmlns="" val="20001"/>
                    </a:ext>
                  </a:extLst>
                </a:gridCol>
              </a:tblGrid>
              <a:tr h="518175">
                <a:tc>
                  <a:txBody>
                    <a:bodyPr/>
                    <a:lstStyle/>
                    <a:p>
                      <a:pPr marL="0" marR="0" lvl="0" indent="0" algn="ctr" rtl="0">
                        <a:spcBef>
                          <a:spcPts val="0"/>
                        </a:spcBef>
                        <a:spcAft>
                          <a:spcPts val="0"/>
                        </a:spcAft>
                        <a:buNone/>
                      </a:pPr>
                      <a:r>
                        <a:rPr lang="es-419" sz="2800" u="none" strike="noStrike" cap="none">
                          <a:solidFill>
                            <a:schemeClr val="dk1"/>
                          </a:solidFill>
                        </a:rPr>
                        <a:t>Costo</a:t>
                      </a:r>
                      <a:endParaRPr/>
                    </a:p>
                  </a:txBody>
                  <a:tcPr marL="91450" marR="91450" marT="45725" marB="45725">
                    <a:solidFill>
                      <a:srgbClr val="F8CABE"/>
                    </a:solidFill>
                  </a:tcPr>
                </a:tc>
                <a:tc>
                  <a:txBody>
                    <a:bodyPr/>
                    <a:lstStyle/>
                    <a:p>
                      <a:pPr marL="0" marR="0" lvl="0" indent="0" algn="ctr" rtl="0">
                        <a:spcBef>
                          <a:spcPts val="0"/>
                        </a:spcBef>
                        <a:spcAft>
                          <a:spcPts val="0"/>
                        </a:spcAft>
                        <a:buNone/>
                      </a:pPr>
                      <a:r>
                        <a:rPr lang="es-419" sz="2800" u="none" strike="noStrike" cap="none">
                          <a:solidFill>
                            <a:schemeClr val="dk1"/>
                          </a:solidFill>
                        </a:rPr>
                        <a:t>Beneficio</a:t>
                      </a:r>
                      <a:endParaRPr/>
                    </a:p>
                  </a:txBody>
                  <a:tcPr marL="91450" marR="91450" marT="45725" marB="45725">
                    <a:solidFill>
                      <a:srgbClr val="F8CABE"/>
                    </a:solidFill>
                  </a:tcPr>
                </a:tc>
                <a:extLst>
                  <a:ext uri="{0D108BD9-81ED-4DB2-BD59-A6C34878D82A}">
                    <a16:rowId xmlns:a16="http://schemas.microsoft.com/office/drawing/2014/main" xmlns="" val="10000"/>
                  </a:ext>
                </a:extLst>
              </a:tr>
              <a:tr h="3387750">
                <a:tc>
                  <a:txBody>
                    <a:bodyPr/>
                    <a:lstStyle/>
                    <a:p>
                      <a:pPr marL="0" marR="0" lvl="0" indent="0" algn="just" rtl="0">
                        <a:lnSpc>
                          <a:spcPct val="115000"/>
                        </a:lnSpc>
                        <a:spcBef>
                          <a:spcPts val="0"/>
                        </a:spcBef>
                        <a:spcAft>
                          <a:spcPts val="0"/>
                        </a:spcAft>
                        <a:buClr>
                          <a:schemeClr val="dk1"/>
                        </a:buClr>
                        <a:buSzPts val="3200"/>
                        <a:buFont typeface="Arial"/>
                        <a:buNone/>
                      </a:pPr>
                      <a:r>
                        <a:rPr lang="es-419" sz="2600"/>
                        <a:t>N</a:t>
                      </a:r>
                      <a:r>
                        <a:rPr lang="es-419" sz="2600" u="none" strike="noStrike" cap="none">
                          <a:solidFill>
                            <a:schemeClr val="dk1"/>
                          </a:solidFill>
                          <a:latin typeface="Arial"/>
                          <a:ea typeface="Arial"/>
                          <a:cs typeface="Arial"/>
                          <a:sym typeface="Arial"/>
                        </a:rPr>
                        <a:t>o supondrá gastos adicionales al erario nacional, por tratarse de una Ley de carácter declarativa</a:t>
                      </a:r>
                      <a:endParaRPr sz="2600" u="none" strike="noStrike" cap="none">
                        <a:solidFill>
                          <a:schemeClr val="dk1"/>
                        </a:solidFill>
                      </a:endParaRPr>
                    </a:p>
                  </a:txBody>
                  <a:tcPr marL="91450" marR="91450" marT="45725" marB="45725"/>
                </a:tc>
                <a:tc>
                  <a:txBody>
                    <a:bodyPr/>
                    <a:lstStyle/>
                    <a:p>
                      <a:pPr marL="0" marR="0" lvl="0" indent="0" algn="just" rtl="0">
                        <a:lnSpc>
                          <a:spcPct val="115000"/>
                        </a:lnSpc>
                        <a:spcBef>
                          <a:spcPts val="0"/>
                        </a:spcBef>
                        <a:spcAft>
                          <a:spcPts val="0"/>
                        </a:spcAft>
                        <a:buClr>
                          <a:schemeClr val="dk1"/>
                        </a:buClr>
                        <a:buSzPts val="3200"/>
                        <a:buFont typeface="Arial"/>
                        <a:buNone/>
                      </a:pPr>
                      <a:r>
                        <a:rPr lang="es-419" sz="2600" u="none" strike="noStrike" cap="none">
                          <a:solidFill>
                            <a:schemeClr val="dk1"/>
                          </a:solidFill>
                          <a:latin typeface="Arial"/>
                          <a:ea typeface="Arial"/>
                          <a:cs typeface="Arial"/>
                          <a:sym typeface="Arial"/>
                        </a:rPr>
                        <a:t>Fortalecerá las políticas de salud pública, enfocadas en prevención y promoción de la salud que permitirá mejorar la calidad de atención, además contribuirá a ser referente entre otros países por tener un Estado fomente y  garantiza una calidad de vida para los adultos mayores.</a:t>
                      </a:r>
                      <a:endParaRPr sz="2600" u="none" strike="noStrike" cap="none">
                        <a:solidFill>
                          <a:schemeClr val="dk1"/>
                        </a:solidFill>
                      </a:endParaRPr>
                    </a:p>
                  </a:txBody>
                  <a:tcPr marL="91450" marR="91450" marT="45725" marB="45725"/>
                </a:tc>
                <a:extLst>
                  <a:ext uri="{0D108BD9-81ED-4DB2-BD59-A6C34878D82A}">
                    <a16:rowId xmlns:a16="http://schemas.microsoft.com/office/drawing/2014/main" xmlns=""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1"/>
          <p:cNvSpPr txBox="1">
            <a:spLocks noGrp="1"/>
          </p:cNvSpPr>
          <p:nvPr>
            <p:ph type="title"/>
          </p:nvPr>
        </p:nvSpPr>
        <p:spPr>
          <a:xfrm>
            <a:off x="727365" y="166255"/>
            <a:ext cx="10827326" cy="126567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marR="2540" lvl="0" indent="0" algn="just" rtl="0">
              <a:lnSpc>
                <a:spcPct val="150000"/>
              </a:lnSpc>
              <a:spcBef>
                <a:spcPts val="0"/>
              </a:spcBef>
              <a:spcAft>
                <a:spcPts val="0"/>
              </a:spcAft>
              <a:buClr>
                <a:srgbClr val="FEFEFE"/>
              </a:buClr>
              <a:buSzPts val="3200"/>
              <a:buFont typeface="Arial"/>
              <a:buNone/>
            </a:pPr>
            <a:r>
              <a:rPr lang="es-419" sz="3200" b="1">
                <a:latin typeface="Arial"/>
                <a:ea typeface="Arial"/>
                <a:cs typeface="Arial"/>
                <a:sym typeface="Arial"/>
              </a:rPr>
              <a:t>EFECTO DE LA VIGENCIA DE LA NORMA EN LA LEGISLACION NACIONAL</a:t>
            </a:r>
            <a:endParaRPr sz="3200">
              <a:latin typeface="Calibri"/>
              <a:ea typeface="Calibri"/>
              <a:cs typeface="Calibri"/>
              <a:sym typeface="Calibri"/>
            </a:endParaRPr>
          </a:p>
        </p:txBody>
      </p:sp>
      <p:sp>
        <p:nvSpPr>
          <p:cNvPr id="186" name="Google Shape;186;p11"/>
          <p:cNvSpPr txBox="1">
            <a:spLocks noGrp="1"/>
          </p:cNvSpPr>
          <p:nvPr>
            <p:ph type="body" idx="1"/>
          </p:nvPr>
        </p:nvSpPr>
        <p:spPr>
          <a:xfrm>
            <a:off x="765475" y="2393650"/>
            <a:ext cx="10661100" cy="3704400"/>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Autofit/>
          </a:bodyPr>
          <a:lstStyle/>
          <a:p>
            <a:pPr marL="0" marR="2540" lvl="0" indent="0" algn="just" rtl="0">
              <a:lnSpc>
                <a:spcPct val="150000"/>
              </a:lnSpc>
              <a:spcBef>
                <a:spcPts val="0"/>
              </a:spcBef>
              <a:spcAft>
                <a:spcPts val="0"/>
              </a:spcAft>
              <a:buSzPts val="2800"/>
              <a:buNone/>
            </a:pPr>
            <a:endParaRPr sz="2800">
              <a:solidFill>
                <a:schemeClr val="dk1"/>
              </a:solidFill>
              <a:latin typeface="Arial"/>
              <a:ea typeface="Arial"/>
              <a:cs typeface="Arial"/>
              <a:sym typeface="Arial"/>
            </a:endParaRPr>
          </a:p>
          <a:p>
            <a:pPr marL="0" marR="2540" lvl="0" indent="0" algn="just" rtl="0">
              <a:lnSpc>
                <a:spcPct val="150000"/>
              </a:lnSpc>
              <a:spcBef>
                <a:spcPts val="1360"/>
              </a:spcBef>
              <a:spcAft>
                <a:spcPts val="0"/>
              </a:spcAft>
              <a:buSzPts val="2800"/>
              <a:buNone/>
            </a:pPr>
            <a:r>
              <a:rPr lang="es-419" sz="2600">
                <a:solidFill>
                  <a:schemeClr val="dk1"/>
                </a:solidFill>
                <a:latin typeface="Arial"/>
                <a:ea typeface="Arial"/>
                <a:cs typeface="Arial"/>
                <a:sym typeface="Arial"/>
              </a:rPr>
              <a:t>Propone incorporar en nuestro ordenamiento legal una disposición legal declarativa, estipulando su necesidad pública e interés nacional, con la finalidad de que el Poder Ejecutivo </a:t>
            </a:r>
            <a:r>
              <a:rPr lang="es-419" sz="2600">
                <a:solidFill>
                  <a:schemeClr val="dk1"/>
                </a:solidFill>
              </a:rPr>
              <a:t>gestione </a:t>
            </a:r>
            <a:r>
              <a:rPr lang="es-419" sz="2600">
                <a:solidFill>
                  <a:schemeClr val="dk1"/>
                </a:solidFill>
                <a:latin typeface="Arial"/>
                <a:ea typeface="Arial"/>
                <a:cs typeface="Arial"/>
                <a:sym typeface="Arial"/>
              </a:rPr>
              <a:t>acciones necesarias para la creación, implementación y establecimiento del programa “PROGRAMA NACIONAL DE GERIA MÓVIL (PRONAGEM)", tal como se indica en la fórmula legal de la presente propuesta legislativa.</a:t>
            </a:r>
            <a:endParaRPr sz="2600">
              <a:solidFill>
                <a:schemeClr val="dk1"/>
              </a:solidFill>
              <a:latin typeface="Calibri"/>
              <a:ea typeface="Calibri"/>
              <a:cs typeface="Calibri"/>
              <a:sym typeface="Calibri"/>
            </a:endParaRPr>
          </a:p>
          <a:p>
            <a:pPr marL="0" lvl="0" indent="0" algn="just" rtl="0">
              <a:spcBef>
                <a:spcPts val="1360"/>
              </a:spcBef>
              <a:spcAft>
                <a:spcPts val="0"/>
              </a:spcAft>
              <a:buSzPts val="2800"/>
              <a:buNone/>
            </a:pPr>
            <a:endParaRPr sz="2800">
              <a:solidFill>
                <a:srgbClr val="040404"/>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2"/>
          <p:cNvSpPr txBox="1">
            <a:spLocks noGrp="1"/>
          </p:cNvSpPr>
          <p:nvPr>
            <p:ph type="title"/>
          </p:nvPr>
        </p:nvSpPr>
        <p:spPr>
          <a:xfrm>
            <a:off x="810000" y="3429000"/>
            <a:ext cx="10561418" cy="146880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lvl="0" indent="0" algn="ctr" rtl="0">
              <a:spcBef>
                <a:spcPts val="0"/>
              </a:spcBef>
              <a:spcAft>
                <a:spcPts val="0"/>
              </a:spcAft>
              <a:buClr>
                <a:srgbClr val="FEFEFE"/>
              </a:buClr>
              <a:buSzPts val="4800"/>
              <a:buFont typeface="Arial"/>
              <a:buNone/>
            </a:pPr>
            <a:r>
              <a:rPr lang="es-419"/>
              <a:t>¡GRACIAS!</a:t>
            </a:r>
            <a:endParaRPr/>
          </a:p>
        </p:txBody>
      </p:sp>
      <p:sp>
        <p:nvSpPr>
          <p:cNvPr id="192" name="Google Shape;192;p12"/>
          <p:cNvSpPr txBox="1">
            <a:spLocks noGrp="1"/>
          </p:cNvSpPr>
          <p:nvPr>
            <p:ph type="body" idx="1"/>
          </p:nvPr>
        </p:nvSpPr>
        <p:spPr>
          <a:xfrm>
            <a:off x="810000" y="5281201"/>
            <a:ext cx="10561418" cy="1424399"/>
          </a:xfrm>
          <a:prstGeom prst="rect">
            <a:avLst/>
          </a:prstGeom>
          <a:noFill/>
          <a:ln>
            <a:noFill/>
          </a:ln>
          <a:effectLst>
            <a:outerShdw blurRad="50800">
              <a:srgbClr val="000000">
                <a:alpha val="40000"/>
              </a:srgbClr>
            </a:outerShdw>
          </a:effectLst>
        </p:spPr>
        <p:txBody>
          <a:bodyPr spcFirstLastPara="1" wrap="square" lIns="91425" tIns="45700" rIns="91425" bIns="45700" anchor="t" anchorCtr="0">
            <a:normAutofit/>
          </a:bodyPr>
          <a:lstStyle/>
          <a:p>
            <a:pPr marL="0" lvl="0" indent="0" algn="ctr" rtl="0">
              <a:spcBef>
                <a:spcPts val="0"/>
              </a:spcBef>
              <a:spcAft>
                <a:spcPts val="0"/>
              </a:spcAft>
              <a:buSzPts val="3200"/>
              <a:buNone/>
            </a:pPr>
            <a:r>
              <a:rPr lang="es-419" sz="3200" b="1">
                <a:solidFill>
                  <a:srgbClr val="040404"/>
                </a:solidFill>
              </a:rPr>
              <a:t>Congresista Dr. Waldemar José Cerrón Rojas</a:t>
            </a:r>
            <a:endParaRPr/>
          </a:p>
          <a:p>
            <a:pPr marL="0" lvl="0" indent="0" algn="ctr" rtl="0">
              <a:spcBef>
                <a:spcPts val="1240"/>
              </a:spcBef>
              <a:spcAft>
                <a:spcPts val="0"/>
              </a:spcAft>
              <a:buSzPts val="3200"/>
              <a:buNone/>
            </a:pPr>
            <a:r>
              <a:rPr lang="es-419" sz="3200" b="1">
                <a:solidFill>
                  <a:srgbClr val="040404"/>
                </a:solidFill>
              </a:rPr>
              <a:t>Lima, 07 de febrero del 2023</a:t>
            </a:r>
            <a:endParaRPr/>
          </a:p>
        </p:txBody>
      </p:sp>
      <p:pic>
        <p:nvPicPr>
          <p:cNvPr id="193" name="Google Shape;193;p12" descr="001.Cerrón Rojas, Waldemar León | Congreso de la República del Perú | Flickr"/>
          <p:cNvPicPr preferRelativeResize="0"/>
          <p:nvPr/>
        </p:nvPicPr>
        <p:blipFill rotWithShape="1">
          <a:blip r:embed="rId3">
            <a:alphaModFix/>
          </a:blip>
          <a:srcRect/>
          <a:stretch/>
        </p:blipFill>
        <p:spPr>
          <a:xfrm>
            <a:off x="4358067" y="0"/>
            <a:ext cx="3430077" cy="4205288"/>
          </a:xfrm>
          <a:prstGeom prst="rect">
            <a:avLst/>
          </a:prstGeom>
          <a:noFill/>
          <a:ln>
            <a:noFill/>
          </a:ln>
        </p:spPr>
      </p:pic>
      <p:pic>
        <p:nvPicPr>
          <p:cNvPr id="194" name="Google Shape;194;p12" descr="Descargar Logo Peru Libre EPS, AI, CDR, PDF Vector Gratis | Peruanos"/>
          <p:cNvPicPr preferRelativeResize="0"/>
          <p:nvPr/>
        </p:nvPicPr>
        <p:blipFill rotWithShape="1">
          <a:blip r:embed="rId4">
            <a:alphaModFix/>
          </a:blip>
          <a:srcRect/>
          <a:stretch/>
        </p:blipFill>
        <p:spPr>
          <a:xfrm>
            <a:off x="10754746" y="0"/>
            <a:ext cx="1424399" cy="1424399"/>
          </a:xfrm>
          <a:prstGeom prst="rect">
            <a:avLst/>
          </a:prstGeom>
          <a:noFill/>
          <a:ln>
            <a:noFill/>
          </a:ln>
        </p:spPr>
      </p:pic>
      <p:pic>
        <p:nvPicPr>
          <p:cNvPr id="195" name="Google Shape;195;p12" descr="Congreso de la República del Perú - YouTube"/>
          <p:cNvPicPr preferRelativeResize="0"/>
          <p:nvPr/>
        </p:nvPicPr>
        <p:blipFill rotWithShape="1">
          <a:blip r:embed="rId5">
            <a:alphaModFix/>
          </a:blip>
          <a:srcRect/>
          <a:stretch/>
        </p:blipFill>
        <p:spPr>
          <a:xfrm>
            <a:off x="12855" y="-74746"/>
            <a:ext cx="1484452" cy="148445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
          <p:cNvSpPr txBox="1">
            <a:spLocks noGrp="1"/>
          </p:cNvSpPr>
          <p:nvPr>
            <p:ph type="title"/>
          </p:nvPr>
        </p:nvSpPr>
        <p:spPr>
          <a:xfrm>
            <a:off x="1500874" y="855783"/>
            <a:ext cx="8850604" cy="984739"/>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lvl="0" indent="0" algn="l" rtl="0">
              <a:spcBef>
                <a:spcPts val="0"/>
              </a:spcBef>
              <a:spcAft>
                <a:spcPts val="0"/>
              </a:spcAft>
              <a:buClr>
                <a:srgbClr val="FEFEFE"/>
              </a:buClr>
              <a:buSzPts val="4000"/>
              <a:buFont typeface="Arial"/>
              <a:buNone/>
            </a:pPr>
            <a:r>
              <a:rPr lang="es-419" sz="4000" b="1"/>
              <a:t/>
            </a:r>
            <a:br>
              <a:rPr lang="es-419" sz="4000" b="1"/>
            </a:br>
            <a:r>
              <a:rPr lang="es-419" sz="4000" b="1"/>
              <a:t/>
            </a:r>
            <a:br>
              <a:rPr lang="es-419" sz="4000" b="1"/>
            </a:br>
            <a:r>
              <a:rPr lang="es-419" sz="4000" b="1"/>
              <a:t>Proyecto de Ley N° 3547/2022-CR</a:t>
            </a:r>
            <a:br>
              <a:rPr lang="es-419" sz="4000" b="1"/>
            </a:br>
            <a:endParaRPr/>
          </a:p>
        </p:txBody>
      </p:sp>
      <p:sp>
        <p:nvSpPr>
          <p:cNvPr id="130" name="Google Shape;130;p2"/>
          <p:cNvSpPr txBox="1">
            <a:spLocks noGrp="1"/>
          </p:cNvSpPr>
          <p:nvPr>
            <p:ph type="body" idx="1"/>
          </p:nvPr>
        </p:nvSpPr>
        <p:spPr>
          <a:xfrm>
            <a:off x="818712" y="2222287"/>
            <a:ext cx="10554574" cy="3636511"/>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rmAutofit/>
          </a:bodyPr>
          <a:lstStyle/>
          <a:p>
            <a:pPr marL="0" lvl="0" indent="0" algn="just" rtl="0">
              <a:spcBef>
                <a:spcPts val="0"/>
              </a:spcBef>
              <a:spcAft>
                <a:spcPts val="0"/>
              </a:spcAft>
              <a:buSzPts val="3600"/>
              <a:buNone/>
            </a:pPr>
            <a:r>
              <a:rPr lang="es-419" sz="3600" b="1">
                <a:solidFill>
                  <a:schemeClr val="dk1"/>
                </a:solidFill>
                <a:latin typeface="Arial"/>
                <a:ea typeface="Arial"/>
                <a:cs typeface="Arial"/>
                <a:sym typeface="Arial"/>
              </a:rPr>
              <a:t>LEY QUE DECLARA DE INTERÉS NACIONAL Y NECESIDAD PÚBLICA LA CREACIÓN Y FORTALECIMIENTO DEL PROGRAMA NACIONAL DE GERIA MÓVIL (PRONAGEM)</a:t>
            </a:r>
            <a:endParaRPr sz="3600">
              <a:solidFill>
                <a:schemeClr val="dk1"/>
              </a:solidFill>
              <a:latin typeface="Calibri"/>
              <a:ea typeface="Calibri"/>
              <a:cs typeface="Calibri"/>
              <a:sym typeface="Calibri"/>
            </a:endParaRPr>
          </a:p>
          <a:p>
            <a:pPr marL="0" lvl="0" indent="0" algn="l" rtl="0">
              <a:spcBef>
                <a:spcPts val="960"/>
              </a:spcBef>
              <a:spcAft>
                <a:spcPts val="0"/>
              </a:spcAft>
              <a:buSzPts val="18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3"/>
          <p:cNvSpPr txBox="1">
            <a:spLocks noGrp="1"/>
          </p:cNvSpPr>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lvl="0" indent="0" algn="l" rtl="0">
              <a:spcBef>
                <a:spcPts val="0"/>
              </a:spcBef>
              <a:spcAft>
                <a:spcPts val="0"/>
              </a:spcAft>
              <a:buClr>
                <a:srgbClr val="FEFEFE"/>
              </a:buClr>
              <a:buSzPts val="5400"/>
              <a:buFont typeface="Arial"/>
              <a:buNone/>
            </a:pPr>
            <a:r>
              <a:rPr lang="es-419" sz="5400"/>
              <a:t>Objeto de la Ley</a:t>
            </a:r>
            <a:endParaRPr sz="5400"/>
          </a:p>
        </p:txBody>
      </p:sp>
      <p:sp>
        <p:nvSpPr>
          <p:cNvPr id="137" name="Google Shape;137;p3"/>
          <p:cNvSpPr txBox="1">
            <a:spLocks noGrp="1"/>
          </p:cNvSpPr>
          <p:nvPr>
            <p:ph type="body" idx="1"/>
          </p:nvPr>
        </p:nvSpPr>
        <p:spPr>
          <a:xfrm>
            <a:off x="818712" y="2388541"/>
            <a:ext cx="10554574" cy="3636511"/>
          </a:xfrm>
          <a:prstGeom prst="rect">
            <a:avLst/>
          </a:prstGeom>
          <a:solidFill>
            <a:schemeClr val="lt1"/>
          </a:solidFill>
          <a:ln w="9525" cap="flat" cmpd="sng">
            <a:solidFill>
              <a:schemeClr val="lt1"/>
            </a:solidFill>
            <a:prstDash val="solid"/>
            <a:round/>
            <a:headEnd type="none" w="sm" len="sm"/>
            <a:tailEnd type="none" w="sm" len="sm"/>
          </a:ln>
          <a:effectLst>
            <a:outerShdw blurRad="50800">
              <a:srgbClr val="000000">
                <a:alpha val="40000"/>
              </a:srgbClr>
            </a:outerShdw>
          </a:effectLst>
        </p:spPr>
        <p:txBody>
          <a:bodyPr spcFirstLastPara="1" wrap="square" lIns="91425" tIns="45700" rIns="91425" bIns="45700" anchor="ctr" anchorCtr="0">
            <a:noAutofit/>
          </a:bodyPr>
          <a:lstStyle/>
          <a:p>
            <a:pPr marL="0" lvl="0" indent="0" algn="just" rtl="0">
              <a:spcBef>
                <a:spcPts val="0"/>
              </a:spcBef>
              <a:spcAft>
                <a:spcPts val="0"/>
              </a:spcAft>
              <a:buSzPts val="3200"/>
              <a:buNone/>
            </a:pPr>
            <a:r>
              <a:rPr lang="es-419" sz="3200">
                <a:solidFill>
                  <a:schemeClr val="dk1"/>
                </a:solidFill>
              </a:rPr>
              <a:t>Fortalecer la atención primaria en salud de los pacientes geriátricos en las comunidades, distritos o provincias, a través de la Creación de un programa PRONAGEM (Programa Nacional de Geria Móvil), que consiste en llevar atención específica para el adulto mayor en un bus que cubrirá la atención primaria, sobre todo de carácter preventivo, con un equipo de profesionales médicos y equipamiento básico. </a:t>
            </a:r>
            <a:endParaRPr sz="32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4"/>
          <p:cNvSpPr txBox="1">
            <a:spLocks noGrp="1"/>
          </p:cNvSpPr>
          <p:nvPr>
            <p:ph type="title"/>
          </p:nvPr>
        </p:nvSpPr>
        <p:spPr>
          <a:xfrm>
            <a:off x="810000" y="447188"/>
            <a:ext cx="4656945" cy="93414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lvl="0" indent="0" algn="just" rtl="0">
              <a:spcBef>
                <a:spcPts val="0"/>
              </a:spcBef>
              <a:spcAft>
                <a:spcPts val="0"/>
              </a:spcAft>
              <a:buClr>
                <a:schemeClr val="lt1"/>
              </a:buClr>
              <a:buSzPts val="5400"/>
              <a:buFont typeface="Arial"/>
              <a:buNone/>
            </a:pPr>
            <a:r>
              <a:rPr lang="es-419" sz="5400">
                <a:solidFill>
                  <a:schemeClr val="lt1"/>
                </a:solidFill>
                <a:latin typeface="Arial"/>
                <a:ea typeface="Arial"/>
                <a:cs typeface="Arial"/>
                <a:sym typeface="Arial"/>
              </a:rPr>
              <a:t>Finalidad</a:t>
            </a:r>
            <a:endParaRPr sz="5400">
              <a:solidFill>
                <a:schemeClr val="lt1"/>
              </a:solidFill>
            </a:endParaRPr>
          </a:p>
        </p:txBody>
      </p:sp>
      <p:sp>
        <p:nvSpPr>
          <p:cNvPr id="143" name="Google Shape;143;p4"/>
          <p:cNvSpPr txBox="1">
            <a:spLocks noGrp="1"/>
          </p:cNvSpPr>
          <p:nvPr>
            <p:ph type="body" idx="1"/>
          </p:nvPr>
        </p:nvSpPr>
        <p:spPr>
          <a:xfrm>
            <a:off x="392723" y="2222287"/>
            <a:ext cx="11406554" cy="4188525"/>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Autofit/>
          </a:bodyPr>
          <a:lstStyle/>
          <a:p>
            <a:pPr marL="34290" marR="107950" lvl="0" indent="0" algn="just" rtl="0">
              <a:lnSpc>
                <a:spcPct val="150000"/>
              </a:lnSpc>
              <a:spcBef>
                <a:spcPts val="0"/>
              </a:spcBef>
              <a:spcAft>
                <a:spcPts val="0"/>
              </a:spcAft>
              <a:buSzPts val="3200"/>
              <a:buNone/>
            </a:pPr>
            <a:r>
              <a:rPr lang="es-419" sz="3200">
                <a:solidFill>
                  <a:schemeClr val="dk1"/>
                </a:solidFill>
              </a:rPr>
              <a:t>Velar por la salud del adulto mayor, llevando la atención médica y asistencial a la población de la tercera edad del país y sobre todo del Perú Profundo, previsto en las normas, políticas y agenda legislativa, planes, programas que contribuyan al gobierno nacional, regionales y locales. </a:t>
            </a:r>
            <a:endParaRPr sz="32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5"/>
          <p:cNvSpPr txBox="1">
            <a:spLocks noGrp="1"/>
          </p:cNvSpPr>
          <p:nvPr>
            <p:ph type="title"/>
          </p:nvPr>
        </p:nvSpPr>
        <p:spPr>
          <a:xfrm>
            <a:off x="2128837" y="1551222"/>
            <a:ext cx="8356755" cy="1468800"/>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lvl="0" indent="0" algn="r" rtl="0">
              <a:spcBef>
                <a:spcPts val="0"/>
              </a:spcBef>
              <a:spcAft>
                <a:spcPts val="0"/>
              </a:spcAft>
              <a:buClr>
                <a:srgbClr val="FEFEFE"/>
              </a:buClr>
              <a:buSzPts val="4800"/>
              <a:buFont typeface="Arial"/>
              <a:buNone/>
            </a:pPr>
            <a:r>
              <a:rPr lang="es-419"/>
              <a:t>EXPOSICIÓN DE MOTIVOS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6"/>
          <p:cNvSpPr txBox="1">
            <a:spLocks noGrp="1"/>
          </p:cNvSpPr>
          <p:nvPr>
            <p:ph type="title"/>
          </p:nvPr>
        </p:nvSpPr>
        <p:spPr>
          <a:xfrm>
            <a:off x="282462" y="680936"/>
            <a:ext cx="8958816" cy="783594"/>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lvl="0" indent="0" algn="just" rtl="0">
              <a:spcBef>
                <a:spcPts val="0"/>
              </a:spcBef>
              <a:spcAft>
                <a:spcPts val="0"/>
              </a:spcAft>
              <a:buClr>
                <a:srgbClr val="FEFEFE"/>
              </a:buClr>
              <a:buSzPts val="4800"/>
              <a:buFont typeface="Arial"/>
              <a:buNone/>
            </a:pPr>
            <a:r>
              <a:rPr lang="es-419" sz="4800"/>
              <a:t>Fundamentos de la propuesta</a:t>
            </a:r>
            <a:endParaRPr sz="4800">
              <a:solidFill>
                <a:schemeClr val="lt1"/>
              </a:solidFill>
            </a:endParaRPr>
          </a:p>
        </p:txBody>
      </p:sp>
      <p:sp>
        <p:nvSpPr>
          <p:cNvPr id="154" name="Google Shape;154;p6"/>
          <p:cNvSpPr txBox="1">
            <a:spLocks noGrp="1"/>
          </p:cNvSpPr>
          <p:nvPr>
            <p:ph type="body" idx="1"/>
          </p:nvPr>
        </p:nvSpPr>
        <p:spPr>
          <a:xfrm>
            <a:off x="392723" y="2222287"/>
            <a:ext cx="11406554" cy="4436421"/>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Autofit/>
          </a:bodyPr>
          <a:lstStyle/>
          <a:p>
            <a:pPr marL="36195" marR="107950" lvl="0" indent="0" algn="just" rtl="0">
              <a:lnSpc>
                <a:spcPct val="150000"/>
              </a:lnSpc>
              <a:spcBef>
                <a:spcPts val="0"/>
              </a:spcBef>
              <a:spcAft>
                <a:spcPts val="0"/>
              </a:spcAft>
              <a:buSzPts val="2800"/>
              <a:buNone/>
            </a:pPr>
            <a:r>
              <a:rPr lang="es-419" sz="2800">
                <a:solidFill>
                  <a:schemeClr val="dk1"/>
                </a:solidFill>
              </a:rPr>
              <a:t>Existe una normativa para el Adulto Mayor, la Ley 30490, Art. 19, "La persona adulta mayor tiene derecho a la atención integral en salud, siendo la población prioritaria respecto de dicha atención. Corresponde al sector salud promover servicios diferenciados para la persona adulta mayor en los establecimientos de salud para su atención integral, considerando sus necesidades específicas. </a:t>
            </a:r>
            <a:endParaRPr sz="2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7"/>
          <p:cNvSpPr txBox="1">
            <a:spLocks noGrp="1"/>
          </p:cNvSpPr>
          <p:nvPr>
            <p:ph type="body" idx="1"/>
          </p:nvPr>
        </p:nvSpPr>
        <p:spPr>
          <a:xfrm>
            <a:off x="392725" y="2015826"/>
            <a:ext cx="11406600" cy="4500300"/>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Autofit/>
          </a:bodyPr>
          <a:lstStyle/>
          <a:p>
            <a:pPr marL="0" marR="107950" lvl="0" indent="0" algn="just" rtl="0">
              <a:lnSpc>
                <a:spcPct val="150000"/>
              </a:lnSpc>
              <a:spcBef>
                <a:spcPts val="0"/>
              </a:spcBef>
              <a:spcAft>
                <a:spcPts val="0"/>
              </a:spcAft>
              <a:buSzPts val="2400"/>
              <a:buNone/>
            </a:pPr>
            <a:endParaRPr sz="2400" b="1">
              <a:solidFill>
                <a:schemeClr val="dk1"/>
              </a:solidFill>
              <a:latin typeface="Arial"/>
              <a:ea typeface="Arial"/>
              <a:cs typeface="Arial"/>
              <a:sym typeface="Arial"/>
            </a:endParaRPr>
          </a:p>
          <a:p>
            <a:pPr marL="36195" marR="107950" lvl="0" indent="0" algn="just" rtl="0">
              <a:lnSpc>
                <a:spcPct val="150000"/>
              </a:lnSpc>
              <a:spcBef>
                <a:spcPts val="360"/>
              </a:spcBef>
              <a:spcAft>
                <a:spcPts val="0"/>
              </a:spcAft>
              <a:buSzPts val="1800"/>
              <a:buNone/>
            </a:pPr>
            <a:endParaRPr sz="1800">
              <a:solidFill>
                <a:schemeClr val="dk1"/>
              </a:solidFill>
              <a:latin typeface="Arial"/>
              <a:ea typeface="Arial"/>
              <a:cs typeface="Arial"/>
              <a:sym typeface="Arial"/>
            </a:endParaRPr>
          </a:p>
          <a:p>
            <a:pPr marL="0" marR="88900" lvl="0" indent="0" algn="just" rtl="0">
              <a:lnSpc>
                <a:spcPct val="150000"/>
              </a:lnSpc>
              <a:spcBef>
                <a:spcPts val="480"/>
              </a:spcBef>
              <a:spcAft>
                <a:spcPts val="0"/>
              </a:spcAft>
              <a:buSzPts val="2400"/>
              <a:buNone/>
            </a:pPr>
            <a:endParaRPr sz="2400">
              <a:solidFill>
                <a:schemeClr val="dk1"/>
              </a:solidFill>
              <a:latin typeface="Arial"/>
              <a:ea typeface="Arial"/>
              <a:cs typeface="Arial"/>
              <a:sym typeface="Arial"/>
            </a:endParaRPr>
          </a:p>
          <a:p>
            <a:pPr marL="0" marR="88900" lvl="0" indent="0" algn="just" rtl="0">
              <a:lnSpc>
                <a:spcPct val="150000"/>
              </a:lnSpc>
              <a:spcBef>
                <a:spcPts val="1280"/>
              </a:spcBef>
              <a:spcAft>
                <a:spcPts val="0"/>
              </a:spcAft>
              <a:buSzPts val="2400"/>
              <a:buNone/>
            </a:pPr>
            <a:endParaRPr sz="2400">
              <a:solidFill>
                <a:schemeClr val="dk1"/>
              </a:solidFill>
              <a:latin typeface="Arial"/>
              <a:ea typeface="Arial"/>
              <a:cs typeface="Arial"/>
              <a:sym typeface="Arial"/>
            </a:endParaRPr>
          </a:p>
          <a:p>
            <a:pPr marL="0" marR="88900" lvl="0" indent="0" algn="just" rtl="0">
              <a:lnSpc>
                <a:spcPct val="150000"/>
              </a:lnSpc>
              <a:spcBef>
                <a:spcPts val="1320"/>
              </a:spcBef>
              <a:spcAft>
                <a:spcPts val="0"/>
              </a:spcAft>
              <a:buSzPts val="2600"/>
              <a:buNone/>
            </a:pPr>
            <a:r>
              <a:rPr lang="es-419" sz="2500">
                <a:solidFill>
                  <a:schemeClr val="dk1"/>
                </a:solidFill>
                <a:latin typeface="Arial"/>
                <a:ea typeface="Arial"/>
                <a:cs typeface="Arial"/>
                <a:sym typeface="Arial"/>
              </a:rPr>
              <a:t>Esta iniciativa está centrada en la salud del adulto mayor del </a:t>
            </a:r>
            <a:r>
              <a:rPr lang="es-419" sz="2500">
                <a:solidFill>
                  <a:schemeClr val="dk1"/>
                </a:solidFill>
              </a:rPr>
              <a:t>Perú</a:t>
            </a:r>
            <a:r>
              <a:rPr lang="es-419" sz="2500">
                <a:solidFill>
                  <a:schemeClr val="dk1"/>
                </a:solidFill>
                <a:latin typeface="Arial"/>
                <a:ea typeface="Arial"/>
                <a:cs typeface="Arial"/>
                <a:sym typeface="Arial"/>
              </a:rPr>
              <a:t> profundo, quienes durante décadas han sido olvidadas por la insensibilidad de muchos gobiernos ajenos a intereses mayoritarios, a tener una vejez no deseable. Muchos adu</a:t>
            </a:r>
            <a:r>
              <a:rPr lang="es-419" sz="2500">
                <a:solidFill>
                  <a:schemeClr val="dk1"/>
                </a:solidFill>
              </a:rPr>
              <a:t>ltos en </a:t>
            </a:r>
            <a:r>
              <a:rPr lang="es-419" sz="2500">
                <a:solidFill>
                  <a:schemeClr val="dk1"/>
                </a:solidFill>
                <a:latin typeface="Arial"/>
                <a:ea typeface="Arial"/>
                <a:cs typeface="Arial"/>
                <a:sym typeface="Arial"/>
              </a:rPr>
              <a:t>las comunidades campesinas sufren el deterioro de su salud, enfermedades calamitosas, </a:t>
            </a:r>
            <a:r>
              <a:rPr lang="es-419" sz="2500">
                <a:solidFill>
                  <a:schemeClr val="dk1"/>
                </a:solidFill>
              </a:rPr>
              <a:t>mueren en abandono a falta de atención médica.</a:t>
            </a:r>
            <a:r>
              <a:rPr lang="es-419" sz="2500">
                <a:solidFill>
                  <a:schemeClr val="dk1"/>
                </a:solidFill>
                <a:latin typeface="Arial"/>
                <a:ea typeface="Arial"/>
                <a:cs typeface="Arial"/>
                <a:sym typeface="Arial"/>
              </a:rPr>
              <a:t> </a:t>
            </a:r>
            <a:r>
              <a:rPr lang="es-419" sz="2500">
                <a:solidFill>
                  <a:schemeClr val="dk1"/>
                </a:solidFill>
              </a:rPr>
              <a:t>Raras veces acuden a un establecimiento de salud por motivos de economía, movilidad y falta de compañía o estar postrados en una cama.</a:t>
            </a:r>
            <a:endParaRPr sz="1700"/>
          </a:p>
          <a:p>
            <a:pPr marL="0" marR="88900" lvl="0" indent="0" algn="just" rtl="0">
              <a:lnSpc>
                <a:spcPct val="150000"/>
              </a:lnSpc>
              <a:spcBef>
                <a:spcPts val="1280"/>
              </a:spcBef>
              <a:spcAft>
                <a:spcPts val="0"/>
              </a:spcAft>
              <a:buSzPts val="2400"/>
              <a:buNone/>
            </a:pPr>
            <a:endParaRPr sz="2400">
              <a:solidFill>
                <a:schemeClr val="dk1"/>
              </a:solidFill>
              <a:latin typeface="Calibri"/>
              <a:ea typeface="Calibri"/>
              <a:cs typeface="Calibri"/>
              <a:sym typeface="Calibri"/>
            </a:endParaRPr>
          </a:p>
          <a:p>
            <a:pPr marL="0" marR="88900" lvl="0" indent="0" algn="just" rtl="0">
              <a:lnSpc>
                <a:spcPct val="150000"/>
              </a:lnSpc>
              <a:spcBef>
                <a:spcPts val="1280"/>
              </a:spcBef>
              <a:spcAft>
                <a:spcPts val="0"/>
              </a:spcAft>
              <a:buSzPts val="2400"/>
              <a:buNone/>
            </a:pPr>
            <a:endParaRPr sz="2400">
              <a:solidFill>
                <a:schemeClr val="dk1"/>
              </a:solidFill>
              <a:latin typeface="Calibri"/>
              <a:ea typeface="Calibri"/>
              <a:cs typeface="Calibri"/>
              <a:sym typeface="Calibri"/>
            </a:endParaRPr>
          </a:p>
          <a:p>
            <a:pPr marL="34290" marR="107950" lvl="0" indent="0" algn="just" rtl="0">
              <a:lnSpc>
                <a:spcPct val="150000"/>
              </a:lnSpc>
              <a:spcBef>
                <a:spcPts val="1160"/>
              </a:spcBef>
              <a:spcAft>
                <a:spcPts val="0"/>
              </a:spcAft>
              <a:buSzPts val="1800"/>
              <a:buNone/>
            </a:pPr>
            <a:endParaRPr sz="1800">
              <a:solidFill>
                <a:schemeClr val="dk1"/>
              </a:solidFill>
              <a:latin typeface="Calibri"/>
              <a:ea typeface="Calibri"/>
              <a:cs typeface="Calibri"/>
              <a:sym typeface="Calibri"/>
            </a:endParaRPr>
          </a:p>
          <a:p>
            <a:pPr marL="34290" marR="107950" lvl="0" indent="0" algn="just" rtl="0">
              <a:lnSpc>
                <a:spcPct val="150000"/>
              </a:lnSpc>
              <a:spcBef>
                <a:spcPts val="880"/>
              </a:spcBef>
              <a:spcAft>
                <a:spcPts val="0"/>
              </a:spcAft>
              <a:buSzPts val="2000"/>
              <a:buNone/>
            </a:pPr>
            <a:endParaRPr sz="2000">
              <a:solidFill>
                <a:schemeClr val="dk1"/>
              </a:solidFill>
              <a:latin typeface="Calibri"/>
              <a:ea typeface="Calibri"/>
              <a:cs typeface="Calibri"/>
              <a:sym typeface="Calibri"/>
            </a:endParaRPr>
          </a:p>
        </p:txBody>
      </p:sp>
      <p:sp>
        <p:nvSpPr>
          <p:cNvPr id="160" name="Google Shape;160;p7"/>
          <p:cNvSpPr txBox="1"/>
          <p:nvPr/>
        </p:nvSpPr>
        <p:spPr>
          <a:xfrm>
            <a:off x="392723" y="675930"/>
            <a:ext cx="8958816" cy="783594"/>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marR="0" lvl="0" indent="0" algn="just" rtl="0">
              <a:spcBef>
                <a:spcPts val="0"/>
              </a:spcBef>
              <a:spcAft>
                <a:spcPts val="0"/>
              </a:spcAft>
              <a:buClr>
                <a:srgbClr val="FEFEFE"/>
              </a:buClr>
              <a:buSzPts val="4800"/>
              <a:buFont typeface="Arial"/>
              <a:buNone/>
            </a:pPr>
            <a:r>
              <a:rPr lang="es-419" sz="4800" b="1">
                <a:solidFill>
                  <a:srgbClr val="FEFEFE"/>
                </a:solidFill>
                <a:latin typeface="Arial"/>
                <a:ea typeface="Arial"/>
                <a:cs typeface="Arial"/>
                <a:sym typeface="Arial"/>
              </a:rPr>
              <a:t>Fundamentos de la propuesta</a:t>
            </a:r>
            <a:endParaRPr sz="4800" b="1">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8"/>
          <p:cNvSpPr txBox="1">
            <a:spLocks noGrp="1"/>
          </p:cNvSpPr>
          <p:nvPr>
            <p:ph type="body" idx="1"/>
          </p:nvPr>
        </p:nvSpPr>
        <p:spPr>
          <a:xfrm>
            <a:off x="251492" y="2078182"/>
            <a:ext cx="11689016" cy="4466707"/>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Autofit/>
          </a:bodyPr>
          <a:lstStyle/>
          <a:p>
            <a:pPr marL="0" marR="107950" lvl="0" indent="0" algn="just" rtl="0">
              <a:lnSpc>
                <a:spcPct val="150000"/>
              </a:lnSpc>
              <a:spcBef>
                <a:spcPts val="0"/>
              </a:spcBef>
              <a:spcAft>
                <a:spcPts val="0"/>
              </a:spcAft>
              <a:buSzPts val="3600"/>
              <a:buNone/>
            </a:pPr>
            <a:r>
              <a:rPr lang="es-419" sz="3200">
                <a:solidFill>
                  <a:schemeClr val="dk1"/>
                </a:solidFill>
              </a:rPr>
              <a:t>Nuestro país cuenta con 4 millones 140,000 mil de personas mayores de 60 años de edad que representan el 12,7% de la población del total de adultos mayores, de los cuales, el 52,4%, son mujeres y 47,6% hombres. (INEI 2020) </a:t>
            </a:r>
            <a:r>
              <a:rPr lang="es-419" sz="3300">
                <a:solidFill>
                  <a:schemeClr val="dk1"/>
                </a:solidFill>
                <a:latin typeface="Arial"/>
                <a:ea typeface="Arial"/>
                <a:cs typeface="Arial"/>
                <a:sym typeface="Arial"/>
              </a:rPr>
              <a:t> </a:t>
            </a:r>
            <a:endParaRPr sz="3300">
              <a:solidFill>
                <a:schemeClr val="dk1"/>
              </a:solidFill>
              <a:latin typeface="Calibri"/>
              <a:ea typeface="Calibri"/>
              <a:cs typeface="Calibri"/>
              <a:sym typeface="Calibri"/>
            </a:endParaRPr>
          </a:p>
        </p:txBody>
      </p:sp>
      <p:sp>
        <p:nvSpPr>
          <p:cNvPr id="166" name="Google Shape;166;p8"/>
          <p:cNvSpPr txBox="1"/>
          <p:nvPr/>
        </p:nvSpPr>
        <p:spPr>
          <a:xfrm>
            <a:off x="282462" y="636735"/>
            <a:ext cx="8958816" cy="783594"/>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marR="0" lvl="0" indent="0" algn="just" rtl="0">
              <a:spcBef>
                <a:spcPts val="0"/>
              </a:spcBef>
              <a:spcAft>
                <a:spcPts val="0"/>
              </a:spcAft>
              <a:buClr>
                <a:srgbClr val="FEFEFE"/>
              </a:buClr>
              <a:buSzPts val="4800"/>
              <a:buFont typeface="Arial"/>
              <a:buNone/>
            </a:pPr>
            <a:r>
              <a:rPr lang="es-419" sz="4800" b="1">
                <a:solidFill>
                  <a:srgbClr val="FEFEFE"/>
                </a:solidFill>
                <a:latin typeface="Arial"/>
                <a:ea typeface="Arial"/>
                <a:cs typeface="Arial"/>
                <a:sym typeface="Arial"/>
              </a:rPr>
              <a:t>Fundamentos de la propuesta</a:t>
            </a:r>
            <a:endParaRPr sz="4800" b="1">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9"/>
          <p:cNvSpPr txBox="1">
            <a:spLocks noGrp="1"/>
          </p:cNvSpPr>
          <p:nvPr>
            <p:ph type="body" idx="1"/>
          </p:nvPr>
        </p:nvSpPr>
        <p:spPr>
          <a:xfrm>
            <a:off x="282462" y="2204944"/>
            <a:ext cx="11353800" cy="4356600"/>
          </a:xfrm>
          <a:prstGeom prst="rect">
            <a:avLst/>
          </a:prstGeom>
          <a:noFill/>
          <a:ln>
            <a:noFill/>
          </a:ln>
          <a:effectLst>
            <a:outerShdw blurRad="50800">
              <a:srgbClr val="000000">
                <a:alpha val="40000"/>
              </a:srgbClr>
            </a:outerShdw>
          </a:effectLst>
        </p:spPr>
        <p:txBody>
          <a:bodyPr spcFirstLastPara="1" wrap="square" lIns="91425" tIns="45700" rIns="91425" bIns="45700" anchor="ctr" anchorCtr="0">
            <a:noAutofit/>
          </a:bodyPr>
          <a:lstStyle/>
          <a:p>
            <a:pPr marL="36195" marR="107950" lvl="0" indent="0" algn="just" rtl="0">
              <a:lnSpc>
                <a:spcPct val="150000"/>
              </a:lnSpc>
              <a:spcBef>
                <a:spcPts val="0"/>
              </a:spcBef>
              <a:spcAft>
                <a:spcPts val="0"/>
              </a:spcAft>
              <a:buSzPts val="3200"/>
              <a:buNone/>
            </a:pPr>
            <a:r>
              <a:rPr lang="es-419" sz="3000">
                <a:solidFill>
                  <a:schemeClr val="dk1"/>
                </a:solidFill>
                <a:latin typeface="Arial"/>
                <a:ea typeface="Arial"/>
                <a:cs typeface="Arial"/>
                <a:sym typeface="Arial"/>
              </a:rPr>
              <a:t>Las mujeres adultas mayores representan el 13,2% del total de la población femenina del país y los hombres adultos mayores el 12,2% del total de la población masculina.  </a:t>
            </a:r>
            <a:r>
              <a:rPr lang="es-419" sz="3000">
                <a:solidFill>
                  <a:schemeClr val="dk1"/>
                </a:solidFill>
              </a:rPr>
              <a:t>En e</a:t>
            </a:r>
            <a:r>
              <a:rPr lang="es-419" sz="3000">
                <a:solidFill>
                  <a:schemeClr val="dk1"/>
                </a:solidFill>
                <a:latin typeface="Arial"/>
                <a:ea typeface="Arial"/>
                <a:cs typeface="Arial"/>
                <a:sym typeface="Arial"/>
              </a:rPr>
              <a:t>ste proceso de envejecimiento de la población peruana, aumen</a:t>
            </a:r>
            <a:r>
              <a:rPr lang="es-419" sz="3000">
                <a:solidFill>
                  <a:schemeClr val="dk1"/>
                </a:solidFill>
              </a:rPr>
              <a:t>tó</a:t>
            </a:r>
            <a:r>
              <a:rPr lang="es-419" sz="3000">
                <a:solidFill>
                  <a:schemeClr val="dk1"/>
                </a:solidFill>
                <a:latin typeface="Arial"/>
                <a:ea typeface="Arial"/>
                <a:cs typeface="Arial"/>
                <a:sym typeface="Arial"/>
              </a:rPr>
              <a:t> la proporción de la población adulta mayor de 5,7% en el año 1950 a 13,3% en el año 2022. </a:t>
            </a:r>
            <a:endParaRPr>
              <a:solidFill>
                <a:schemeClr val="dk1"/>
              </a:solidFill>
              <a:latin typeface="Calibri"/>
              <a:ea typeface="Calibri"/>
              <a:cs typeface="Calibri"/>
              <a:sym typeface="Calibri"/>
            </a:endParaRPr>
          </a:p>
        </p:txBody>
      </p:sp>
      <p:sp>
        <p:nvSpPr>
          <p:cNvPr id="172" name="Google Shape;172;p9"/>
          <p:cNvSpPr txBox="1"/>
          <p:nvPr/>
        </p:nvSpPr>
        <p:spPr>
          <a:xfrm>
            <a:off x="282462" y="636735"/>
            <a:ext cx="8958816" cy="783594"/>
          </a:xfrm>
          <a:prstGeom prst="rect">
            <a:avLst/>
          </a:prstGeom>
          <a:noFill/>
          <a:ln>
            <a:noFill/>
          </a:ln>
          <a:effectLst>
            <a:outerShdw blurRad="50800">
              <a:srgbClr val="000000">
                <a:alpha val="60000"/>
              </a:srgbClr>
            </a:outerShdw>
          </a:effectLst>
        </p:spPr>
        <p:txBody>
          <a:bodyPr spcFirstLastPara="1" wrap="square" lIns="91425" tIns="45700" rIns="91425" bIns="45700" anchor="b" anchorCtr="0">
            <a:noAutofit/>
          </a:bodyPr>
          <a:lstStyle/>
          <a:p>
            <a:pPr marL="0" marR="0" lvl="0" indent="0" algn="just" rtl="0">
              <a:spcBef>
                <a:spcPts val="0"/>
              </a:spcBef>
              <a:spcAft>
                <a:spcPts val="0"/>
              </a:spcAft>
              <a:buClr>
                <a:srgbClr val="FEFEFE"/>
              </a:buClr>
              <a:buSzPts val="4800"/>
              <a:buFont typeface="Arial"/>
              <a:buNone/>
            </a:pPr>
            <a:r>
              <a:rPr lang="es-419" sz="4800" b="1">
                <a:solidFill>
                  <a:srgbClr val="FEFEFE"/>
                </a:solidFill>
                <a:latin typeface="Arial"/>
                <a:ea typeface="Arial"/>
                <a:cs typeface="Arial"/>
                <a:sym typeface="Arial"/>
              </a:rPr>
              <a:t>Fundamentos de la propuesta</a:t>
            </a:r>
            <a:endParaRPr sz="4800" b="1">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Quotable">
  <a:themeElements>
    <a:clrScheme name="Personalizado 3">
      <a:dk1>
        <a:srgbClr val="000000"/>
      </a:dk1>
      <a:lt1>
        <a:srgbClr val="FFFFFF"/>
      </a:lt1>
      <a:dk2>
        <a:srgbClr val="505046"/>
      </a:dk2>
      <a:lt2>
        <a:srgbClr val="EEECE1"/>
      </a:lt2>
      <a:accent1>
        <a:srgbClr val="FF0000"/>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591</Words>
  <Application>Microsoft Office PowerPoint</Application>
  <PresentationFormat>Panorámica</PresentationFormat>
  <Paragraphs>39</Paragraphs>
  <Slides>12</Slides>
  <Notes>12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Noto Sans Symbols</vt:lpstr>
      <vt:lpstr>Quotable</vt:lpstr>
      <vt:lpstr>  </vt:lpstr>
      <vt:lpstr>  Proyecto de Ley N° 3547/2022-CR </vt:lpstr>
      <vt:lpstr>Objeto de la Ley</vt:lpstr>
      <vt:lpstr>Finalidad</vt:lpstr>
      <vt:lpstr>EXPOSICIÓN DE MOTIVOS</vt:lpstr>
      <vt:lpstr>Fundamentos de la propuesta</vt:lpstr>
      <vt:lpstr>Presentación de PowerPoint</vt:lpstr>
      <vt:lpstr>Presentación de PowerPoint</vt:lpstr>
      <vt:lpstr>Presentación de PowerPoint</vt:lpstr>
      <vt:lpstr>ANÁLISIS COSTO-BENEFICIO</vt:lpstr>
      <vt:lpstr>EFECTO DE LA VIGENCIA DE LA NORMA EN LA LEGISLACION NACIONAL</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Miguel Ángel León Untiveros</dc:creator>
  <cp:lastModifiedBy>Koning Furlong Soto</cp:lastModifiedBy>
  <cp:revision>1</cp:revision>
  <dcterms:created xsi:type="dcterms:W3CDTF">2022-12-13T15:28:56Z</dcterms:created>
  <dcterms:modified xsi:type="dcterms:W3CDTF">2023-04-10T16:59:53Z</dcterms:modified>
</cp:coreProperties>
</file>