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A1BB4C4-B6DF-438C-908B-0B3407A9F213}">
          <p14:sldIdLst>
            <p14:sldId id="256"/>
            <p14:sldId id="257"/>
            <p14:sldId id="258"/>
            <p14:sldId id="259"/>
          </p14:sldIdLst>
        </p14:section>
        <p14:section name="Sección sin título" id="{53AFD116-7867-4EF7-A2D7-0113223FD5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2634" autoAdjust="0"/>
  </p:normalViewPr>
  <p:slideViewPr>
    <p:cSldViewPr snapToGrid="0">
      <p:cViewPr varScale="1">
        <p:scale>
          <a:sx n="64" d="100"/>
          <a:sy n="64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D58D7-B192-1241-AF39-9F42DE2E04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86FEF-A88B-D74D-B403-3D6D1D8A1BE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4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6FEF-A88B-D74D-B403-3D6D1D8A1BE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6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678-3451-4D2E-BA8B-9742A083B5DD}" type="datetime1">
              <a:rPr lang="es-ES" smtClean="0"/>
              <a:t>24/04/2023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4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B4A-4E68-4DA0-A407-20D980F72702}" type="datetime1">
              <a:rPr lang="es-ES" smtClean="0"/>
              <a:t>24/04/2023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68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12DF-91B3-4378-A96D-3AD6693606B6}" type="datetime1">
              <a:rPr lang="es-ES" smtClean="0"/>
              <a:t>24/04/2023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07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152F-0B0E-462F-B15B-0481FBE2E67B}" type="datetime1">
              <a:rPr lang="es-ES" smtClean="0"/>
              <a:t>24/04/2023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6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E2C-BD6D-4103-8EA6-82468A8169D1}" type="datetime1">
              <a:rPr lang="es-ES" smtClean="0"/>
              <a:t>24/04/2023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32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1608-5332-4F05-9022-125F17AFCE28}" type="datetime1">
              <a:rPr lang="es-ES" smtClean="0"/>
              <a:t>24/04/2023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75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DE6-DCC5-4A04-A934-83AD0C37821D}" type="datetime1">
              <a:rPr lang="es-ES" smtClean="0"/>
              <a:t>24/04/2023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66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4EA-82DB-46C0-8DF9-8D3245DAED48}" type="datetime1">
              <a:rPr lang="es-ES" smtClean="0"/>
              <a:t>24/04/2023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42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E7EB-6109-4AD7-AEB5-9DE3CFA308E8}" type="datetime1">
              <a:rPr lang="es-ES" smtClean="0"/>
              <a:t>24/04/2023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25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9964-8108-48D7-807F-6E917B884980}" type="datetime1">
              <a:rPr lang="es-ES" smtClean="0"/>
              <a:t>24/04/2023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27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792C-D098-43CA-AEAB-CA329898C07B}" type="datetime1">
              <a:rPr lang="es-ES" smtClean="0"/>
              <a:t>24/04/2023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87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B2454-3D35-44F5-ADF5-60DE53E76E62}" type="datetime1">
              <a:rPr lang="es-ES" smtClean="0"/>
              <a:t>24/04/2023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F39E-4ADF-4E05-95A5-96DCE12DE3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85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117626" y="3033486"/>
            <a:ext cx="6497830" cy="1781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435239" y="4048683"/>
            <a:ext cx="6752606" cy="11536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sz="1600" i="1" dirty="0">
              <a:solidFill>
                <a:schemeClr val="accent3">
                  <a:lumMod val="20000"/>
                  <a:lumOff val="8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895904" y="908268"/>
            <a:ext cx="6915493" cy="1065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DIRECCION DE SEGURIDAD CIUDADANA PNP.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18541" y="5202354"/>
            <a:ext cx="6096000" cy="6940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GENERAL PNP. ROGER PEREZ FIGUEROA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DIRECTOR DE SEGURIDAD CIUDADANA PNP.</a:t>
            </a:r>
            <a:endParaRPr lang="es-P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17626" y="2644748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ACCIONES REALIZADAS POR LA POLICIA NACIONAL ANTE LOS PRESUNTOS DELITOS DE VIOLENCIA SEXUAL OCURRIDOS EN LAS COMISARIAS DE MACUSANI, PROVINCIA DE CARABAY-PUNO  Y COMISARIA DE HUARAL-LIMA.</a:t>
            </a:r>
            <a:endParaRPr lang="es-P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4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447799" y="269844"/>
            <a:ext cx="1047803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DENUNCIA POR PRESUNTO DELITO CONTRA LA LIBERTAD- VIOLACION SEXUAL EN AGRAVIO DE LA SRA. R.S.M.G(28) OCURRIDO EN MACUSANI-PROVINCIA DE CARABAYA-PUNO.</a:t>
            </a:r>
          </a:p>
          <a:p>
            <a:pPr algn="just"/>
            <a:endParaRPr lang="es-ES" b="1" u="sng" dirty="0">
              <a:solidFill>
                <a:srgbClr val="FFFF00"/>
              </a:solidFill>
            </a:endParaRPr>
          </a:p>
          <a:p>
            <a:pPr algn="just"/>
            <a:r>
              <a:rPr lang="es-ES" b="1" u="sng" dirty="0">
                <a:solidFill>
                  <a:srgbClr val="FFFF00"/>
                </a:solidFill>
              </a:rPr>
              <a:t>NIVEL ADMINISTRATIVO.</a:t>
            </a:r>
          </a:p>
          <a:p>
            <a:pPr algn="just"/>
            <a:endParaRPr lang="es-ES" b="1" u="sng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SE DIO INICIO AL PROCEDIMIENTO ADMINISTRATIVO SUMARIO CONTRA: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S2.PNP. APAZA CUTIPA, ALVARO.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S3.PNP. CCANQUE AQUISE WILBER TIMO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S2.PNP. ALIAGA CORDOVA, ANTONY JEAN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S2.PNP. PAYIHUANCA PINTO, FREDY 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POR LA PRESUNTA COMISION DE INFRACCIONES A LOS CODIGOS MG-42, MG-80, MG-85, G-53, G-48, TIPIFICADAS EN LA LEY 30714 LEY DE REGIMEN DISCIPLINARIO DE LA PNP.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SE DICTO MEDIDA PREVENTIVA DE SUSPENSION TEMPORAL DEL SERVICIO CONTRA LOS TRES PRIMEROS EFECTIVOS POLICIALES.</a:t>
            </a:r>
          </a:p>
          <a:p>
            <a:pPr algn="just"/>
            <a:endParaRPr lang="es-ES" dirty="0">
              <a:solidFill>
                <a:srgbClr val="FFFF00"/>
              </a:solidFill>
            </a:endParaRPr>
          </a:p>
          <a:p>
            <a:pPr algn="just"/>
            <a:r>
              <a:rPr lang="es-ES" b="1" u="sng" dirty="0">
                <a:solidFill>
                  <a:srgbClr val="FFFF00"/>
                </a:solidFill>
              </a:rPr>
              <a:t>NIVEL FISCAL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EL FISCAL ADJUNTO PROVINCIAL PENAL DE LA PROVICNICA DE CARABAYA, REALIZA LAS DILIGENCIAS PERTINENTES EN TORNO A LA DENUNCIA PRESENTADA CONTRA EL </a:t>
            </a:r>
            <a:r>
              <a:rPr lang="es-ES" b="1" dirty="0">
                <a:solidFill>
                  <a:schemeClr val="bg1"/>
                </a:solidFill>
              </a:rPr>
              <a:t>S3.PNP. WILBER TIMO CCANQUE AQUISE </a:t>
            </a:r>
            <a:r>
              <a:rPr lang="es-ES" dirty="0">
                <a:solidFill>
                  <a:schemeClr val="bg1"/>
                </a:solidFill>
              </a:rPr>
              <a:t>COMO PRESUNTO AUTOR DEL HECHO, CONTRA QUIEN SE HA DICTADO (09) MESES DE PRISION PREVENTIVA.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2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152F-0B0E-462F-B15B-0481FBE2E67B}" type="datetime1">
              <a:rPr lang="es-ES" smtClean="0"/>
              <a:t>24/04/2023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447799" y="269844"/>
            <a:ext cx="1047803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DENUNCIA POR PRESUNTO DELITO CONTRA LA LIBERTAD- VIOLACION SEXUAL EN AGRAVIO DE LA SRA. C.E.P(40) OCURRIDO EN LA COMISARIA DE HUARAL-LIMA.</a:t>
            </a:r>
          </a:p>
          <a:p>
            <a:pPr algn="ctr"/>
            <a:endParaRPr lang="es-ES" b="1" dirty="0">
              <a:solidFill>
                <a:srgbClr val="FFFF00"/>
              </a:solidFill>
            </a:endParaRPr>
          </a:p>
          <a:p>
            <a:pPr algn="just"/>
            <a:r>
              <a:rPr lang="es-ES" b="1" u="sng" dirty="0">
                <a:solidFill>
                  <a:srgbClr val="FFFF00"/>
                </a:solidFill>
              </a:rPr>
              <a:t>NIVEL ADMINISTRATIVO.</a:t>
            </a:r>
          </a:p>
          <a:p>
            <a:pPr algn="just"/>
            <a:endParaRPr lang="es-ES" b="1" u="sng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SE DIO INICIO AL PROCEDIMIENTO ADMINISTRATIVO DISCIPLINARIO SUMARIO CONTRA: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ST1.PNP. ELVIS FREDY LEON APONTE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POR LA PRESUNTA COMISION DE INFRACCIONES A LOS CODIGOS MG-79, MG-80, MG-96, G-53, TIPIFICADAS EN LA LEY 30714 LEY DE REGIMEN DISCIPLINARIO DE LA PNP.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SITUACION ACTUAL: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MEDIDA PREVENTIVA DE SUSPENSION TEMPORAL DEL SERVICIO.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b="1" u="sng" dirty="0">
                <a:solidFill>
                  <a:srgbClr val="FFFF00"/>
                </a:solidFill>
              </a:rPr>
              <a:t>NIVEL FISCAL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SE APERTURO LA CARPETA FISCAL N°879-2023-MP-FN-FPPCH-DDT-ERL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(SE REALIZO LAS DILIGENCIAS PERTINENTES)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ASIMISMO CON FECHA 27 DE MARZO 2023, LA PRESUNTA AGRAVIADA DE INICIALES C.E.P, SE RETRACTO DE SU DENUNCIA.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8505" y="165820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000" dirty="0">
                <a:solidFill>
                  <a:schemeClr val="bg1"/>
                </a:solidFill>
              </a:rPr>
              <a:t>LA POLICIA NACIONAL, VIENE REALIZANDO ACCIONES DE IMPLEMENTACION DEL “PROTOCOLO DE ACTUACIÓN CONJUNTA DEL ESTADO PARA LA ARTICULACIÓN DE SERVICIOS EN CONTEXTOS DE DETENCIÓN, RETENCIÓN E INTERVENCIÓN POLICIAL A MUJERES Y PERSONAS EN CONDICIÓN DE VULNERABILIDAD”, APROBADO MEDIANTE DECRETO SUPREMO Nº 002-2023-MIMP,  DEL 07 DE FEBRERO 2023.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PE" sz="2000" dirty="0">
                <a:solidFill>
                  <a:schemeClr val="bg1"/>
                </a:solidFill>
              </a:rPr>
              <a:t>SE DESIGNARON A LOS PUNTOS FOCALES PARA SU IMPLEMENTACION.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PE" sz="2000" dirty="0">
                <a:solidFill>
                  <a:schemeClr val="bg1"/>
                </a:solidFill>
              </a:rPr>
              <a:t>SE TIENE PREVISTO CAPACITAR A LOS PUNTOS FOCALES A NIVEL NACIONAL, EN LA IMPLEMENTACION DEL PROTOCOLO.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152F-0B0E-462F-B15B-0481FBE2E67B}" type="datetime1">
              <a:rPr lang="es-ES" smtClean="0"/>
              <a:t>24/04/2023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F39E-4ADF-4E05-95A5-96DCE12DE3D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065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9207</TotalTime>
  <Words>444</Words>
  <Application>Microsoft Office PowerPoint</Application>
  <PresentationFormat>Panorámica</PresentationFormat>
  <Paragraphs>48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INICIO</dc:title>
  <dc:creator>Ana</dc:creator>
  <cp:lastModifiedBy>Hemiciclo 01</cp:lastModifiedBy>
  <cp:revision>600</cp:revision>
  <cp:lastPrinted>2023-04-24T19:22:47Z</cp:lastPrinted>
  <dcterms:created xsi:type="dcterms:W3CDTF">2016-07-02T16:37:53Z</dcterms:created>
  <dcterms:modified xsi:type="dcterms:W3CDTF">2023-04-24T20:15:28Z</dcterms:modified>
</cp:coreProperties>
</file>