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8" r:id="rId6"/>
    <p:sldId id="259" r:id="rId7"/>
    <p:sldId id="264"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4906380-2C8A-419B-B371-498AD186A1CF}" type="datetimeFigureOut">
              <a:rPr lang="es-PE" smtClean="0"/>
              <a:t>4/11/2022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ACBF81E-6031-4B4D-94BB-67CFA0E943D9}" type="slidenum">
              <a:rPr lang="es-PE" smtClean="0"/>
              <a:t>‹Nº›</a:t>
            </a:fld>
            <a:endParaRPr lang="es-PE"/>
          </a:p>
        </p:txBody>
      </p:sp>
    </p:spTree>
    <p:extLst>
      <p:ext uri="{BB962C8B-B14F-4D97-AF65-F5344CB8AC3E}">
        <p14:creationId xmlns:p14="http://schemas.microsoft.com/office/powerpoint/2010/main" val="365944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06380-2C8A-419B-B371-498AD186A1CF}" type="datetimeFigureOut">
              <a:rPr lang="es-PE" smtClean="0"/>
              <a:t>4/11/2022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ACBF81E-6031-4B4D-94BB-67CFA0E943D9}" type="slidenum">
              <a:rPr lang="es-PE" smtClean="0"/>
              <a:t>‹Nº›</a:t>
            </a:fld>
            <a:endParaRPr lang="es-PE"/>
          </a:p>
        </p:txBody>
      </p:sp>
    </p:spTree>
    <p:extLst>
      <p:ext uri="{BB962C8B-B14F-4D97-AF65-F5344CB8AC3E}">
        <p14:creationId xmlns:p14="http://schemas.microsoft.com/office/powerpoint/2010/main" val="377919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06380-2C8A-419B-B371-498AD186A1CF}" type="datetimeFigureOut">
              <a:rPr lang="es-PE" smtClean="0"/>
              <a:t>4/11/2022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ACBF81E-6031-4B4D-94BB-67CFA0E943D9}" type="slidenum">
              <a:rPr lang="es-PE" smtClean="0"/>
              <a:t>‹Nº›</a:t>
            </a:fld>
            <a:endParaRPr lang="es-PE"/>
          </a:p>
        </p:txBody>
      </p:sp>
    </p:spTree>
    <p:extLst>
      <p:ext uri="{BB962C8B-B14F-4D97-AF65-F5344CB8AC3E}">
        <p14:creationId xmlns:p14="http://schemas.microsoft.com/office/powerpoint/2010/main" val="281810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06380-2C8A-419B-B371-498AD186A1CF}" type="datetimeFigureOut">
              <a:rPr lang="es-PE" smtClean="0"/>
              <a:t>4/11/2022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ACBF81E-6031-4B4D-94BB-67CFA0E943D9}" type="slidenum">
              <a:rPr lang="es-PE" smtClean="0"/>
              <a:t>‹Nº›</a:t>
            </a:fld>
            <a:endParaRPr lang="es-PE"/>
          </a:p>
        </p:txBody>
      </p:sp>
    </p:spTree>
    <p:extLst>
      <p:ext uri="{BB962C8B-B14F-4D97-AF65-F5344CB8AC3E}">
        <p14:creationId xmlns:p14="http://schemas.microsoft.com/office/powerpoint/2010/main" val="248450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44906380-2C8A-419B-B371-498AD186A1CF}" type="datetimeFigureOut">
              <a:rPr lang="es-PE" smtClean="0"/>
              <a:t>4/11/2022</a:t>
            </a:fld>
            <a:endParaRPr lang="es-PE"/>
          </a:p>
        </p:txBody>
      </p:sp>
      <p:sp>
        <p:nvSpPr>
          <p:cNvPr id="5" name="Footer Placeholder 4"/>
          <p:cNvSpPr>
            <a:spLocks noGrp="1"/>
          </p:cNvSpPr>
          <p:nvPr>
            <p:ph type="ftr" sz="quarter" idx="11"/>
          </p:nvPr>
        </p:nvSpPr>
        <p:spPr>
          <a:xfrm>
            <a:off x="2182708" y="6272784"/>
            <a:ext cx="6327648" cy="365125"/>
          </a:xfrm>
        </p:spPr>
        <p:txBody>
          <a:bodyPr/>
          <a:lstStyle/>
          <a:p>
            <a:endParaRPr lang="es-PE"/>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ACBF81E-6031-4B4D-94BB-67CFA0E943D9}" type="slidenum">
              <a:rPr lang="es-PE" smtClean="0"/>
              <a:t>‹Nº›</a:t>
            </a:fld>
            <a:endParaRPr lang="es-PE"/>
          </a:p>
        </p:txBody>
      </p:sp>
    </p:spTree>
    <p:extLst>
      <p:ext uri="{BB962C8B-B14F-4D97-AF65-F5344CB8AC3E}">
        <p14:creationId xmlns:p14="http://schemas.microsoft.com/office/powerpoint/2010/main" val="10310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4906380-2C8A-419B-B371-498AD186A1CF}" type="datetimeFigureOut">
              <a:rPr lang="es-PE" smtClean="0"/>
              <a:t>4/11/2022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ACBF81E-6031-4B4D-94BB-67CFA0E943D9}" type="slidenum">
              <a:rPr lang="es-PE" smtClean="0"/>
              <a:t>‹Nº›</a:t>
            </a:fld>
            <a:endParaRPr lang="es-PE"/>
          </a:p>
        </p:txBody>
      </p:sp>
    </p:spTree>
    <p:extLst>
      <p:ext uri="{BB962C8B-B14F-4D97-AF65-F5344CB8AC3E}">
        <p14:creationId xmlns:p14="http://schemas.microsoft.com/office/powerpoint/2010/main" val="27183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4906380-2C8A-419B-B371-498AD186A1CF}" type="datetimeFigureOut">
              <a:rPr lang="es-PE" smtClean="0"/>
              <a:t>4/11/2022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ACBF81E-6031-4B4D-94BB-67CFA0E943D9}" type="slidenum">
              <a:rPr lang="es-PE" smtClean="0"/>
              <a:t>‹Nº›</a:t>
            </a:fld>
            <a:endParaRPr lang="es-PE"/>
          </a:p>
        </p:txBody>
      </p:sp>
    </p:spTree>
    <p:extLst>
      <p:ext uri="{BB962C8B-B14F-4D97-AF65-F5344CB8AC3E}">
        <p14:creationId xmlns:p14="http://schemas.microsoft.com/office/powerpoint/2010/main" val="9611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4906380-2C8A-419B-B371-498AD186A1CF}" type="datetimeFigureOut">
              <a:rPr lang="es-PE" smtClean="0"/>
              <a:t>4/11/2022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ACBF81E-6031-4B4D-94BB-67CFA0E943D9}" type="slidenum">
              <a:rPr lang="es-PE" smtClean="0"/>
              <a:t>‹Nº›</a:t>
            </a:fld>
            <a:endParaRPr lang="es-PE"/>
          </a:p>
        </p:txBody>
      </p:sp>
    </p:spTree>
    <p:extLst>
      <p:ext uri="{BB962C8B-B14F-4D97-AF65-F5344CB8AC3E}">
        <p14:creationId xmlns:p14="http://schemas.microsoft.com/office/powerpoint/2010/main" val="9831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06380-2C8A-419B-B371-498AD186A1CF}" type="datetimeFigureOut">
              <a:rPr lang="es-PE" smtClean="0"/>
              <a:t>4/11/2022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ACBF81E-6031-4B4D-94BB-67CFA0E943D9}" type="slidenum">
              <a:rPr lang="es-PE" smtClean="0"/>
              <a:t>‹Nº›</a:t>
            </a:fld>
            <a:endParaRPr lang="es-PE"/>
          </a:p>
        </p:txBody>
      </p:sp>
    </p:spTree>
    <p:extLst>
      <p:ext uri="{BB962C8B-B14F-4D97-AF65-F5344CB8AC3E}">
        <p14:creationId xmlns:p14="http://schemas.microsoft.com/office/powerpoint/2010/main" val="185385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906380-2C8A-419B-B371-498AD186A1CF}" type="datetimeFigureOut">
              <a:rPr lang="es-PE" smtClean="0"/>
              <a:t>4/11/2022</a:t>
            </a:fld>
            <a:endParaRPr lang="es-PE"/>
          </a:p>
        </p:txBody>
      </p:sp>
      <p:sp>
        <p:nvSpPr>
          <p:cNvPr id="6" name="Footer Placeholder 5"/>
          <p:cNvSpPr>
            <a:spLocks noGrp="1"/>
          </p:cNvSpPr>
          <p:nvPr>
            <p:ph type="ftr" sz="quarter" idx="11"/>
          </p:nvPr>
        </p:nvSpPr>
        <p:spPr/>
        <p:txBody>
          <a:bodyPr/>
          <a:lstStyle/>
          <a:p>
            <a:endParaRPr lang="es-PE"/>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CBF81E-6031-4B4D-94BB-67CFA0E943D9}" type="slidenum">
              <a:rPr lang="es-PE" smtClean="0"/>
              <a:t>‹Nº›</a:t>
            </a:fld>
            <a:endParaRPr lang="es-PE"/>
          </a:p>
        </p:txBody>
      </p:sp>
    </p:spTree>
    <p:extLst>
      <p:ext uri="{BB962C8B-B14F-4D97-AF65-F5344CB8AC3E}">
        <p14:creationId xmlns:p14="http://schemas.microsoft.com/office/powerpoint/2010/main" val="21560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906380-2C8A-419B-B371-498AD186A1CF}" type="datetimeFigureOut">
              <a:rPr lang="es-PE" smtClean="0"/>
              <a:t>4/11/2022</a:t>
            </a:fld>
            <a:endParaRPr lang="es-PE"/>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CBF81E-6031-4B4D-94BB-67CFA0E943D9}" type="slidenum">
              <a:rPr lang="es-PE" smtClean="0"/>
              <a:t>‹Nº›</a:t>
            </a:fld>
            <a:endParaRPr lang="es-PE"/>
          </a:p>
        </p:txBody>
      </p:sp>
    </p:spTree>
    <p:extLst>
      <p:ext uri="{BB962C8B-B14F-4D97-AF65-F5344CB8AC3E}">
        <p14:creationId xmlns:p14="http://schemas.microsoft.com/office/powerpoint/2010/main" val="214697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4906380-2C8A-419B-B371-498AD186A1CF}" type="datetimeFigureOut">
              <a:rPr lang="es-PE" smtClean="0"/>
              <a:t>4/11/2022</a:t>
            </a:fld>
            <a:endParaRPr lang="es-PE"/>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PE"/>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ACBF81E-6031-4B4D-94BB-67CFA0E943D9}" type="slidenum">
              <a:rPr lang="es-PE" smtClean="0"/>
              <a:t>‹Nº›</a:t>
            </a:fld>
            <a:endParaRPr lang="es-PE"/>
          </a:p>
        </p:txBody>
      </p:sp>
    </p:spTree>
    <p:extLst>
      <p:ext uri="{BB962C8B-B14F-4D97-AF65-F5344CB8AC3E}">
        <p14:creationId xmlns:p14="http://schemas.microsoft.com/office/powerpoint/2010/main" val="3916709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F0674-DB42-8713-9DF1-00B0A2376848}"/>
              </a:ext>
            </a:extLst>
          </p:cNvPr>
          <p:cNvSpPr>
            <a:spLocks noGrp="1"/>
          </p:cNvSpPr>
          <p:nvPr>
            <p:ph type="ctrTitle"/>
          </p:nvPr>
        </p:nvSpPr>
        <p:spPr/>
        <p:txBody>
          <a:bodyPr/>
          <a:lstStyle/>
          <a:p>
            <a:r>
              <a:rPr lang="es-ES" sz="4800" b="1" dirty="0">
                <a:effectLst/>
                <a:latin typeface="Arial" panose="020B0604020202020204" pitchFamily="34" charset="0"/>
                <a:ea typeface="Calibri" panose="020F0502020204030204" pitchFamily="34" charset="0"/>
                <a:cs typeface="Times New Roman" panose="02020603050405020304" pitchFamily="18" charset="0"/>
              </a:rPr>
              <a:t>PROYECTO DE LEY </a:t>
            </a:r>
            <a:r>
              <a:rPr lang="es-ES" sz="4800" b="1" dirty="0" err="1">
                <a:effectLst/>
                <a:latin typeface="Arial" panose="020B0604020202020204" pitchFamily="34" charset="0"/>
                <a:ea typeface="Calibri" panose="020F0502020204030204" pitchFamily="34" charset="0"/>
                <a:cs typeface="Times New Roman" panose="02020603050405020304" pitchFamily="18" charset="0"/>
              </a:rPr>
              <a:t>N°</a:t>
            </a:r>
            <a:r>
              <a:rPr lang="es-ES" sz="4800" b="1" dirty="0">
                <a:effectLst/>
                <a:latin typeface="Arial" panose="020B0604020202020204" pitchFamily="34" charset="0"/>
                <a:ea typeface="Calibri" panose="020F0502020204030204" pitchFamily="34" charset="0"/>
                <a:cs typeface="Times New Roman" panose="02020603050405020304" pitchFamily="18" charset="0"/>
              </a:rPr>
              <a:t> 2277</a:t>
            </a:r>
            <a:br>
              <a:rPr lang="es-PE" sz="1800" dirty="0">
                <a:effectLst/>
                <a:latin typeface="Calibri" panose="020F0502020204030204" pitchFamily="34" charset="0"/>
                <a:ea typeface="Calibri" panose="020F0502020204030204" pitchFamily="34" charset="0"/>
                <a:cs typeface="Times New Roman" panose="02020603050405020304" pitchFamily="18" charset="0"/>
              </a:rPr>
            </a:br>
            <a:br>
              <a:rPr lang="es-PE" sz="1800" dirty="0">
                <a:effectLst/>
                <a:latin typeface="Times New Roman" panose="02020603050405020304" pitchFamily="18" charset="0"/>
                <a:ea typeface="Times New Roman" panose="02020603050405020304" pitchFamily="18" charset="0"/>
              </a:rPr>
            </a:br>
            <a:endParaRPr lang="es-PE" dirty="0"/>
          </a:p>
        </p:txBody>
      </p:sp>
      <p:sp>
        <p:nvSpPr>
          <p:cNvPr id="3" name="Subtítulo 2">
            <a:extLst>
              <a:ext uri="{FF2B5EF4-FFF2-40B4-BE49-F238E27FC236}">
                <a16:creationId xmlns:a16="http://schemas.microsoft.com/office/drawing/2014/main" id="{A233695C-CE3B-C6D5-338F-5179FE654B3B}"/>
              </a:ext>
            </a:extLst>
          </p:cNvPr>
          <p:cNvSpPr>
            <a:spLocks noGrp="1"/>
          </p:cNvSpPr>
          <p:nvPr>
            <p:ph type="subTitle" idx="1"/>
          </p:nvPr>
        </p:nvSpPr>
        <p:spPr>
          <a:xfrm>
            <a:off x="797442" y="4389120"/>
            <a:ext cx="8920716" cy="2468880"/>
          </a:xfrm>
        </p:spPr>
        <p:txBody>
          <a:bodyPr>
            <a:noAutofit/>
          </a:bodyPr>
          <a:lstStyle/>
          <a:p>
            <a:pPr algn="just"/>
            <a:r>
              <a:rPr lang="es-PE" sz="3600" b="1" dirty="0">
                <a:effectLst/>
                <a:latin typeface="Arial" panose="020B0604020202020204" pitchFamily="34" charset="0"/>
                <a:ea typeface="Times New Roman" panose="02020603050405020304" pitchFamily="18" charset="0"/>
              </a:rPr>
              <a:t>LEY QUE CREA EL REGISTRO DE LOS EXTRANJEROS ILEGALES Y ESTABLECE OBLIGACIONES A LOS CONNACIONALES DE INFORMAR A LA AUTORIDAD POLICIAL</a:t>
            </a:r>
            <a:endParaRPr lang="es-PE" sz="3600" dirty="0"/>
          </a:p>
        </p:txBody>
      </p:sp>
    </p:spTree>
    <p:extLst>
      <p:ext uri="{BB962C8B-B14F-4D97-AF65-F5344CB8AC3E}">
        <p14:creationId xmlns:p14="http://schemas.microsoft.com/office/powerpoint/2010/main" val="2252108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CE477-8619-F895-2F5A-7D4EA2C00E61}"/>
              </a:ext>
            </a:extLst>
          </p:cNvPr>
          <p:cNvSpPr>
            <a:spLocks noGrp="1"/>
          </p:cNvSpPr>
          <p:nvPr>
            <p:ph type="ctrTitle"/>
          </p:nvPr>
        </p:nvSpPr>
        <p:spPr>
          <a:xfrm>
            <a:off x="2413591" y="127590"/>
            <a:ext cx="6858000" cy="1277125"/>
          </a:xfrm>
        </p:spPr>
        <p:txBody>
          <a:bodyPr/>
          <a:lstStyle/>
          <a:p>
            <a:r>
              <a:rPr lang="es-PE" b="1" dirty="0"/>
              <a:t>OBJETIVO</a:t>
            </a:r>
          </a:p>
        </p:txBody>
      </p:sp>
      <p:sp>
        <p:nvSpPr>
          <p:cNvPr id="3" name="Subtítulo 2">
            <a:extLst>
              <a:ext uri="{FF2B5EF4-FFF2-40B4-BE49-F238E27FC236}">
                <a16:creationId xmlns:a16="http://schemas.microsoft.com/office/drawing/2014/main" id="{3D559EE2-0F0B-2A32-0758-C827D0D2357B}"/>
              </a:ext>
            </a:extLst>
          </p:cNvPr>
          <p:cNvSpPr>
            <a:spLocks noGrp="1"/>
          </p:cNvSpPr>
          <p:nvPr>
            <p:ph type="subTitle" idx="1"/>
          </p:nvPr>
        </p:nvSpPr>
        <p:spPr>
          <a:xfrm>
            <a:off x="1704753" y="1773237"/>
            <a:ext cx="9144000" cy="4574399"/>
          </a:xfrm>
        </p:spPr>
        <p:txBody>
          <a:bodyPr>
            <a:noAutofit/>
          </a:bodyPr>
          <a:lstStyle/>
          <a:p>
            <a:pPr algn="just"/>
            <a:r>
              <a:rPr lang="es-PE" sz="4000" dirty="0">
                <a:effectLst/>
                <a:latin typeface="Arial" panose="020B0604020202020204" pitchFamily="34" charset="0"/>
                <a:ea typeface="Times New Roman" panose="02020603050405020304" pitchFamily="18" charset="0"/>
              </a:rPr>
              <a:t>Crear el registro nacional de los inmigrantes ilegales a cargo del Ministerio del Interior, con la finalidad de propiciar la identificación de los extranjeros que se encuentran en el país en situación migratoria irregular, en resguardo de la seguridad ciudadana y el orden público.</a:t>
            </a:r>
            <a:endParaRPr lang="es-PE" sz="4000" dirty="0">
              <a:effectLst/>
              <a:latin typeface="Times New Roman" panose="02020603050405020304" pitchFamily="18" charset="0"/>
              <a:ea typeface="Times New Roman" panose="02020603050405020304" pitchFamily="18" charset="0"/>
            </a:endParaRPr>
          </a:p>
          <a:p>
            <a:endParaRPr lang="es-PE" sz="4000" dirty="0"/>
          </a:p>
        </p:txBody>
      </p:sp>
    </p:spTree>
    <p:extLst>
      <p:ext uri="{BB962C8B-B14F-4D97-AF65-F5344CB8AC3E}">
        <p14:creationId xmlns:p14="http://schemas.microsoft.com/office/powerpoint/2010/main" val="3436828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5D63A7-AEBF-1B0C-BE5D-E9F371E16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51" y="914400"/>
            <a:ext cx="10558130" cy="5943600"/>
          </a:xfrm>
          <a:prstGeom prst="rect">
            <a:avLst/>
          </a:prstGeom>
        </p:spPr>
      </p:pic>
      <p:pic>
        <p:nvPicPr>
          <p:cNvPr id="5" name="Imagen 4">
            <a:extLst>
              <a:ext uri="{FF2B5EF4-FFF2-40B4-BE49-F238E27FC236}">
                <a16:creationId xmlns:a16="http://schemas.microsoft.com/office/drawing/2014/main" id="{5EDD705D-C4E4-307D-448D-7D987735F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735" y="914400"/>
            <a:ext cx="6506483" cy="409632"/>
          </a:xfrm>
          <a:prstGeom prst="rect">
            <a:avLst/>
          </a:prstGeom>
        </p:spPr>
      </p:pic>
      <p:sp>
        <p:nvSpPr>
          <p:cNvPr id="9" name="Título 1">
            <a:extLst>
              <a:ext uri="{FF2B5EF4-FFF2-40B4-BE49-F238E27FC236}">
                <a16:creationId xmlns:a16="http://schemas.microsoft.com/office/drawing/2014/main" id="{4C3F3F3F-F85A-99A5-BEC1-7375A2F2DF16}"/>
              </a:ext>
            </a:extLst>
          </p:cNvPr>
          <p:cNvSpPr txBox="1">
            <a:spLocks/>
          </p:cNvSpPr>
          <p:nvPr/>
        </p:nvSpPr>
        <p:spPr>
          <a:xfrm>
            <a:off x="712381" y="251618"/>
            <a:ext cx="10515600" cy="1325563"/>
          </a:xfrm>
          <a:prstGeom prst="rect">
            <a:avLst/>
          </a:prstGeom>
        </p:spPr>
        <p:txBody>
          <a:bodyP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PE" sz="3600" b="1" dirty="0"/>
              <a:t>PROBLEMÁTICA QUE SE PRETENDE RESOLVER</a:t>
            </a:r>
          </a:p>
        </p:txBody>
      </p:sp>
    </p:spTree>
    <p:extLst>
      <p:ext uri="{BB962C8B-B14F-4D97-AF65-F5344CB8AC3E}">
        <p14:creationId xmlns:p14="http://schemas.microsoft.com/office/powerpoint/2010/main" val="34467809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E6C5700-9EB8-2A25-A5BB-69E391E68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69" y="947068"/>
            <a:ext cx="10164725" cy="5808021"/>
          </a:xfrm>
          <a:prstGeom prst="rect">
            <a:avLst/>
          </a:prstGeom>
        </p:spPr>
      </p:pic>
      <p:sp>
        <p:nvSpPr>
          <p:cNvPr id="8" name="Título 1">
            <a:extLst>
              <a:ext uri="{FF2B5EF4-FFF2-40B4-BE49-F238E27FC236}">
                <a16:creationId xmlns:a16="http://schemas.microsoft.com/office/drawing/2014/main" id="{E4D5A3D1-CE81-B2F1-ADD2-F4C7724D0899}"/>
              </a:ext>
            </a:extLst>
          </p:cNvPr>
          <p:cNvSpPr txBox="1">
            <a:spLocks/>
          </p:cNvSpPr>
          <p:nvPr/>
        </p:nvSpPr>
        <p:spPr>
          <a:xfrm>
            <a:off x="1231604" y="102911"/>
            <a:ext cx="10515600" cy="1325563"/>
          </a:xfrm>
          <a:prstGeom prst="rect">
            <a:avLst/>
          </a:prstGeom>
        </p:spPr>
        <p:txBody>
          <a:bodyP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PE" sz="3600" b="1" dirty="0"/>
              <a:t>PROBLEMÁTICA QUE SE PRETENDE RESOLVER</a:t>
            </a:r>
          </a:p>
        </p:txBody>
      </p:sp>
    </p:spTree>
    <p:extLst>
      <p:ext uri="{BB962C8B-B14F-4D97-AF65-F5344CB8AC3E}">
        <p14:creationId xmlns:p14="http://schemas.microsoft.com/office/powerpoint/2010/main" val="18664341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ED9F14-F38C-F0D2-25D8-53BBBA8568B5}"/>
              </a:ext>
            </a:extLst>
          </p:cNvPr>
          <p:cNvSpPr>
            <a:spLocks noGrp="1"/>
          </p:cNvSpPr>
          <p:nvPr>
            <p:ph type="title"/>
          </p:nvPr>
        </p:nvSpPr>
        <p:spPr>
          <a:xfrm>
            <a:off x="838199" y="-106326"/>
            <a:ext cx="10515600" cy="1325563"/>
          </a:xfrm>
        </p:spPr>
        <p:txBody>
          <a:bodyPr>
            <a:normAutofit/>
          </a:bodyPr>
          <a:lstStyle/>
          <a:p>
            <a:r>
              <a:rPr lang="es-PE" sz="3600" b="1" dirty="0"/>
              <a:t>PROBLEMÁTICA QUE SE PRETENDE RESOLVER</a:t>
            </a:r>
          </a:p>
        </p:txBody>
      </p:sp>
      <p:pic>
        <p:nvPicPr>
          <p:cNvPr id="11" name="Imagen 10">
            <a:extLst>
              <a:ext uri="{FF2B5EF4-FFF2-40B4-BE49-F238E27FC236}">
                <a16:creationId xmlns:a16="http://schemas.microsoft.com/office/drawing/2014/main" id="{64FE541E-804C-3873-A0AC-383756C97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12" y="875465"/>
            <a:ext cx="10324214" cy="5982535"/>
          </a:xfrm>
          <a:prstGeom prst="rect">
            <a:avLst/>
          </a:prstGeom>
        </p:spPr>
      </p:pic>
    </p:spTree>
    <p:extLst>
      <p:ext uri="{BB962C8B-B14F-4D97-AF65-F5344CB8AC3E}">
        <p14:creationId xmlns:p14="http://schemas.microsoft.com/office/powerpoint/2010/main" val="1303849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DA9319F-48EB-756C-B1D0-15B336CCC5C5}"/>
              </a:ext>
            </a:extLst>
          </p:cNvPr>
          <p:cNvSpPr>
            <a:spLocks noGrp="1"/>
          </p:cNvSpPr>
          <p:nvPr>
            <p:ph type="subTitle" idx="1"/>
          </p:nvPr>
        </p:nvSpPr>
        <p:spPr/>
        <p:txBody>
          <a:bodyPr/>
          <a:lstStyle/>
          <a:p>
            <a:endParaRPr lang="es-PE"/>
          </a:p>
        </p:txBody>
      </p:sp>
      <p:pic>
        <p:nvPicPr>
          <p:cNvPr id="7" name="Imagen 6">
            <a:extLst>
              <a:ext uri="{FF2B5EF4-FFF2-40B4-BE49-F238E27FC236}">
                <a16:creationId xmlns:a16="http://schemas.microsoft.com/office/drawing/2014/main" id="{6D957A10-EB49-3FA2-D5D8-DAA7C9985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78" y="1422000"/>
            <a:ext cx="10203644" cy="5436000"/>
          </a:xfrm>
          <a:prstGeom prst="rect">
            <a:avLst/>
          </a:prstGeom>
        </p:spPr>
      </p:pic>
      <p:sp>
        <p:nvSpPr>
          <p:cNvPr id="11" name="Título 1">
            <a:extLst>
              <a:ext uri="{FF2B5EF4-FFF2-40B4-BE49-F238E27FC236}">
                <a16:creationId xmlns:a16="http://schemas.microsoft.com/office/drawing/2014/main" id="{6D4A4CE1-7606-4FFA-F58B-40EDB59CC765}"/>
              </a:ext>
            </a:extLst>
          </p:cNvPr>
          <p:cNvSpPr txBox="1">
            <a:spLocks/>
          </p:cNvSpPr>
          <p:nvPr/>
        </p:nvSpPr>
        <p:spPr>
          <a:xfrm>
            <a:off x="838200" y="223283"/>
            <a:ext cx="10515600"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r>
              <a:rPr lang="es-PE" sz="3600" b="1"/>
              <a:t>PROBLEMÁTICA QUE SE PRETENDE RESOLVER</a:t>
            </a:r>
            <a:endParaRPr lang="es-PE" sz="3600" b="1" dirty="0"/>
          </a:p>
        </p:txBody>
      </p:sp>
    </p:spTree>
    <p:extLst>
      <p:ext uri="{BB962C8B-B14F-4D97-AF65-F5344CB8AC3E}">
        <p14:creationId xmlns:p14="http://schemas.microsoft.com/office/powerpoint/2010/main" val="19216035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CCF0441-8E2E-54FC-B384-9D9393316663}"/>
              </a:ext>
            </a:extLst>
          </p:cNvPr>
          <p:cNvSpPr>
            <a:spLocks noGrp="1"/>
          </p:cNvSpPr>
          <p:nvPr>
            <p:ph type="title"/>
          </p:nvPr>
        </p:nvSpPr>
        <p:spPr>
          <a:xfrm>
            <a:off x="838200" y="365125"/>
            <a:ext cx="4042144" cy="1325563"/>
          </a:xfrm>
        </p:spPr>
        <p:txBody>
          <a:bodyPr>
            <a:normAutofit/>
          </a:bodyPr>
          <a:lstStyle/>
          <a:p>
            <a:r>
              <a:rPr lang="es-PE" sz="6000" b="1" dirty="0">
                <a:solidFill>
                  <a:schemeClr val="bg1"/>
                </a:solidFill>
              </a:rPr>
              <a:t>BENEFICIO</a:t>
            </a:r>
          </a:p>
        </p:txBody>
      </p:sp>
      <p:pic>
        <p:nvPicPr>
          <p:cNvPr id="3074" name="Picture 2" descr="Actualidad">
            <a:extLst>
              <a:ext uri="{FF2B5EF4-FFF2-40B4-BE49-F238E27FC236}">
                <a16:creationId xmlns:a16="http://schemas.microsoft.com/office/drawing/2014/main" id="{48DAE999-E8EB-ACC6-4FFB-263E94C50D5E}"/>
              </a:ext>
            </a:extLst>
          </p:cNvPr>
          <p:cNvPicPr>
            <a:picLocks noGrp="1" noChangeAspect="1" noChangeArrowheads="1"/>
          </p:cNvPicPr>
          <p:nvPr>
            <p:ph idx="1"/>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856" y="85060"/>
            <a:ext cx="12043144" cy="6687880"/>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id="{156CA349-E186-50E8-6497-0BE9E494ED95}"/>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PE" sz="6000" dirty="0">
                <a:latin typeface="Arial" panose="020B0604020202020204" pitchFamily="34" charset="0"/>
              </a:rPr>
              <a:t>Es de relevancia en beneficio de la población peruana, especialmente de resguardar la seguridad ciudadana y el orden público</a:t>
            </a:r>
            <a:r>
              <a:rPr lang="es-PE" sz="6000" dirty="0">
                <a:solidFill>
                  <a:srgbClr val="000000"/>
                </a:solidFill>
                <a:latin typeface="Arial" panose="020B0604020202020204" pitchFamily="34" charset="0"/>
              </a:rPr>
              <a:t>. </a:t>
            </a:r>
            <a:endParaRPr lang="es-PE" sz="6000" dirty="0"/>
          </a:p>
        </p:txBody>
      </p:sp>
      <p:sp>
        <p:nvSpPr>
          <p:cNvPr id="6" name="Título 1">
            <a:extLst>
              <a:ext uri="{FF2B5EF4-FFF2-40B4-BE49-F238E27FC236}">
                <a16:creationId xmlns:a16="http://schemas.microsoft.com/office/drawing/2014/main" id="{0BD31FDF-8534-2823-37B1-26D756C89A70}"/>
              </a:ext>
            </a:extLst>
          </p:cNvPr>
          <p:cNvSpPr txBox="1">
            <a:spLocks/>
          </p:cNvSpPr>
          <p:nvPr/>
        </p:nvSpPr>
        <p:spPr>
          <a:xfrm>
            <a:off x="990600" y="517525"/>
            <a:ext cx="4042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PE" sz="6000" b="1"/>
              <a:t>BENEFICIO</a:t>
            </a:r>
            <a:endParaRPr lang="es-PE" sz="6000" b="1" dirty="0"/>
          </a:p>
        </p:txBody>
      </p:sp>
    </p:spTree>
    <p:extLst>
      <p:ext uri="{BB962C8B-B14F-4D97-AF65-F5344CB8AC3E}">
        <p14:creationId xmlns:p14="http://schemas.microsoft.com/office/powerpoint/2010/main" val="8328051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CB3F47-5762-A760-C055-2DE00FF3DBCF}"/>
              </a:ext>
            </a:extLst>
          </p:cNvPr>
          <p:cNvSpPr>
            <a:spLocks noGrp="1"/>
          </p:cNvSpPr>
          <p:nvPr>
            <p:ph type="title"/>
          </p:nvPr>
        </p:nvSpPr>
        <p:spPr>
          <a:xfrm>
            <a:off x="3570767" y="4533088"/>
            <a:ext cx="4743893" cy="1325563"/>
          </a:xfrm>
        </p:spPr>
        <p:txBody>
          <a:bodyPr>
            <a:normAutofit fontScale="90000"/>
          </a:bodyPr>
          <a:lstStyle/>
          <a:p>
            <a:br>
              <a:rPr lang="es-PE" dirty="0"/>
            </a:br>
            <a:r>
              <a:rPr lang="es-PE" b="1" i="1" dirty="0"/>
              <a:t>MUCHAS GRACIAS.</a:t>
            </a:r>
          </a:p>
        </p:txBody>
      </p:sp>
      <p:sp>
        <p:nvSpPr>
          <p:cNvPr id="4" name="Título 1">
            <a:extLst>
              <a:ext uri="{FF2B5EF4-FFF2-40B4-BE49-F238E27FC236}">
                <a16:creationId xmlns:a16="http://schemas.microsoft.com/office/drawing/2014/main" id="{CCBC67B4-C32F-8AF3-2321-E40B1EA6B271}"/>
              </a:ext>
            </a:extLst>
          </p:cNvPr>
          <p:cNvSpPr txBox="1">
            <a:spLocks/>
          </p:cNvSpPr>
          <p:nvPr/>
        </p:nvSpPr>
        <p:spPr>
          <a:xfrm>
            <a:off x="2670544" y="2410121"/>
            <a:ext cx="71007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dirty="0"/>
              <a:t>JUAN CARLOS LIZARZABURU</a:t>
            </a:r>
            <a:br>
              <a:rPr lang="es-PE" b="1" dirty="0"/>
            </a:br>
            <a:endParaRPr lang="es-PE" b="1" dirty="0"/>
          </a:p>
        </p:txBody>
      </p:sp>
    </p:spTree>
    <p:extLst>
      <p:ext uri="{BB962C8B-B14F-4D97-AF65-F5344CB8AC3E}">
        <p14:creationId xmlns:p14="http://schemas.microsoft.com/office/powerpoint/2010/main" val="8627166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12</TotalTime>
  <Words>128</Words>
  <Application>Microsoft Office PowerPoint</Application>
  <PresentationFormat>Panorámica</PresentationFormat>
  <Paragraphs>13</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Rockwell</vt:lpstr>
      <vt:lpstr>Rockwell Condensed</vt:lpstr>
      <vt:lpstr>Times New Roman</vt:lpstr>
      <vt:lpstr>Wingdings</vt:lpstr>
      <vt:lpstr>Letras en madera</vt:lpstr>
      <vt:lpstr>PROYECTO DE LEY N° 2277  </vt:lpstr>
      <vt:lpstr>OBJETIVO</vt:lpstr>
      <vt:lpstr>Presentación de PowerPoint</vt:lpstr>
      <vt:lpstr>Presentación de PowerPoint</vt:lpstr>
      <vt:lpstr>PROBLEMÁTICA QUE SE PRETENDE RESOLVER</vt:lpstr>
      <vt:lpstr>Presentación de PowerPoint</vt:lpstr>
      <vt:lpstr>BENEFICIO</vt:lpstr>
      <vt:lpstr> 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N° 2277</dc:title>
  <dc:creator>Juan Carlos Martin Lizarzaburu Lizarzaburu</dc:creator>
  <cp:lastModifiedBy>Antoinette Valderrama Soriano</cp:lastModifiedBy>
  <cp:revision>1</cp:revision>
  <dcterms:created xsi:type="dcterms:W3CDTF">2022-11-02T17:26:35Z</dcterms:created>
  <dcterms:modified xsi:type="dcterms:W3CDTF">2022-11-05T00:15:19Z</dcterms:modified>
</cp:coreProperties>
</file>