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61" r:id="rId4"/>
    <p:sldId id="288" r:id="rId5"/>
    <p:sldId id="296" r:id="rId6"/>
    <p:sldId id="267" r:id="rId7"/>
    <p:sldId id="297" r:id="rId8"/>
    <p:sldId id="265" r:id="rId9"/>
    <p:sldId id="268" r:id="rId10"/>
    <p:sldId id="298" r:id="rId11"/>
    <p:sldId id="270" r:id="rId12"/>
    <p:sldId id="272" r:id="rId13"/>
    <p:sldId id="275" r:id="rId14"/>
    <p:sldId id="281" r:id="rId15"/>
    <p:sldId id="311" r:id="rId16"/>
    <p:sldId id="312" r:id="rId17"/>
    <p:sldId id="279" r:id="rId18"/>
    <p:sldId id="289" r:id="rId19"/>
    <p:sldId id="269" r:id="rId20"/>
    <p:sldId id="271" r:id="rId21"/>
    <p:sldId id="290" r:id="rId22"/>
    <p:sldId id="286" r:id="rId23"/>
    <p:sldId id="303" r:id="rId24"/>
    <p:sldId id="313" r:id="rId25"/>
    <p:sldId id="292" r:id="rId26"/>
    <p:sldId id="291" r:id="rId27"/>
    <p:sldId id="304" r:id="rId28"/>
    <p:sldId id="306" r:id="rId29"/>
    <p:sldId id="307" r:id="rId30"/>
    <p:sldId id="308" r:id="rId31"/>
    <p:sldId id="310" r:id="rId32"/>
    <p:sldId id="293" r:id="rId33"/>
  </p:sldIdLst>
  <p:sldSz cx="9144000" cy="6858000" type="screen4x3"/>
  <p:notesSz cx="6805613" cy="99441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C4203B1-F047-48B2-BDCD-7D7D4D863E42}">
          <p14:sldIdLst>
            <p14:sldId id="256"/>
            <p14:sldId id="257"/>
            <p14:sldId id="261"/>
            <p14:sldId id="288"/>
            <p14:sldId id="296"/>
            <p14:sldId id="267"/>
            <p14:sldId id="297"/>
            <p14:sldId id="265"/>
            <p14:sldId id="268"/>
            <p14:sldId id="298"/>
            <p14:sldId id="270"/>
            <p14:sldId id="272"/>
            <p14:sldId id="275"/>
            <p14:sldId id="281"/>
            <p14:sldId id="311"/>
            <p14:sldId id="312"/>
            <p14:sldId id="279"/>
            <p14:sldId id="289"/>
            <p14:sldId id="269"/>
            <p14:sldId id="271"/>
            <p14:sldId id="290"/>
            <p14:sldId id="286"/>
            <p14:sldId id="303"/>
            <p14:sldId id="313"/>
            <p14:sldId id="292"/>
            <p14:sldId id="291"/>
            <p14:sldId id="304"/>
            <p14:sldId id="306"/>
            <p14:sldId id="307"/>
            <p14:sldId id="308"/>
            <p14:sldId id="310"/>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99"/>
    <a:srgbClr val="FFCCCC"/>
    <a:srgbClr val="F75939"/>
    <a:srgbClr val="FF7C80"/>
    <a:srgbClr val="FA3636"/>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37" autoAdjust="0"/>
    <p:restoredTop sz="93614" autoAdjust="0"/>
  </p:normalViewPr>
  <p:slideViewPr>
    <p:cSldViewPr snapToGrid="0">
      <p:cViewPr varScale="1">
        <p:scale>
          <a:sx n="86" d="100"/>
          <a:sy n="86" d="100"/>
        </p:scale>
        <p:origin x="516" y="90"/>
      </p:cViewPr>
      <p:guideLst>
        <p:guide orient="horz" pos="2160"/>
        <p:guide pos="2880"/>
      </p:guideLst>
    </p:cSldViewPr>
  </p:slideViewPr>
  <p:notesTextViewPr>
    <p:cViewPr>
      <p:scale>
        <a:sx n="1" d="1"/>
        <a:sy n="1" d="1"/>
      </p:scale>
      <p:origin x="0" y="0"/>
    </p:cViewPr>
  </p:notesTextViewPr>
  <p:notesViewPr>
    <p:cSldViewPr snapToGrid="0">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12431-FAFC-4E65-9FE0-3D1CD718E3A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3EFEB6B6-C1E6-4558-B9D9-63989EFCD359}">
      <dgm:prSet phldrT="[Texto]"/>
      <dgm:spPr/>
      <dgm:t>
        <a:bodyPr/>
        <a:lstStyle/>
        <a:p>
          <a:r>
            <a:rPr lang="es-ES" dirty="0" smtClean="0"/>
            <a:t>Planificación, Contratación y Ejecución Contractual </a:t>
          </a:r>
          <a:endParaRPr lang="es-ES" dirty="0"/>
        </a:p>
      </dgm:t>
    </dgm:pt>
    <dgm:pt modelId="{24599371-7655-4F66-86BB-0BE6ABE12AFD}" type="parTrans" cxnId="{B3913026-4D59-421F-8161-1BE5E9645E46}">
      <dgm:prSet/>
      <dgm:spPr/>
      <dgm:t>
        <a:bodyPr/>
        <a:lstStyle/>
        <a:p>
          <a:endParaRPr lang="es-ES"/>
        </a:p>
      </dgm:t>
    </dgm:pt>
    <dgm:pt modelId="{1F6A134A-F76E-45C0-A38D-7BB169AF3850}" type="sibTrans" cxnId="{B3913026-4D59-421F-8161-1BE5E9645E46}">
      <dgm:prSet/>
      <dgm:spPr/>
      <dgm:t>
        <a:bodyPr/>
        <a:lstStyle/>
        <a:p>
          <a:endParaRPr lang="es-ES"/>
        </a:p>
      </dgm:t>
    </dgm:pt>
    <dgm:pt modelId="{B3E7168B-69A4-491B-B886-1778E1008DDC}">
      <dgm:prSet phldrT="[Texto]"/>
      <dgm:spPr/>
      <dgm:t>
        <a:bodyPr/>
        <a:lstStyle/>
        <a:p>
          <a:r>
            <a:rPr lang="es-ES" dirty="0" smtClean="0"/>
            <a:t>Obligaciones y responsabilidades de los actores del proceso de contratación</a:t>
          </a:r>
          <a:endParaRPr lang="es-ES" dirty="0"/>
        </a:p>
      </dgm:t>
    </dgm:pt>
    <dgm:pt modelId="{DE77201B-2008-43D8-A652-F31EDB3613D8}" type="parTrans" cxnId="{68340B89-1843-4F13-8D00-8A189A62039A}">
      <dgm:prSet/>
      <dgm:spPr/>
      <dgm:t>
        <a:bodyPr/>
        <a:lstStyle/>
        <a:p>
          <a:endParaRPr lang="es-ES"/>
        </a:p>
      </dgm:t>
    </dgm:pt>
    <dgm:pt modelId="{D9A7D8BA-1851-4CCE-B1B0-362352E4638D}" type="sibTrans" cxnId="{68340B89-1843-4F13-8D00-8A189A62039A}">
      <dgm:prSet/>
      <dgm:spPr/>
      <dgm:t>
        <a:bodyPr/>
        <a:lstStyle/>
        <a:p>
          <a:endParaRPr lang="es-ES"/>
        </a:p>
      </dgm:t>
    </dgm:pt>
    <dgm:pt modelId="{756A601A-92E8-4AEC-A5A7-2D2773E9E6E2}">
      <dgm:prSet/>
      <dgm:spPr/>
      <dgm:t>
        <a:bodyPr/>
        <a:lstStyle/>
        <a:p>
          <a:r>
            <a:rPr lang="es-ES" dirty="0" smtClean="0"/>
            <a:t>Impedimentos para contratar con el Estado</a:t>
          </a:r>
          <a:endParaRPr lang="es-ES" dirty="0"/>
        </a:p>
      </dgm:t>
    </dgm:pt>
    <dgm:pt modelId="{C0C2A6EA-6160-4776-8AC0-C0FEB86F8800}" type="parTrans" cxnId="{B723B614-A129-4C81-B101-65EF1C5F9CF8}">
      <dgm:prSet/>
      <dgm:spPr/>
      <dgm:t>
        <a:bodyPr/>
        <a:lstStyle/>
        <a:p>
          <a:endParaRPr lang="es-ES"/>
        </a:p>
      </dgm:t>
    </dgm:pt>
    <dgm:pt modelId="{FD72746A-3293-4C5F-96E3-85C59215B61E}" type="sibTrans" cxnId="{B723B614-A129-4C81-B101-65EF1C5F9CF8}">
      <dgm:prSet/>
      <dgm:spPr/>
      <dgm:t>
        <a:bodyPr/>
        <a:lstStyle/>
        <a:p>
          <a:endParaRPr lang="es-ES"/>
        </a:p>
      </dgm:t>
    </dgm:pt>
    <dgm:pt modelId="{B3469803-B3E7-416F-9248-1B03752BA600}">
      <dgm:prSet/>
      <dgm:spPr/>
      <dgm:t>
        <a:bodyPr/>
        <a:lstStyle/>
        <a:p>
          <a:r>
            <a:rPr lang="es-ES" dirty="0" smtClean="0"/>
            <a:t>Aspectos a recordar </a:t>
          </a:r>
          <a:endParaRPr lang="es-ES" dirty="0"/>
        </a:p>
      </dgm:t>
    </dgm:pt>
    <dgm:pt modelId="{049D9169-6335-4AF4-9507-B9ABC093B40B}" type="parTrans" cxnId="{A9C583A7-7A5B-4E01-9E80-D3E0E4C4E443}">
      <dgm:prSet/>
      <dgm:spPr/>
      <dgm:t>
        <a:bodyPr/>
        <a:lstStyle/>
        <a:p>
          <a:endParaRPr lang="es-ES"/>
        </a:p>
      </dgm:t>
    </dgm:pt>
    <dgm:pt modelId="{6904E6F3-CA66-4C9E-A131-0A7084291429}" type="sibTrans" cxnId="{A9C583A7-7A5B-4E01-9E80-D3E0E4C4E443}">
      <dgm:prSet/>
      <dgm:spPr/>
      <dgm:t>
        <a:bodyPr/>
        <a:lstStyle/>
        <a:p>
          <a:endParaRPr lang="es-ES"/>
        </a:p>
      </dgm:t>
    </dgm:pt>
    <dgm:pt modelId="{C9B5A36A-5491-4B7A-9AEB-735E596E6988}" type="pres">
      <dgm:prSet presAssocID="{EB712431-FAFC-4E65-9FE0-3D1CD718E3AB}" presName="Name0" presStyleCnt="0">
        <dgm:presLayoutVars>
          <dgm:chMax val="7"/>
          <dgm:chPref val="7"/>
          <dgm:dir/>
        </dgm:presLayoutVars>
      </dgm:prSet>
      <dgm:spPr/>
      <dgm:t>
        <a:bodyPr/>
        <a:lstStyle/>
        <a:p>
          <a:endParaRPr lang="es-ES"/>
        </a:p>
      </dgm:t>
    </dgm:pt>
    <dgm:pt modelId="{2D7FDEE5-B343-4778-A65F-953EB92204B8}" type="pres">
      <dgm:prSet presAssocID="{EB712431-FAFC-4E65-9FE0-3D1CD718E3AB}" presName="Name1" presStyleCnt="0"/>
      <dgm:spPr/>
    </dgm:pt>
    <dgm:pt modelId="{770E4675-FC7C-4C8E-BB52-B3C6CFAAED8B}" type="pres">
      <dgm:prSet presAssocID="{EB712431-FAFC-4E65-9FE0-3D1CD718E3AB}" presName="cycle" presStyleCnt="0"/>
      <dgm:spPr/>
    </dgm:pt>
    <dgm:pt modelId="{E4071C89-F53B-4967-86CD-98AB1EFE1731}" type="pres">
      <dgm:prSet presAssocID="{EB712431-FAFC-4E65-9FE0-3D1CD718E3AB}" presName="srcNode" presStyleLbl="node1" presStyleIdx="0" presStyleCnt="4"/>
      <dgm:spPr/>
    </dgm:pt>
    <dgm:pt modelId="{C73F206B-40C7-406E-83F5-25699D3852DD}" type="pres">
      <dgm:prSet presAssocID="{EB712431-FAFC-4E65-9FE0-3D1CD718E3AB}" presName="conn" presStyleLbl="parChTrans1D2" presStyleIdx="0" presStyleCnt="1"/>
      <dgm:spPr/>
      <dgm:t>
        <a:bodyPr/>
        <a:lstStyle/>
        <a:p>
          <a:endParaRPr lang="es-ES"/>
        </a:p>
      </dgm:t>
    </dgm:pt>
    <dgm:pt modelId="{0904A59C-F9F0-4CAA-9CC8-94D8F5B66C96}" type="pres">
      <dgm:prSet presAssocID="{EB712431-FAFC-4E65-9FE0-3D1CD718E3AB}" presName="extraNode" presStyleLbl="node1" presStyleIdx="0" presStyleCnt="4"/>
      <dgm:spPr/>
    </dgm:pt>
    <dgm:pt modelId="{20B4A052-731F-42CF-8C16-A0CF3D680F2B}" type="pres">
      <dgm:prSet presAssocID="{EB712431-FAFC-4E65-9FE0-3D1CD718E3AB}" presName="dstNode" presStyleLbl="node1" presStyleIdx="0" presStyleCnt="4"/>
      <dgm:spPr/>
    </dgm:pt>
    <dgm:pt modelId="{A56B7979-3671-4D86-B71E-5D54768E5649}" type="pres">
      <dgm:prSet presAssocID="{3EFEB6B6-C1E6-4558-B9D9-63989EFCD359}" presName="text_1" presStyleLbl="node1" presStyleIdx="0" presStyleCnt="4">
        <dgm:presLayoutVars>
          <dgm:bulletEnabled val="1"/>
        </dgm:presLayoutVars>
      </dgm:prSet>
      <dgm:spPr/>
      <dgm:t>
        <a:bodyPr/>
        <a:lstStyle/>
        <a:p>
          <a:endParaRPr lang="es-ES"/>
        </a:p>
      </dgm:t>
    </dgm:pt>
    <dgm:pt modelId="{474DE5DC-2881-4B16-82CF-15A9B69FA020}" type="pres">
      <dgm:prSet presAssocID="{3EFEB6B6-C1E6-4558-B9D9-63989EFCD359}" presName="accent_1" presStyleCnt="0"/>
      <dgm:spPr/>
    </dgm:pt>
    <dgm:pt modelId="{63A941E6-D7B2-47C4-BA39-E8F168484E2F}" type="pres">
      <dgm:prSet presAssocID="{3EFEB6B6-C1E6-4558-B9D9-63989EFCD359}" presName="accentRepeatNode" presStyleLbl="solidFgAcc1" presStyleIdx="0" presStyleCnt="4"/>
      <dgm:spPr/>
    </dgm:pt>
    <dgm:pt modelId="{5ED347A2-CEA2-4A41-816F-461F7821C861}" type="pres">
      <dgm:prSet presAssocID="{B3E7168B-69A4-491B-B886-1778E1008DDC}" presName="text_2" presStyleLbl="node1" presStyleIdx="1" presStyleCnt="4">
        <dgm:presLayoutVars>
          <dgm:bulletEnabled val="1"/>
        </dgm:presLayoutVars>
      </dgm:prSet>
      <dgm:spPr/>
      <dgm:t>
        <a:bodyPr/>
        <a:lstStyle/>
        <a:p>
          <a:endParaRPr lang="es-ES"/>
        </a:p>
      </dgm:t>
    </dgm:pt>
    <dgm:pt modelId="{5E815687-C6B8-4EA6-BEE7-C110F92A037F}" type="pres">
      <dgm:prSet presAssocID="{B3E7168B-69A4-491B-B886-1778E1008DDC}" presName="accent_2" presStyleCnt="0"/>
      <dgm:spPr/>
    </dgm:pt>
    <dgm:pt modelId="{A8BA9D2C-DD6E-4403-A4E6-27D34A58CAF4}" type="pres">
      <dgm:prSet presAssocID="{B3E7168B-69A4-491B-B886-1778E1008DDC}" presName="accentRepeatNode" presStyleLbl="solidFgAcc1" presStyleIdx="1" presStyleCnt="4"/>
      <dgm:spPr/>
    </dgm:pt>
    <dgm:pt modelId="{81B1587F-D5DF-47F9-9D8E-588E6C9D0679}" type="pres">
      <dgm:prSet presAssocID="{756A601A-92E8-4AEC-A5A7-2D2773E9E6E2}" presName="text_3" presStyleLbl="node1" presStyleIdx="2" presStyleCnt="4">
        <dgm:presLayoutVars>
          <dgm:bulletEnabled val="1"/>
        </dgm:presLayoutVars>
      </dgm:prSet>
      <dgm:spPr/>
      <dgm:t>
        <a:bodyPr/>
        <a:lstStyle/>
        <a:p>
          <a:endParaRPr lang="es-ES"/>
        </a:p>
      </dgm:t>
    </dgm:pt>
    <dgm:pt modelId="{459D71F9-393A-4721-ACCB-4F30C46B2E06}" type="pres">
      <dgm:prSet presAssocID="{756A601A-92E8-4AEC-A5A7-2D2773E9E6E2}" presName="accent_3" presStyleCnt="0"/>
      <dgm:spPr/>
    </dgm:pt>
    <dgm:pt modelId="{50D63346-B19C-4534-9E71-1B5C15128922}" type="pres">
      <dgm:prSet presAssocID="{756A601A-92E8-4AEC-A5A7-2D2773E9E6E2}" presName="accentRepeatNode" presStyleLbl="solidFgAcc1" presStyleIdx="2" presStyleCnt="4"/>
      <dgm:spPr/>
    </dgm:pt>
    <dgm:pt modelId="{6E9EB70C-0F09-41D7-A57F-7CDE653D20FB}" type="pres">
      <dgm:prSet presAssocID="{B3469803-B3E7-416F-9248-1B03752BA600}" presName="text_4" presStyleLbl="node1" presStyleIdx="3" presStyleCnt="4">
        <dgm:presLayoutVars>
          <dgm:bulletEnabled val="1"/>
        </dgm:presLayoutVars>
      </dgm:prSet>
      <dgm:spPr/>
      <dgm:t>
        <a:bodyPr/>
        <a:lstStyle/>
        <a:p>
          <a:endParaRPr lang="es-ES"/>
        </a:p>
      </dgm:t>
    </dgm:pt>
    <dgm:pt modelId="{0F5483A6-12D7-41E8-A788-5668493FD611}" type="pres">
      <dgm:prSet presAssocID="{B3469803-B3E7-416F-9248-1B03752BA600}" presName="accent_4" presStyleCnt="0"/>
      <dgm:spPr/>
    </dgm:pt>
    <dgm:pt modelId="{32C61ED4-4FED-4BC1-8AF9-A178AEB52222}" type="pres">
      <dgm:prSet presAssocID="{B3469803-B3E7-416F-9248-1B03752BA600}" presName="accentRepeatNode" presStyleLbl="solidFgAcc1" presStyleIdx="3" presStyleCnt="4"/>
      <dgm:spPr/>
      <dgm:t>
        <a:bodyPr/>
        <a:lstStyle/>
        <a:p>
          <a:endParaRPr lang="es-ES"/>
        </a:p>
      </dgm:t>
    </dgm:pt>
  </dgm:ptLst>
  <dgm:cxnLst>
    <dgm:cxn modelId="{7230BEA0-D0C3-4382-B766-D81D6FC9963C}" type="presOf" srcId="{1F6A134A-F76E-45C0-A38D-7BB169AF3850}" destId="{C73F206B-40C7-406E-83F5-25699D3852DD}" srcOrd="0" destOrd="0" presId="urn:microsoft.com/office/officeart/2008/layout/VerticalCurvedList"/>
    <dgm:cxn modelId="{8E11460A-0D4D-40C3-8AAB-870D39B1E5AB}" type="presOf" srcId="{3EFEB6B6-C1E6-4558-B9D9-63989EFCD359}" destId="{A56B7979-3671-4D86-B71E-5D54768E5649}" srcOrd="0" destOrd="0" presId="urn:microsoft.com/office/officeart/2008/layout/VerticalCurvedList"/>
    <dgm:cxn modelId="{68340B89-1843-4F13-8D00-8A189A62039A}" srcId="{EB712431-FAFC-4E65-9FE0-3D1CD718E3AB}" destId="{B3E7168B-69A4-491B-B886-1778E1008DDC}" srcOrd="1" destOrd="0" parTransId="{DE77201B-2008-43D8-A652-F31EDB3613D8}" sibTransId="{D9A7D8BA-1851-4CCE-B1B0-362352E4638D}"/>
    <dgm:cxn modelId="{B723B614-A129-4C81-B101-65EF1C5F9CF8}" srcId="{EB712431-FAFC-4E65-9FE0-3D1CD718E3AB}" destId="{756A601A-92E8-4AEC-A5A7-2D2773E9E6E2}" srcOrd="2" destOrd="0" parTransId="{C0C2A6EA-6160-4776-8AC0-C0FEB86F8800}" sibTransId="{FD72746A-3293-4C5F-96E3-85C59215B61E}"/>
    <dgm:cxn modelId="{EC9CBA62-A8C5-4B0E-81A9-A056008E9294}" type="presOf" srcId="{756A601A-92E8-4AEC-A5A7-2D2773E9E6E2}" destId="{81B1587F-D5DF-47F9-9D8E-588E6C9D0679}" srcOrd="0" destOrd="0" presId="urn:microsoft.com/office/officeart/2008/layout/VerticalCurvedList"/>
    <dgm:cxn modelId="{A9C583A7-7A5B-4E01-9E80-D3E0E4C4E443}" srcId="{EB712431-FAFC-4E65-9FE0-3D1CD718E3AB}" destId="{B3469803-B3E7-416F-9248-1B03752BA600}" srcOrd="3" destOrd="0" parTransId="{049D9169-6335-4AF4-9507-B9ABC093B40B}" sibTransId="{6904E6F3-CA66-4C9E-A131-0A7084291429}"/>
    <dgm:cxn modelId="{565CE981-A7D1-4A1F-9BD3-B69F42F1E73E}" type="presOf" srcId="{B3469803-B3E7-416F-9248-1B03752BA600}" destId="{6E9EB70C-0F09-41D7-A57F-7CDE653D20FB}" srcOrd="0" destOrd="0" presId="urn:microsoft.com/office/officeart/2008/layout/VerticalCurvedList"/>
    <dgm:cxn modelId="{951C022A-B3D7-4137-934F-9DAFC3C73FD5}" type="presOf" srcId="{EB712431-FAFC-4E65-9FE0-3D1CD718E3AB}" destId="{C9B5A36A-5491-4B7A-9AEB-735E596E6988}" srcOrd="0" destOrd="0" presId="urn:microsoft.com/office/officeart/2008/layout/VerticalCurvedList"/>
    <dgm:cxn modelId="{B3913026-4D59-421F-8161-1BE5E9645E46}" srcId="{EB712431-FAFC-4E65-9FE0-3D1CD718E3AB}" destId="{3EFEB6B6-C1E6-4558-B9D9-63989EFCD359}" srcOrd="0" destOrd="0" parTransId="{24599371-7655-4F66-86BB-0BE6ABE12AFD}" sibTransId="{1F6A134A-F76E-45C0-A38D-7BB169AF3850}"/>
    <dgm:cxn modelId="{A8C3E199-557E-4D1C-B3F7-521FD9E47616}" type="presOf" srcId="{B3E7168B-69A4-491B-B886-1778E1008DDC}" destId="{5ED347A2-CEA2-4A41-816F-461F7821C861}" srcOrd="0" destOrd="0" presId="urn:microsoft.com/office/officeart/2008/layout/VerticalCurvedList"/>
    <dgm:cxn modelId="{B120B427-74CA-4550-ADB9-FDA553C2E95B}" type="presParOf" srcId="{C9B5A36A-5491-4B7A-9AEB-735E596E6988}" destId="{2D7FDEE5-B343-4778-A65F-953EB92204B8}" srcOrd="0" destOrd="0" presId="urn:microsoft.com/office/officeart/2008/layout/VerticalCurvedList"/>
    <dgm:cxn modelId="{3C9B9FC7-A81F-4CE7-93DD-AE2AFE1C99C1}" type="presParOf" srcId="{2D7FDEE5-B343-4778-A65F-953EB92204B8}" destId="{770E4675-FC7C-4C8E-BB52-B3C6CFAAED8B}" srcOrd="0" destOrd="0" presId="urn:microsoft.com/office/officeart/2008/layout/VerticalCurvedList"/>
    <dgm:cxn modelId="{14875641-0EF0-4E5D-8A5C-DC15CFF5A045}" type="presParOf" srcId="{770E4675-FC7C-4C8E-BB52-B3C6CFAAED8B}" destId="{E4071C89-F53B-4967-86CD-98AB1EFE1731}" srcOrd="0" destOrd="0" presId="urn:microsoft.com/office/officeart/2008/layout/VerticalCurvedList"/>
    <dgm:cxn modelId="{9CCFED2D-7A99-45F2-9E61-B6AFBF12946E}" type="presParOf" srcId="{770E4675-FC7C-4C8E-BB52-B3C6CFAAED8B}" destId="{C73F206B-40C7-406E-83F5-25699D3852DD}" srcOrd="1" destOrd="0" presId="urn:microsoft.com/office/officeart/2008/layout/VerticalCurvedList"/>
    <dgm:cxn modelId="{5184FAD5-E4ED-4EFE-992E-08C0AF6E0344}" type="presParOf" srcId="{770E4675-FC7C-4C8E-BB52-B3C6CFAAED8B}" destId="{0904A59C-F9F0-4CAA-9CC8-94D8F5B66C96}" srcOrd="2" destOrd="0" presId="urn:microsoft.com/office/officeart/2008/layout/VerticalCurvedList"/>
    <dgm:cxn modelId="{5D6F401C-8A7D-446A-9C89-6AB2F57A3E0E}" type="presParOf" srcId="{770E4675-FC7C-4C8E-BB52-B3C6CFAAED8B}" destId="{20B4A052-731F-42CF-8C16-A0CF3D680F2B}" srcOrd="3" destOrd="0" presId="urn:microsoft.com/office/officeart/2008/layout/VerticalCurvedList"/>
    <dgm:cxn modelId="{08476A3D-DAE8-4337-8E86-7E98DA3598BB}" type="presParOf" srcId="{2D7FDEE5-B343-4778-A65F-953EB92204B8}" destId="{A56B7979-3671-4D86-B71E-5D54768E5649}" srcOrd="1" destOrd="0" presId="urn:microsoft.com/office/officeart/2008/layout/VerticalCurvedList"/>
    <dgm:cxn modelId="{D948B81B-5CDF-4D12-BA9C-78FA2491EFC1}" type="presParOf" srcId="{2D7FDEE5-B343-4778-A65F-953EB92204B8}" destId="{474DE5DC-2881-4B16-82CF-15A9B69FA020}" srcOrd="2" destOrd="0" presId="urn:microsoft.com/office/officeart/2008/layout/VerticalCurvedList"/>
    <dgm:cxn modelId="{09262EF6-182E-4152-A174-04B71DFDA955}" type="presParOf" srcId="{474DE5DC-2881-4B16-82CF-15A9B69FA020}" destId="{63A941E6-D7B2-47C4-BA39-E8F168484E2F}" srcOrd="0" destOrd="0" presId="urn:microsoft.com/office/officeart/2008/layout/VerticalCurvedList"/>
    <dgm:cxn modelId="{AF6CD465-145D-4E40-A6ED-2D43784A5851}" type="presParOf" srcId="{2D7FDEE5-B343-4778-A65F-953EB92204B8}" destId="{5ED347A2-CEA2-4A41-816F-461F7821C861}" srcOrd="3" destOrd="0" presId="urn:microsoft.com/office/officeart/2008/layout/VerticalCurvedList"/>
    <dgm:cxn modelId="{6D0BA265-7B8B-4FB0-9823-15BE07CD7829}" type="presParOf" srcId="{2D7FDEE5-B343-4778-A65F-953EB92204B8}" destId="{5E815687-C6B8-4EA6-BEE7-C110F92A037F}" srcOrd="4" destOrd="0" presId="urn:microsoft.com/office/officeart/2008/layout/VerticalCurvedList"/>
    <dgm:cxn modelId="{63B599ED-0B95-4B2E-95A4-9E6423347B78}" type="presParOf" srcId="{5E815687-C6B8-4EA6-BEE7-C110F92A037F}" destId="{A8BA9D2C-DD6E-4403-A4E6-27D34A58CAF4}" srcOrd="0" destOrd="0" presId="urn:microsoft.com/office/officeart/2008/layout/VerticalCurvedList"/>
    <dgm:cxn modelId="{FE683232-4391-4A56-B127-ABA6AFF9E051}" type="presParOf" srcId="{2D7FDEE5-B343-4778-A65F-953EB92204B8}" destId="{81B1587F-D5DF-47F9-9D8E-588E6C9D0679}" srcOrd="5" destOrd="0" presId="urn:microsoft.com/office/officeart/2008/layout/VerticalCurvedList"/>
    <dgm:cxn modelId="{A625ED34-3E29-49E7-9B39-37E06A772582}" type="presParOf" srcId="{2D7FDEE5-B343-4778-A65F-953EB92204B8}" destId="{459D71F9-393A-4721-ACCB-4F30C46B2E06}" srcOrd="6" destOrd="0" presId="urn:microsoft.com/office/officeart/2008/layout/VerticalCurvedList"/>
    <dgm:cxn modelId="{3D6B1216-597E-413E-8B2C-918E29EF23BD}" type="presParOf" srcId="{459D71F9-393A-4721-ACCB-4F30C46B2E06}" destId="{50D63346-B19C-4534-9E71-1B5C15128922}" srcOrd="0" destOrd="0" presId="urn:microsoft.com/office/officeart/2008/layout/VerticalCurvedList"/>
    <dgm:cxn modelId="{996BDDD7-0BEA-4637-A8CE-B49A7EBEEE11}" type="presParOf" srcId="{2D7FDEE5-B343-4778-A65F-953EB92204B8}" destId="{6E9EB70C-0F09-41D7-A57F-7CDE653D20FB}" srcOrd="7" destOrd="0" presId="urn:microsoft.com/office/officeart/2008/layout/VerticalCurvedList"/>
    <dgm:cxn modelId="{17E8D504-25BD-4F19-A88F-6DEF31CE4632}" type="presParOf" srcId="{2D7FDEE5-B343-4778-A65F-953EB92204B8}" destId="{0F5483A6-12D7-41E8-A788-5668493FD611}" srcOrd="8" destOrd="0" presId="urn:microsoft.com/office/officeart/2008/layout/VerticalCurvedList"/>
    <dgm:cxn modelId="{A40E5D9D-6816-4F06-87C5-1FCE8DE5AB82}" type="presParOf" srcId="{0F5483A6-12D7-41E8-A788-5668493FD611}" destId="{32C61ED4-4FED-4BC1-8AF9-A178AEB522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22C0B7-8A2E-4F8A-86F0-48E1E3D46D9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AB7E3C50-2623-4BBA-BD35-DF99F14113D1}">
      <dgm:prSet phldrT="[Texto]" custT="1"/>
      <dgm:spPr/>
      <dgm:t>
        <a:bodyPr/>
        <a:lstStyle/>
        <a:p>
          <a:r>
            <a:rPr lang="es-ES" sz="1800" b="1" dirty="0" smtClean="0"/>
            <a:t>Garantías contractuales</a:t>
          </a:r>
          <a:endParaRPr lang="es-ES" sz="1800" b="1" dirty="0"/>
        </a:p>
      </dgm:t>
    </dgm:pt>
    <dgm:pt modelId="{50A7C413-6776-45EA-9ECB-F16D2495B798}" type="parTrans" cxnId="{CBBFF98F-6F9C-4276-9A5A-35F76CE02249}">
      <dgm:prSet/>
      <dgm:spPr/>
      <dgm:t>
        <a:bodyPr/>
        <a:lstStyle/>
        <a:p>
          <a:endParaRPr lang="es-ES" sz="1200"/>
        </a:p>
      </dgm:t>
    </dgm:pt>
    <dgm:pt modelId="{BFC7FE86-D6F6-4C13-ACFC-F136118E4960}" type="sibTrans" cxnId="{CBBFF98F-6F9C-4276-9A5A-35F76CE02249}">
      <dgm:prSet/>
      <dgm:spPr/>
      <dgm:t>
        <a:bodyPr/>
        <a:lstStyle/>
        <a:p>
          <a:endParaRPr lang="es-ES" sz="1200"/>
        </a:p>
      </dgm:t>
    </dgm:pt>
    <dgm:pt modelId="{42000415-CC58-4DCB-B669-7D9524881CAA}">
      <dgm:prSet phldrT="[Texto]" custT="1"/>
      <dgm:spPr/>
      <dgm:t>
        <a:bodyPr/>
        <a:lstStyle/>
        <a:p>
          <a:r>
            <a:rPr lang="es-ES" sz="1800" dirty="0" smtClean="0"/>
            <a:t>Garantía de fiel cumplimiento</a:t>
          </a:r>
        </a:p>
      </dgm:t>
    </dgm:pt>
    <dgm:pt modelId="{1B6BF798-2A6C-48ED-9D39-7126052C9A19}" type="parTrans" cxnId="{5FAF1995-810E-471B-AFF8-91AF3AA3E7AD}">
      <dgm:prSet custT="1"/>
      <dgm:spPr/>
      <dgm:t>
        <a:bodyPr/>
        <a:lstStyle/>
        <a:p>
          <a:endParaRPr lang="es-ES" sz="1200"/>
        </a:p>
      </dgm:t>
    </dgm:pt>
    <dgm:pt modelId="{839A34D0-EB19-4C4E-96FF-E683FF238224}" type="sibTrans" cxnId="{5FAF1995-810E-471B-AFF8-91AF3AA3E7AD}">
      <dgm:prSet/>
      <dgm:spPr/>
      <dgm:t>
        <a:bodyPr/>
        <a:lstStyle/>
        <a:p>
          <a:endParaRPr lang="es-ES" sz="1200"/>
        </a:p>
      </dgm:t>
    </dgm:pt>
    <dgm:pt modelId="{1322001B-4F9B-44D1-8B0C-9E9B77BE453B}">
      <dgm:prSet phldrT="[Texto]" custT="1"/>
      <dgm:spPr/>
      <dgm:t>
        <a:bodyPr/>
        <a:lstStyle/>
        <a:p>
          <a:r>
            <a:rPr lang="es-ES" sz="1800" dirty="0" smtClean="0"/>
            <a:t>Garantía de fiel cumplimiento por prestaciones accesorias</a:t>
          </a:r>
          <a:endParaRPr lang="es-ES" sz="1800" dirty="0"/>
        </a:p>
      </dgm:t>
    </dgm:pt>
    <dgm:pt modelId="{ED6036FD-CB9D-48BD-B4B2-F1429FCACA4E}" type="parTrans" cxnId="{82FD00EC-4E72-4ADC-83EE-4120C26A135F}">
      <dgm:prSet custT="1"/>
      <dgm:spPr/>
      <dgm:t>
        <a:bodyPr/>
        <a:lstStyle/>
        <a:p>
          <a:endParaRPr lang="es-ES" sz="1200"/>
        </a:p>
      </dgm:t>
    </dgm:pt>
    <dgm:pt modelId="{48AFB92F-7F2B-4666-B748-F3FEF8D1DDF9}" type="sibTrans" cxnId="{82FD00EC-4E72-4ADC-83EE-4120C26A135F}">
      <dgm:prSet/>
      <dgm:spPr/>
      <dgm:t>
        <a:bodyPr/>
        <a:lstStyle/>
        <a:p>
          <a:endParaRPr lang="es-ES" sz="1200"/>
        </a:p>
      </dgm:t>
    </dgm:pt>
    <dgm:pt modelId="{D5B9C247-2D29-435E-8B71-AF1B75E35DA0}">
      <dgm:prSet phldrT="[Texto]" custT="1"/>
      <dgm:spPr/>
      <dgm:t>
        <a:bodyPr/>
        <a:lstStyle/>
        <a:p>
          <a:r>
            <a:rPr lang="es-ES" sz="1800" dirty="0" smtClean="0"/>
            <a:t>Garantía por adelanto</a:t>
          </a:r>
          <a:endParaRPr lang="es-ES" sz="1800" dirty="0"/>
        </a:p>
      </dgm:t>
    </dgm:pt>
    <dgm:pt modelId="{BE0AC623-E761-47F1-AB61-6B4A198B2439}" type="parTrans" cxnId="{C521C15F-BBBA-4819-8FCA-9219751870E6}">
      <dgm:prSet custT="1"/>
      <dgm:spPr/>
      <dgm:t>
        <a:bodyPr/>
        <a:lstStyle/>
        <a:p>
          <a:endParaRPr lang="es-ES" sz="1200"/>
        </a:p>
      </dgm:t>
    </dgm:pt>
    <dgm:pt modelId="{435C033C-D9B9-49AC-BE8E-47F64A4E801B}" type="sibTrans" cxnId="{C521C15F-BBBA-4819-8FCA-9219751870E6}">
      <dgm:prSet/>
      <dgm:spPr/>
      <dgm:t>
        <a:bodyPr/>
        <a:lstStyle/>
        <a:p>
          <a:endParaRPr lang="es-ES" sz="1200"/>
        </a:p>
      </dgm:t>
    </dgm:pt>
    <dgm:pt modelId="{E2B65364-6DFB-4CE4-A8EC-5E6917E8EBD2}" type="pres">
      <dgm:prSet presAssocID="{6F22C0B7-8A2E-4F8A-86F0-48E1E3D46D9E}" presName="diagram" presStyleCnt="0">
        <dgm:presLayoutVars>
          <dgm:chPref val="1"/>
          <dgm:dir/>
          <dgm:animOne val="branch"/>
          <dgm:animLvl val="lvl"/>
          <dgm:resizeHandles val="exact"/>
        </dgm:presLayoutVars>
      </dgm:prSet>
      <dgm:spPr/>
      <dgm:t>
        <a:bodyPr/>
        <a:lstStyle/>
        <a:p>
          <a:endParaRPr lang="es-ES"/>
        </a:p>
      </dgm:t>
    </dgm:pt>
    <dgm:pt modelId="{30B12BA5-290A-4435-98ED-47A2E8267481}" type="pres">
      <dgm:prSet presAssocID="{AB7E3C50-2623-4BBA-BD35-DF99F14113D1}" presName="root1" presStyleCnt="0"/>
      <dgm:spPr/>
    </dgm:pt>
    <dgm:pt modelId="{96CBD542-5755-47C9-A925-F9A9EECA63AB}" type="pres">
      <dgm:prSet presAssocID="{AB7E3C50-2623-4BBA-BD35-DF99F14113D1}" presName="LevelOneTextNode" presStyleLbl="node0" presStyleIdx="0" presStyleCnt="1" custLinFactNeighborX="-1290" custLinFactNeighborY="-1290">
        <dgm:presLayoutVars>
          <dgm:chPref val="3"/>
        </dgm:presLayoutVars>
      </dgm:prSet>
      <dgm:spPr/>
      <dgm:t>
        <a:bodyPr/>
        <a:lstStyle/>
        <a:p>
          <a:endParaRPr lang="es-ES"/>
        </a:p>
      </dgm:t>
    </dgm:pt>
    <dgm:pt modelId="{34812657-27F6-475D-AC21-2E264F031ADE}" type="pres">
      <dgm:prSet presAssocID="{AB7E3C50-2623-4BBA-BD35-DF99F14113D1}" presName="level2hierChild" presStyleCnt="0"/>
      <dgm:spPr/>
    </dgm:pt>
    <dgm:pt modelId="{FC922349-520A-428A-B4FB-415FC7475C8D}" type="pres">
      <dgm:prSet presAssocID="{1B6BF798-2A6C-48ED-9D39-7126052C9A19}" presName="conn2-1" presStyleLbl="parChTrans1D2" presStyleIdx="0" presStyleCnt="3"/>
      <dgm:spPr/>
      <dgm:t>
        <a:bodyPr/>
        <a:lstStyle/>
        <a:p>
          <a:endParaRPr lang="es-ES"/>
        </a:p>
      </dgm:t>
    </dgm:pt>
    <dgm:pt modelId="{923B8166-9EB5-4283-9699-D8B4BF155FA4}" type="pres">
      <dgm:prSet presAssocID="{1B6BF798-2A6C-48ED-9D39-7126052C9A19}" presName="connTx" presStyleLbl="parChTrans1D2" presStyleIdx="0" presStyleCnt="3"/>
      <dgm:spPr/>
      <dgm:t>
        <a:bodyPr/>
        <a:lstStyle/>
        <a:p>
          <a:endParaRPr lang="es-ES"/>
        </a:p>
      </dgm:t>
    </dgm:pt>
    <dgm:pt modelId="{8646B2C2-54ED-40A2-AA43-FAD0347BDE28}" type="pres">
      <dgm:prSet presAssocID="{42000415-CC58-4DCB-B669-7D9524881CAA}" presName="root2" presStyleCnt="0"/>
      <dgm:spPr/>
    </dgm:pt>
    <dgm:pt modelId="{61D10226-5423-4B2B-B5DE-2F651E3253AB}" type="pres">
      <dgm:prSet presAssocID="{42000415-CC58-4DCB-B669-7D9524881CAA}" presName="LevelTwoTextNode" presStyleLbl="node2" presStyleIdx="0" presStyleCnt="3">
        <dgm:presLayoutVars>
          <dgm:chPref val="3"/>
        </dgm:presLayoutVars>
      </dgm:prSet>
      <dgm:spPr/>
      <dgm:t>
        <a:bodyPr/>
        <a:lstStyle/>
        <a:p>
          <a:endParaRPr lang="es-ES"/>
        </a:p>
      </dgm:t>
    </dgm:pt>
    <dgm:pt modelId="{152A3A68-44F1-49C5-B45B-F227CC443D68}" type="pres">
      <dgm:prSet presAssocID="{42000415-CC58-4DCB-B669-7D9524881CAA}" presName="level3hierChild" presStyleCnt="0"/>
      <dgm:spPr/>
    </dgm:pt>
    <dgm:pt modelId="{8298EC30-C5BF-4F28-83C1-B6E90A0081EA}" type="pres">
      <dgm:prSet presAssocID="{ED6036FD-CB9D-48BD-B4B2-F1429FCACA4E}" presName="conn2-1" presStyleLbl="parChTrans1D2" presStyleIdx="1" presStyleCnt="3"/>
      <dgm:spPr/>
      <dgm:t>
        <a:bodyPr/>
        <a:lstStyle/>
        <a:p>
          <a:endParaRPr lang="es-ES"/>
        </a:p>
      </dgm:t>
    </dgm:pt>
    <dgm:pt modelId="{D6DF0AC3-7633-4B69-852A-39653B34C026}" type="pres">
      <dgm:prSet presAssocID="{ED6036FD-CB9D-48BD-B4B2-F1429FCACA4E}" presName="connTx" presStyleLbl="parChTrans1D2" presStyleIdx="1" presStyleCnt="3"/>
      <dgm:spPr/>
      <dgm:t>
        <a:bodyPr/>
        <a:lstStyle/>
        <a:p>
          <a:endParaRPr lang="es-ES"/>
        </a:p>
      </dgm:t>
    </dgm:pt>
    <dgm:pt modelId="{012AAC96-9868-4A33-BA59-716C54D3A57C}" type="pres">
      <dgm:prSet presAssocID="{1322001B-4F9B-44D1-8B0C-9E9B77BE453B}" presName="root2" presStyleCnt="0"/>
      <dgm:spPr/>
    </dgm:pt>
    <dgm:pt modelId="{2066AEE5-0F8A-4E07-8184-89C9B50B0AB8}" type="pres">
      <dgm:prSet presAssocID="{1322001B-4F9B-44D1-8B0C-9E9B77BE453B}" presName="LevelTwoTextNode" presStyleLbl="node2" presStyleIdx="1" presStyleCnt="3">
        <dgm:presLayoutVars>
          <dgm:chPref val="3"/>
        </dgm:presLayoutVars>
      </dgm:prSet>
      <dgm:spPr/>
      <dgm:t>
        <a:bodyPr/>
        <a:lstStyle/>
        <a:p>
          <a:endParaRPr lang="es-ES"/>
        </a:p>
      </dgm:t>
    </dgm:pt>
    <dgm:pt modelId="{E29F7938-DB19-4961-B0AA-15F3077FB8D1}" type="pres">
      <dgm:prSet presAssocID="{1322001B-4F9B-44D1-8B0C-9E9B77BE453B}" presName="level3hierChild" presStyleCnt="0"/>
      <dgm:spPr/>
    </dgm:pt>
    <dgm:pt modelId="{6FDE8A4B-CDF9-475B-B60D-CCFE9B322123}" type="pres">
      <dgm:prSet presAssocID="{BE0AC623-E761-47F1-AB61-6B4A198B2439}" presName="conn2-1" presStyleLbl="parChTrans1D2" presStyleIdx="2" presStyleCnt="3"/>
      <dgm:spPr/>
      <dgm:t>
        <a:bodyPr/>
        <a:lstStyle/>
        <a:p>
          <a:endParaRPr lang="es-ES"/>
        </a:p>
      </dgm:t>
    </dgm:pt>
    <dgm:pt modelId="{5B5C67E3-0962-4D1E-8A45-AB78AEF612A9}" type="pres">
      <dgm:prSet presAssocID="{BE0AC623-E761-47F1-AB61-6B4A198B2439}" presName="connTx" presStyleLbl="parChTrans1D2" presStyleIdx="2" presStyleCnt="3"/>
      <dgm:spPr/>
      <dgm:t>
        <a:bodyPr/>
        <a:lstStyle/>
        <a:p>
          <a:endParaRPr lang="es-ES"/>
        </a:p>
      </dgm:t>
    </dgm:pt>
    <dgm:pt modelId="{549CBD61-07EB-42CD-8547-E4882B1F6BBC}" type="pres">
      <dgm:prSet presAssocID="{D5B9C247-2D29-435E-8B71-AF1B75E35DA0}" presName="root2" presStyleCnt="0"/>
      <dgm:spPr/>
    </dgm:pt>
    <dgm:pt modelId="{9544061B-F7E5-4938-A344-1F795F68F323}" type="pres">
      <dgm:prSet presAssocID="{D5B9C247-2D29-435E-8B71-AF1B75E35DA0}" presName="LevelTwoTextNode" presStyleLbl="node2" presStyleIdx="2" presStyleCnt="3">
        <dgm:presLayoutVars>
          <dgm:chPref val="3"/>
        </dgm:presLayoutVars>
      </dgm:prSet>
      <dgm:spPr/>
      <dgm:t>
        <a:bodyPr/>
        <a:lstStyle/>
        <a:p>
          <a:endParaRPr lang="es-ES"/>
        </a:p>
      </dgm:t>
    </dgm:pt>
    <dgm:pt modelId="{EF38D443-5EE5-4749-8C9D-92234642E28A}" type="pres">
      <dgm:prSet presAssocID="{D5B9C247-2D29-435E-8B71-AF1B75E35DA0}" presName="level3hierChild" presStyleCnt="0"/>
      <dgm:spPr/>
    </dgm:pt>
  </dgm:ptLst>
  <dgm:cxnLst>
    <dgm:cxn modelId="{C07BBE5D-B2C5-4777-AC16-7D0AF2F44023}" type="presOf" srcId="{D5B9C247-2D29-435E-8B71-AF1B75E35DA0}" destId="{9544061B-F7E5-4938-A344-1F795F68F323}" srcOrd="0" destOrd="0" presId="urn:microsoft.com/office/officeart/2005/8/layout/hierarchy2"/>
    <dgm:cxn modelId="{C68A3497-4355-4589-88C7-8605799FD80B}" type="presOf" srcId="{42000415-CC58-4DCB-B669-7D9524881CAA}" destId="{61D10226-5423-4B2B-B5DE-2F651E3253AB}" srcOrd="0" destOrd="0" presId="urn:microsoft.com/office/officeart/2005/8/layout/hierarchy2"/>
    <dgm:cxn modelId="{7B62E13A-8565-4019-9C25-23DE0A51CC23}" type="presOf" srcId="{1B6BF798-2A6C-48ED-9D39-7126052C9A19}" destId="{FC922349-520A-428A-B4FB-415FC7475C8D}" srcOrd="0" destOrd="0" presId="urn:microsoft.com/office/officeart/2005/8/layout/hierarchy2"/>
    <dgm:cxn modelId="{D4AC27EC-D166-40D6-BC31-32300C803E84}" type="presOf" srcId="{ED6036FD-CB9D-48BD-B4B2-F1429FCACA4E}" destId="{D6DF0AC3-7633-4B69-852A-39653B34C026}" srcOrd="1" destOrd="0" presId="urn:microsoft.com/office/officeart/2005/8/layout/hierarchy2"/>
    <dgm:cxn modelId="{C447A854-6E21-450D-9883-A386DBB16C4C}" type="presOf" srcId="{ED6036FD-CB9D-48BD-B4B2-F1429FCACA4E}" destId="{8298EC30-C5BF-4F28-83C1-B6E90A0081EA}" srcOrd="0" destOrd="0" presId="urn:microsoft.com/office/officeart/2005/8/layout/hierarchy2"/>
    <dgm:cxn modelId="{116DD918-A689-41D6-8A88-6D3E810C5FD6}" type="presOf" srcId="{BE0AC623-E761-47F1-AB61-6B4A198B2439}" destId="{6FDE8A4B-CDF9-475B-B60D-CCFE9B322123}" srcOrd="0" destOrd="0" presId="urn:microsoft.com/office/officeart/2005/8/layout/hierarchy2"/>
    <dgm:cxn modelId="{C6055650-628C-4C85-A894-EE75F457C3D8}" type="presOf" srcId="{1B6BF798-2A6C-48ED-9D39-7126052C9A19}" destId="{923B8166-9EB5-4283-9699-D8B4BF155FA4}" srcOrd="1" destOrd="0" presId="urn:microsoft.com/office/officeart/2005/8/layout/hierarchy2"/>
    <dgm:cxn modelId="{552C548B-3436-411D-BF27-3BCB43ADD916}" type="presOf" srcId="{6F22C0B7-8A2E-4F8A-86F0-48E1E3D46D9E}" destId="{E2B65364-6DFB-4CE4-A8EC-5E6917E8EBD2}" srcOrd="0" destOrd="0" presId="urn:microsoft.com/office/officeart/2005/8/layout/hierarchy2"/>
    <dgm:cxn modelId="{C521C15F-BBBA-4819-8FCA-9219751870E6}" srcId="{AB7E3C50-2623-4BBA-BD35-DF99F14113D1}" destId="{D5B9C247-2D29-435E-8B71-AF1B75E35DA0}" srcOrd="2" destOrd="0" parTransId="{BE0AC623-E761-47F1-AB61-6B4A198B2439}" sibTransId="{435C033C-D9B9-49AC-BE8E-47F64A4E801B}"/>
    <dgm:cxn modelId="{6A9E390F-6043-43EA-8EDC-2376B4DE8E0C}" type="presOf" srcId="{1322001B-4F9B-44D1-8B0C-9E9B77BE453B}" destId="{2066AEE5-0F8A-4E07-8184-89C9B50B0AB8}" srcOrd="0" destOrd="0" presId="urn:microsoft.com/office/officeart/2005/8/layout/hierarchy2"/>
    <dgm:cxn modelId="{CBBFF98F-6F9C-4276-9A5A-35F76CE02249}" srcId="{6F22C0B7-8A2E-4F8A-86F0-48E1E3D46D9E}" destId="{AB7E3C50-2623-4BBA-BD35-DF99F14113D1}" srcOrd="0" destOrd="0" parTransId="{50A7C413-6776-45EA-9ECB-F16D2495B798}" sibTransId="{BFC7FE86-D6F6-4C13-ACFC-F136118E4960}"/>
    <dgm:cxn modelId="{3BE5BD62-672D-4D0B-A5F9-C9D512052083}" type="presOf" srcId="{AB7E3C50-2623-4BBA-BD35-DF99F14113D1}" destId="{96CBD542-5755-47C9-A925-F9A9EECA63AB}" srcOrd="0" destOrd="0" presId="urn:microsoft.com/office/officeart/2005/8/layout/hierarchy2"/>
    <dgm:cxn modelId="{1F742312-A32B-40BF-A971-2398CA090D1D}" type="presOf" srcId="{BE0AC623-E761-47F1-AB61-6B4A198B2439}" destId="{5B5C67E3-0962-4D1E-8A45-AB78AEF612A9}" srcOrd="1" destOrd="0" presId="urn:microsoft.com/office/officeart/2005/8/layout/hierarchy2"/>
    <dgm:cxn modelId="{82FD00EC-4E72-4ADC-83EE-4120C26A135F}" srcId="{AB7E3C50-2623-4BBA-BD35-DF99F14113D1}" destId="{1322001B-4F9B-44D1-8B0C-9E9B77BE453B}" srcOrd="1" destOrd="0" parTransId="{ED6036FD-CB9D-48BD-B4B2-F1429FCACA4E}" sibTransId="{48AFB92F-7F2B-4666-B748-F3FEF8D1DDF9}"/>
    <dgm:cxn modelId="{5FAF1995-810E-471B-AFF8-91AF3AA3E7AD}" srcId="{AB7E3C50-2623-4BBA-BD35-DF99F14113D1}" destId="{42000415-CC58-4DCB-B669-7D9524881CAA}" srcOrd="0" destOrd="0" parTransId="{1B6BF798-2A6C-48ED-9D39-7126052C9A19}" sibTransId="{839A34D0-EB19-4C4E-96FF-E683FF238224}"/>
    <dgm:cxn modelId="{951B88C7-AF8E-4E65-9729-7C5B4AF102A3}" type="presParOf" srcId="{E2B65364-6DFB-4CE4-A8EC-5E6917E8EBD2}" destId="{30B12BA5-290A-4435-98ED-47A2E8267481}" srcOrd="0" destOrd="0" presId="urn:microsoft.com/office/officeart/2005/8/layout/hierarchy2"/>
    <dgm:cxn modelId="{365A971D-C6E8-431A-92E6-5CDEB1728330}" type="presParOf" srcId="{30B12BA5-290A-4435-98ED-47A2E8267481}" destId="{96CBD542-5755-47C9-A925-F9A9EECA63AB}" srcOrd="0" destOrd="0" presId="urn:microsoft.com/office/officeart/2005/8/layout/hierarchy2"/>
    <dgm:cxn modelId="{66BBDF3B-7667-4516-AB72-E6DDB5A71354}" type="presParOf" srcId="{30B12BA5-290A-4435-98ED-47A2E8267481}" destId="{34812657-27F6-475D-AC21-2E264F031ADE}" srcOrd="1" destOrd="0" presId="urn:microsoft.com/office/officeart/2005/8/layout/hierarchy2"/>
    <dgm:cxn modelId="{A724159F-3AFD-4F51-9076-F13DB78A4E4D}" type="presParOf" srcId="{34812657-27F6-475D-AC21-2E264F031ADE}" destId="{FC922349-520A-428A-B4FB-415FC7475C8D}" srcOrd="0" destOrd="0" presId="urn:microsoft.com/office/officeart/2005/8/layout/hierarchy2"/>
    <dgm:cxn modelId="{F7CD9906-270C-40AA-8EC0-3119418F39D9}" type="presParOf" srcId="{FC922349-520A-428A-B4FB-415FC7475C8D}" destId="{923B8166-9EB5-4283-9699-D8B4BF155FA4}" srcOrd="0" destOrd="0" presId="urn:microsoft.com/office/officeart/2005/8/layout/hierarchy2"/>
    <dgm:cxn modelId="{2DE7FF47-65FB-4C49-BDEB-1A6AFC5BB5A9}" type="presParOf" srcId="{34812657-27F6-475D-AC21-2E264F031ADE}" destId="{8646B2C2-54ED-40A2-AA43-FAD0347BDE28}" srcOrd="1" destOrd="0" presId="urn:microsoft.com/office/officeart/2005/8/layout/hierarchy2"/>
    <dgm:cxn modelId="{C9AD2F10-6504-4F56-B247-4663EF51E33B}" type="presParOf" srcId="{8646B2C2-54ED-40A2-AA43-FAD0347BDE28}" destId="{61D10226-5423-4B2B-B5DE-2F651E3253AB}" srcOrd="0" destOrd="0" presId="urn:microsoft.com/office/officeart/2005/8/layout/hierarchy2"/>
    <dgm:cxn modelId="{DB664BDA-13FF-478A-8849-58DA1FA8A029}" type="presParOf" srcId="{8646B2C2-54ED-40A2-AA43-FAD0347BDE28}" destId="{152A3A68-44F1-49C5-B45B-F227CC443D68}" srcOrd="1" destOrd="0" presId="urn:microsoft.com/office/officeart/2005/8/layout/hierarchy2"/>
    <dgm:cxn modelId="{E3536A6D-929D-4714-9575-531C3C6F5B69}" type="presParOf" srcId="{34812657-27F6-475D-AC21-2E264F031ADE}" destId="{8298EC30-C5BF-4F28-83C1-B6E90A0081EA}" srcOrd="2" destOrd="0" presId="urn:microsoft.com/office/officeart/2005/8/layout/hierarchy2"/>
    <dgm:cxn modelId="{6004AEEE-90B8-4A1A-8E44-A56B1FD3A011}" type="presParOf" srcId="{8298EC30-C5BF-4F28-83C1-B6E90A0081EA}" destId="{D6DF0AC3-7633-4B69-852A-39653B34C026}" srcOrd="0" destOrd="0" presId="urn:microsoft.com/office/officeart/2005/8/layout/hierarchy2"/>
    <dgm:cxn modelId="{E7DA80D0-572B-4BC1-995A-779E5AE031A1}" type="presParOf" srcId="{34812657-27F6-475D-AC21-2E264F031ADE}" destId="{012AAC96-9868-4A33-BA59-716C54D3A57C}" srcOrd="3" destOrd="0" presId="urn:microsoft.com/office/officeart/2005/8/layout/hierarchy2"/>
    <dgm:cxn modelId="{D234B988-E5AF-456B-916D-84B0EEA61107}" type="presParOf" srcId="{012AAC96-9868-4A33-BA59-716C54D3A57C}" destId="{2066AEE5-0F8A-4E07-8184-89C9B50B0AB8}" srcOrd="0" destOrd="0" presId="urn:microsoft.com/office/officeart/2005/8/layout/hierarchy2"/>
    <dgm:cxn modelId="{17F719A1-E4E5-499A-A13A-071D28FB138B}" type="presParOf" srcId="{012AAC96-9868-4A33-BA59-716C54D3A57C}" destId="{E29F7938-DB19-4961-B0AA-15F3077FB8D1}" srcOrd="1" destOrd="0" presId="urn:microsoft.com/office/officeart/2005/8/layout/hierarchy2"/>
    <dgm:cxn modelId="{21033E09-C57A-4864-9812-9F828EE86687}" type="presParOf" srcId="{34812657-27F6-475D-AC21-2E264F031ADE}" destId="{6FDE8A4B-CDF9-475B-B60D-CCFE9B322123}" srcOrd="4" destOrd="0" presId="urn:microsoft.com/office/officeart/2005/8/layout/hierarchy2"/>
    <dgm:cxn modelId="{9F12B9E8-8617-4523-B916-8AE7E94A40B8}" type="presParOf" srcId="{6FDE8A4B-CDF9-475B-B60D-CCFE9B322123}" destId="{5B5C67E3-0962-4D1E-8A45-AB78AEF612A9}" srcOrd="0" destOrd="0" presId="urn:microsoft.com/office/officeart/2005/8/layout/hierarchy2"/>
    <dgm:cxn modelId="{79BF7A4D-8504-4C3D-B06E-8F6CFCD39EB3}" type="presParOf" srcId="{34812657-27F6-475D-AC21-2E264F031ADE}" destId="{549CBD61-07EB-42CD-8547-E4882B1F6BBC}" srcOrd="5" destOrd="0" presId="urn:microsoft.com/office/officeart/2005/8/layout/hierarchy2"/>
    <dgm:cxn modelId="{218E2252-BA48-4749-8B54-319060FB87DE}" type="presParOf" srcId="{549CBD61-07EB-42CD-8547-E4882B1F6BBC}" destId="{9544061B-F7E5-4938-A344-1F795F68F323}" srcOrd="0" destOrd="0" presId="urn:microsoft.com/office/officeart/2005/8/layout/hierarchy2"/>
    <dgm:cxn modelId="{5FBDDF04-AEAC-4481-8F75-E8956FA92EA7}" type="presParOf" srcId="{549CBD61-07EB-42CD-8547-E4882B1F6BBC}" destId="{EF38D443-5EE5-4749-8C9D-92234642E28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7543F5-761C-4FF4-88FC-07230ACCA7F9}"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492217DA-8CBD-490E-B63B-88AEB21E9459}">
      <dgm:prSet phldrT="[Texto]"/>
      <dgm:spPr/>
      <dgm:t>
        <a:bodyPr/>
        <a:lstStyle/>
        <a:p>
          <a:r>
            <a:rPr lang="es-ES" dirty="0" smtClean="0"/>
            <a:t>Características </a:t>
          </a:r>
          <a:endParaRPr lang="es-ES" dirty="0"/>
        </a:p>
      </dgm:t>
    </dgm:pt>
    <dgm:pt modelId="{1651F90F-D263-42D5-8BCC-6CFCC330D4E8}" type="parTrans" cxnId="{86C17ED5-8A38-4EAF-B455-ADCD79D93B9D}">
      <dgm:prSet/>
      <dgm:spPr/>
      <dgm:t>
        <a:bodyPr/>
        <a:lstStyle/>
        <a:p>
          <a:endParaRPr lang="es-ES"/>
        </a:p>
      </dgm:t>
    </dgm:pt>
    <dgm:pt modelId="{276A1715-80A3-4701-B159-8F84006B5E13}" type="sibTrans" cxnId="{86C17ED5-8A38-4EAF-B455-ADCD79D93B9D}">
      <dgm:prSet/>
      <dgm:spPr/>
      <dgm:t>
        <a:bodyPr/>
        <a:lstStyle/>
        <a:p>
          <a:endParaRPr lang="es-ES"/>
        </a:p>
      </dgm:t>
    </dgm:pt>
    <dgm:pt modelId="{CE533DC8-8F2C-438A-B8F5-C21F6150AB7D}">
      <dgm:prSet phldrT="[Texto]"/>
      <dgm:spPr/>
      <dgm:t>
        <a:bodyPr/>
        <a:lstStyle/>
        <a:p>
          <a:r>
            <a:rPr lang="es-ES" dirty="0" smtClean="0"/>
            <a:t>Incondicionales</a:t>
          </a:r>
          <a:endParaRPr lang="es-ES" dirty="0"/>
        </a:p>
      </dgm:t>
    </dgm:pt>
    <dgm:pt modelId="{AE7E68B2-4FD3-4E91-802D-E735E7C0D254}" type="parTrans" cxnId="{85F01CF1-EB5A-4542-BDE4-925ED741F3D0}">
      <dgm:prSet/>
      <dgm:spPr/>
      <dgm:t>
        <a:bodyPr/>
        <a:lstStyle/>
        <a:p>
          <a:endParaRPr lang="es-ES"/>
        </a:p>
      </dgm:t>
    </dgm:pt>
    <dgm:pt modelId="{34AEFFAC-9BA4-406A-BC39-110B4C13FBD1}" type="sibTrans" cxnId="{85F01CF1-EB5A-4542-BDE4-925ED741F3D0}">
      <dgm:prSet/>
      <dgm:spPr/>
      <dgm:t>
        <a:bodyPr/>
        <a:lstStyle/>
        <a:p>
          <a:endParaRPr lang="es-ES"/>
        </a:p>
      </dgm:t>
    </dgm:pt>
    <dgm:pt modelId="{58934347-30F3-450A-9B7D-71205D3CD3FA}">
      <dgm:prSet phldrT="[Texto]"/>
      <dgm:spPr/>
      <dgm:t>
        <a:bodyPr/>
        <a:lstStyle/>
        <a:p>
          <a:r>
            <a:rPr lang="es-ES" dirty="0" smtClean="0"/>
            <a:t>Puede ser:</a:t>
          </a:r>
          <a:endParaRPr lang="es-ES" dirty="0"/>
        </a:p>
      </dgm:t>
    </dgm:pt>
    <dgm:pt modelId="{07D2ABC5-49DC-4646-B0A8-BF811E478FD5}" type="parTrans" cxnId="{E91FA01D-2E54-4FF2-B6BD-2EF8D983BF7E}">
      <dgm:prSet/>
      <dgm:spPr/>
      <dgm:t>
        <a:bodyPr/>
        <a:lstStyle/>
        <a:p>
          <a:endParaRPr lang="es-ES"/>
        </a:p>
      </dgm:t>
    </dgm:pt>
    <dgm:pt modelId="{40D8B42F-2FB1-4F2E-B13E-BE426141CF10}" type="sibTrans" cxnId="{E91FA01D-2E54-4FF2-B6BD-2EF8D983BF7E}">
      <dgm:prSet/>
      <dgm:spPr/>
      <dgm:t>
        <a:bodyPr/>
        <a:lstStyle/>
        <a:p>
          <a:endParaRPr lang="es-ES"/>
        </a:p>
      </dgm:t>
    </dgm:pt>
    <dgm:pt modelId="{A5A8E476-276A-451D-95AA-96D4E3FD0422}">
      <dgm:prSet phldrT="[Texto]"/>
      <dgm:spPr/>
      <dgm:t>
        <a:bodyPr/>
        <a:lstStyle/>
        <a:p>
          <a:r>
            <a:rPr lang="es-ES" dirty="0" smtClean="0"/>
            <a:t>Carta fianza</a:t>
          </a:r>
          <a:endParaRPr lang="es-ES" dirty="0"/>
        </a:p>
      </dgm:t>
    </dgm:pt>
    <dgm:pt modelId="{A5BF2576-100E-4030-8EFA-6924436A8A2D}" type="parTrans" cxnId="{4CCF8A90-746A-4BCB-9923-F48967431E53}">
      <dgm:prSet/>
      <dgm:spPr/>
      <dgm:t>
        <a:bodyPr/>
        <a:lstStyle/>
        <a:p>
          <a:endParaRPr lang="es-ES"/>
        </a:p>
      </dgm:t>
    </dgm:pt>
    <dgm:pt modelId="{C619C3DE-287D-47F0-8021-ADF734B0AD62}" type="sibTrans" cxnId="{4CCF8A90-746A-4BCB-9923-F48967431E53}">
      <dgm:prSet/>
      <dgm:spPr/>
      <dgm:t>
        <a:bodyPr/>
        <a:lstStyle/>
        <a:p>
          <a:endParaRPr lang="es-ES"/>
        </a:p>
      </dgm:t>
    </dgm:pt>
    <dgm:pt modelId="{C65D1398-0EA9-479B-ABD0-E4B385A6A25E}">
      <dgm:prSet phldrT="[Texto]"/>
      <dgm:spPr/>
      <dgm:t>
        <a:bodyPr/>
        <a:lstStyle/>
        <a:p>
          <a:r>
            <a:rPr lang="es-ES" dirty="0" smtClean="0"/>
            <a:t>Solidarias</a:t>
          </a:r>
          <a:endParaRPr lang="es-ES" dirty="0"/>
        </a:p>
      </dgm:t>
    </dgm:pt>
    <dgm:pt modelId="{5FC74639-E4AC-4A94-BE9D-A2E8C0175AB8}" type="parTrans" cxnId="{CFEFD277-8EBA-4C39-B47A-6380B054CE22}">
      <dgm:prSet/>
      <dgm:spPr/>
      <dgm:t>
        <a:bodyPr/>
        <a:lstStyle/>
        <a:p>
          <a:endParaRPr lang="es-ES"/>
        </a:p>
      </dgm:t>
    </dgm:pt>
    <dgm:pt modelId="{FE8A826C-BD6E-4CEE-9030-7AC517D9A408}" type="sibTrans" cxnId="{CFEFD277-8EBA-4C39-B47A-6380B054CE22}">
      <dgm:prSet/>
      <dgm:spPr/>
      <dgm:t>
        <a:bodyPr/>
        <a:lstStyle/>
        <a:p>
          <a:endParaRPr lang="es-ES"/>
        </a:p>
      </dgm:t>
    </dgm:pt>
    <dgm:pt modelId="{0FFE0A8D-C6B1-4002-BD1B-4A5DA3C3909B}">
      <dgm:prSet phldrT="[Texto]"/>
      <dgm:spPr/>
      <dgm:t>
        <a:bodyPr/>
        <a:lstStyle/>
        <a:p>
          <a:r>
            <a:rPr lang="es-ES" dirty="0" smtClean="0"/>
            <a:t>Irrevocables</a:t>
          </a:r>
          <a:endParaRPr lang="es-ES" dirty="0"/>
        </a:p>
      </dgm:t>
    </dgm:pt>
    <dgm:pt modelId="{F2257BAB-9E13-474A-A303-BBBA9D98D8A7}" type="parTrans" cxnId="{BBB041CC-1D93-4CF3-9ADB-32D7BF8F8442}">
      <dgm:prSet/>
      <dgm:spPr/>
      <dgm:t>
        <a:bodyPr/>
        <a:lstStyle/>
        <a:p>
          <a:endParaRPr lang="es-ES"/>
        </a:p>
      </dgm:t>
    </dgm:pt>
    <dgm:pt modelId="{19A89DA3-91CB-4BA8-B232-8B52D125F3C6}" type="sibTrans" cxnId="{BBB041CC-1D93-4CF3-9ADB-32D7BF8F8442}">
      <dgm:prSet/>
      <dgm:spPr/>
      <dgm:t>
        <a:bodyPr/>
        <a:lstStyle/>
        <a:p>
          <a:endParaRPr lang="es-ES"/>
        </a:p>
      </dgm:t>
    </dgm:pt>
    <dgm:pt modelId="{FA13E5E2-B547-4238-B155-898E304C5B8D}">
      <dgm:prSet phldrT="[Texto]"/>
      <dgm:spPr/>
      <dgm:t>
        <a:bodyPr/>
        <a:lstStyle/>
        <a:p>
          <a:r>
            <a:rPr lang="es-ES" dirty="0" smtClean="0"/>
            <a:t>De realización automática</a:t>
          </a:r>
          <a:endParaRPr lang="es-ES" dirty="0"/>
        </a:p>
      </dgm:t>
    </dgm:pt>
    <dgm:pt modelId="{6F6D15F1-5B03-47C4-AABB-6351E5158C79}" type="parTrans" cxnId="{0F433138-1C82-4AB6-9AD8-15F1C6D1A6D3}">
      <dgm:prSet/>
      <dgm:spPr/>
      <dgm:t>
        <a:bodyPr/>
        <a:lstStyle/>
        <a:p>
          <a:endParaRPr lang="es-ES"/>
        </a:p>
      </dgm:t>
    </dgm:pt>
    <dgm:pt modelId="{BA7C5615-AF8E-40BE-8570-FE75FF0CB12A}" type="sibTrans" cxnId="{0F433138-1C82-4AB6-9AD8-15F1C6D1A6D3}">
      <dgm:prSet/>
      <dgm:spPr/>
      <dgm:t>
        <a:bodyPr/>
        <a:lstStyle/>
        <a:p>
          <a:endParaRPr lang="es-ES"/>
        </a:p>
      </dgm:t>
    </dgm:pt>
    <dgm:pt modelId="{B51C3396-56DB-419F-83DD-737CF467D8C8}">
      <dgm:prSet phldrT="[Texto]"/>
      <dgm:spPr/>
      <dgm:t>
        <a:bodyPr/>
        <a:lstStyle/>
        <a:p>
          <a:r>
            <a:rPr lang="es-ES" dirty="0" smtClean="0"/>
            <a:t>Póliza de caución</a:t>
          </a:r>
          <a:endParaRPr lang="es-ES" dirty="0"/>
        </a:p>
      </dgm:t>
    </dgm:pt>
    <dgm:pt modelId="{9798CEB9-988E-4A5A-96BA-9A8D43B46314}" type="parTrans" cxnId="{52DDBA12-BAE3-4C43-A9C9-37CE3B012BC6}">
      <dgm:prSet/>
      <dgm:spPr/>
      <dgm:t>
        <a:bodyPr/>
        <a:lstStyle/>
        <a:p>
          <a:endParaRPr lang="es-ES"/>
        </a:p>
      </dgm:t>
    </dgm:pt>
    <dgm:pt modelId="{B205339C-6C74-4CDF-826B-645D6E21B86C}" type="sibTrans" cxnId="{52DDBA12-BAE3-4C43-A9C9-37CE3B012BC6}">
      <dgm:prSet/>
      <dgm:spPr/>
      <dgm:t>
        <a:bodyPr/>
        <a:lstStyle/>
        <a:p>
          <a:endParaRPr lang="es-ES"/>
        </a:p>
      </dgm:t>
    </dgm:pt>
    <dgm:pt modelId="{787B25F0-A712-4A7F-81FE-8AD37F91946E}" type="pres">
      <dgm:prSet presAssocID="{2E7543F5-761C-4FF4-88FC-07230ACCA7F9}" presName="Name0" presStyleCnt="0">
        <dgm:presLayoutVars>
          <dgm:dir/>
        </dgm:presLayoutVars>
      </dgm:prSet>
      <dgm:spPr/>
      <dgm:t>
        <a:bodyPr/>
        <a:lstStyle/>
        <a:p>
          <a:endParaRPr lang="es-ES"/>
        </a:p>
      </dgm:t>
    </dgm:pt>
    <dgm:pt modelId="{C3D31FF7-000B-4CFC-B14D-83B01E2BBAB5}" type="pres">
      <dgm:prSet presAssocID="{492217DA-8CBD-490E-B63B-88AEB21E9459}" presName="withChildren" presStyleCnt="0"/>
      <dgm:spPr/>
    </dgm:pt>
    <dgm:pt modelId="{E183E97E-A669-4771-9049-41CF770F836F}" type="pres">
      <dgm:prSet presAssocID="{492217DA-8CBD-490E-B63B-88AEB21E9459}" presName="bigCircle" presStyleLbl="vennNode1" presStyleIdx="0" presStyleCnt="8"/>
      <dgm:spPr/>
    </dgm:pt>
    <dgm:pt modelId="{2F8231A7-63AF-421B-99F2-7F223523DC42}" type="pres">
      <dgm:prSet presAssocID="{492217DA-8CBD-490E-B63B-88AEB21E9459}" presName="medCircle" presStyleLbl="vennNode1" presStyleIdx="1" presStyleCnt="8"/>
      <dgm:spPr/>
    </dgm:pt>
    <dgm:pt modelId="{282B09CF-CC68-459D-93BD-9FD42207E328}" type="pres">
      <dgm:prSet presAssocID="{492217DA-8CBD-490E-B63B-88AEB21E9459}" presName="txLvl1" presStyleLbl="revTx" presStyleIdx="0" presStyleCnt="8"/>
      <dgm:spPr/>
      <dgm:t>
        <a:bodyPr/>
        <a:lstStyle/>
        <a:p>
          <a:endParaRPr lang="es-ES"/>
        </a:p>
      </dgm:t>
    </dgm:pt>
    <dgm:pt modelId="{0F23E857-4EAC-4156-BF68-A9CEFB985DB9}" type="pres">
      <dgm:prSet presAssocID="{492217DA-8CBD-490E-B63B-88AEB21E9459}" presName="lin" presStyleCnt="0"/>
      <dgm:spPr/>
    </dgm:pt>
    <dgm:pt modelId="{71AFDE03-1E95-41F3-BFCF-1FF15C0B436F}" type="pres">
      <dgm:prSet presAssocID="{CE533DC8-8F2C-438A-B8F5-C21F6150AB7D}" presName="txLvl2" presStyleLbl="revTx" presStyleIdx="1" presStyleCnt="8"/>
      <dgm:spPr/>
      <dgm:t>
        <a:bodyPr/>
        <a:lstStyle/>
        <a:p>
          <a:endParaRPr lang="es-ES"/>
        </a:p>
      </dgm:t>
    </dgm:pt>
    <dgm:pt modelId="{01B945B6-CBB8-42EB-A575-DB115EEB00ED}" type="pres">
      <dgm:prSet presAssocID="{34AEFFAC-9BA4-406A-BC39-110B4C13FBD1}" presName="smCircle" presStyleLbl="vennNode1" presStyleIdx="2" presStyleCnt="8"/>
      <dgm:spPr/>
    </dgm:pt>
    <dgm:pt modelId="{E00156DA-5F93-43F1-9306-ECA43C6FBF1B}" type="pres">
      <dgm:prSet presAssocID="{C65D1398-0EA9-479B-ABD0-E4B385A6A25E}" presName="txLvl2" presStyleLbl="revTx" presStyleIdx="2" presStyleCnt="8"/>
      <dgm:spPr/>
      <dgm:t>
        <a:bodyPr/>
        <a:lstStyle/>
        <a:p>
          <a:endParaRPr lang="es-ES"/>
        </a:p>
      </dgm:t>
    </dgm:pt>
    <dgm:pt modelId="{C5733198-DA87-4471-82F8-D1C0D219188F}" type="pres">
      <dgm:prSet presAssocID="{FE8A826C-BD6E-4CEE-9030-7AC517D9A408}" presName="smCircle" presStyleLbl="vennNode1" presStyleIdx="3" presStyleCnt="8"/>
      <dgm:spPr/>
      <dgm:t>
        <a:bodyPr/>
        <a:lstStyle/>
        <a:p>
          <a:endParaRPr lang="es-ES"/>
        </a:p>
      </dgm:t>
    </dgm:pt>
    <dgm:pt modelId="{F5D023D3-F544-4CB9-A171-B849BE2B47A9}" type="pres">
      <dgm:prSet presAssocID="{0FFE0A8D-C6B1-4002-BD1B-4A5DA3C3909B}" presName="txLvl2" presStyleLbl="revTx" presStyleIdx="3" presStyleCnt="8"/>
      <dgm:spPr/>
      <dgm:t>
        <a:bodyPr/>
        <a:lstStyle/>
        <a:p>
          <a:endParaRPr lang="es-ES"/>
        </a:p>
      </dgm:t>
    </dgm:pt>
    <dgm:pt modelId="{A82ED318-9896-41D8-B225-05CB5D282CEF}" type="pres">
      <dgm:prSet presAssocID="{19A89DA3-91CB-4BA8-B232-8B52D125F3C6}" presName="smCircle" presStyleLbl="vennNode1" presStyleIdx="4" presStyleCnt="8"/>
      <dgm:spPr/>
    </dgm:pt>
    <dgm:pt modelId="{D1FF8267-5F32-4ADB-9D6E-CFBE37E87CF7}" type="pres">
      <dgm:prSet presAssocID="{FA13E5E2-B547-4238-B155-898E304C5B8D}" presName="txLvl2" presStyleLbl="revTx" presStyleIdx="4" presStyleCnt="8"/>
      <dgm:spPr/>
      <dgm:t>
        <a:bodyPr/>
        <a:lstStyle/>
        <a:p>
          <a:endParaRPr lang="es-ES"/>
        </a:p>
      </dgm:t>
    </dgm:pt>
    <dgm:pt modelId="{B7AE9E26-4E78-4CD5-839F-396A6FE0518B}" type="pres">
      <dgm:prSet presAssocID="{492217DA-8CBD-490E-B63B-88AEB21E9459}" presName="overlap" presStyleCnt="0"/>
      <dgm:spPr/>
    </dgm:pt>
    <dgm:pt modelId="{0F26ADEE-B92C-4184-875D-6D8DA75600E5}" type="pres">
      <dgm:prSet presAssocID="{58934347-30F3-450A-9B7D-71205D3CD3FA}" presName="withChildren" presStyleCnt="0"/>
      <dgm:spPr/>
    </dgm:pt>
    <dgm:pt modelId="{1759E294-6A4E-4C63-A508-3D1869912A8F}" type="pres">
      <dgm:prSet presAssocID="{58934347-30F3-450A-9B7D-71205D3CD3FA}" presName="bigCircle" presStyleLbl="vennNode1" presStyleIdx="5" presStyleCnt="8"/>
      <dgm:spPr/>
    </dgm:pt>
    <dgm:pt modelId="{CE86D0A6-DF50-4E88-9E98-B7537D625E50}" type="pres">
      <dgm:prSet presAssocID="{58934347-30F3-450A-9B7D-71205D3CD3FA}" presName="medCircle" presStyleLbl="vennNode1" presStyleIdx="6" presStyleCnt="8"/>
      <dgm:spPr/>
    </dgm:pt>
    <dgm:pt modelId="{0EBB4676-172F-4EF0-AD40-93C35000353B}" type="pres">
      <dgm:prSet presAssocID="{58934347-30F3-450A-9B7D-71205D3CD3FA}" presName="txLvl1" presStyleLbl="revTx" presStyleIdx="5" presStyleCnt="8"/>
      <dgm:spPr/>
      <dgm:t>
        <a:bodyPr/>
        <a:lstStyle/>
        <a:p>
          <a:endParaRPr lang="es-ES"/>
        </a:p>
      </dgm:t>
    </dgm:pt>
    <dgm:pt modelId="{CB48A21F-EE59-446B-A3A4-80FA05F73F5F}" type="pres">
      <dgm:prSet presAssocID="{58934347-30F3-450A-9B7D-71205D3CD3FA}" presName="lin" presStyleCnt="0"/>
      <dgm:spPr/>
    </dgm:pt>
    <dgm:pt modelId="{CD376CC7-B423-44DB-AC93-AD65DD041A4E}" type="pres">
      <dgm:prSet presAssocID="{A5A8E476-276A-451D-95AA-96D4E3FD0422}" presName="txLvl2" presStyleLbl="revTx" presStyleIdx="6" presStyleCnt="8" custLinFactY="88510" custLinFactNeighborX="4223" custLinFactNeighborY="100000"/>
      <dgm:spPr/>
      <dgm:t>
        <a:bodyPr/>
        <a:lstStyle/>
        <a:p>
          <a:endParaRPr lang="es-ES"/>
        </a:p>
      </dgm:t>
    </dgm:pt>
    <dgm:pt modelId="{415EEFF9-3CBD-4A19-8B51-1B96FC9E8563}" type="pres">
      <dgm:prSet presAssocID="{C619C3DE-287D-47F0-8021-ADF734B0AD62}" presName="smCircle" presStyleLbl="vennNode1" presStyleIdx="7" presStyleCnt="8" custLinFactY="200000" custLinFactNeighborX="33347" custLinFactNeighborY="202085"/>
      <dgm:spPr>
        <a:blipFill rotWithShape="0">
          <a:blip xmlns:r="http://schemas.openxmlformats.org/officeDocument/2006/relationships" r:embed="rId1"/>
          <a:stretch>
            <a:fillRect/>
          </a:stretch>
        </a:blipFill>
      </dgm:spPr>
      <dgm:t>
        <a:bodyPr/>
        <a:lstStyle/>
        <a:p>
          <a:endParaRPr lang="es-ES"/>
        </a:p>
      </dgm:t>
    </dgm:pt>
    <dgm:pt modelId="{0CE4B342-0122-4260-A1BF-A35570EA3245}" type="pres">
      <dgm:prSet presAssocID="{B51C3396-56DB-419F-83DD-737CF467D8C8}" presName="txLvl2" presStyleLbl="revTx" presStyleIdx="7" presStyleCnt="8" custLinFactY="100000" custLinFactNeighborX="5559" custLinFactNeighborY="130301"/>
      <dgm:spPr/>
      <dgm:t>
        <a:bodyPr/>
        <a:lstStyle/>
        <a:p>
          <a:endParaRPr lang="es-ES"/>
        </a:p>
      </dgm:t>
    </dgm:pt>
  </dgm:ptLst>
  <dgm:cxnLst>
    <dgm:cxn modelId="{4CCF8A90-746A-4BCB-9923-F48967431E53}" srcId="{58934347-30F3-450A-9B7D-71205D3CD3FA}" destId="{A5A8E476-276A-451D-95AA-96D4E3FD0422}" srcOrd="0" destOrd="0" parTransId="{A5BF2576-100E-4030-8EFA-6924436A8A2D}" sibTransId="{C619C3DE-287D-47F0-8021-ADF734B0AD62}"/>
    <dgm:cxn modelId="{9F656451-9B89-4F2D-AA3E-E46E13F7CC83}" type="presOf" srcId="{B51C3396-56DB-419F-83DD-737CF467D8C8}" destId="{0CE4B342-0122-4260-A1BF-A35570EA3245}" srcOrd="0" destOrd="0" presId="urn:microsoft.com/office/officeart/2008/layout/VerticalCircleList"/>
    <dgm:cxn modelId="{52DDBA12-BAE3-4C43-A9C9-37CE3B012BC6}" srcId="{58934347-30F3-450A-9B7D-71205D3CD3FA}" destId="{B51C3396-56DB-419F-83DD-737CF467D8C8}" srcOrd="1" destOrd="0" parTransId="{9798CEB9-988E-4A5A-96BA-9A8D43B46314}" sibTransId="{B205339C-6C74-4CDF-826B-645D6E21B86C}"/>
    <dgm:cxn modelId="{86C17ED5-8A38-4EAF-B455-ADCD79D93B9D}" srcId="{2E7543F5-761C-4FF4-88FC-07230ACCA7F9}" destId="{492217DA-8CBD-490E-B63B-88AEB21E9459}" srcOrd="0" destOrd="0" parTransId="{1651F90F-D263-42D5-8BCC-6CFCC330D4E8}" sibTransId="{276A1715-80A3-4701-B159-8F84006B5E13}"/>
    <dgm:cxn modelId="{4799D936-F9A0-46FF-A9AC-153903156D60}" type="presOf" srcId="{58934347-30F3-450A-9B7D-71205D3CD3FA}" destId="{0EBB4676-172F-4EF0-AD40-93C35000353B}" srcOrd="0" destOrd="0" presId="urn:microsoft.com/office/officeart/2008/layout/VerticalCircleList"/>
    <dgm:cxn modelId="{69373B6A-4E5A-4C23-800D-EC13D12B897B}" type="presOf" srcId="{A5A8E476-276A-451D-95AA-96D4E3FD0422}" destId="{CD376CC7-B423-44DB-AC93-AD65DD041A4E}" srcOrd="0" destOrd="0" presId="urn:microsoft.com/office/officeart/2008/layout/VerticalCircleList"/>
    <dgm:cxn modelId="{BBB041CC-1D93-4CF3-9ADB-32D7BF8F8442}" srcId="{492217DA-8CBD-490E-B63B-88AEB21E9459}" destId="{0FFE0A8D-C6B1-4002-BD1B-4A5DA3C3909B}" srcOrd="2" destOrd="0" parTransId="{F2257BAB-9E13-474A-A303-BBBA9D98D8A7}" sibTransId="{19A89DA3-91CB-4BA8-B232-8B52D125F3C6}"/>
    <dgm:cxn modelId="{A448384C-9DEC-488A-84EC-B8CD953FBF13}" type="presOf" srcId="{C65D1398-0EA9-479B-ABD0-E4B385A6A25E}" destId="{E00156DA-5F93-43F1-9306-ECA43C6FBF1B}" srcOrd="0" destOrd="0" presId="urn:microsoft.com/office/officeart/2008/layout/VerticalCircleList"/>
    <dgm:cxn modelId="{BB0BC2B7-F04E-4396-8DD5-9B85DF2C512F}" type="presOf" srcId="{0FFE0A8D-C6B1-4002-BD1B-4A5DA3C3909B}" destId="{F5D023D3-F544-4CB9-A171-B849BE2B47A9}" srcOrd="0" destOrd="0" presId="urn:microsoft.com/office/officeart/2008/layout/VerticalCircleList"/>
    <dgm:cxn modelId="{0F433138-1C82-4AB6-9AD8-15F1C6D1A6D3}" srcId="{492217DA-8CBD-490E-B63B-88AEB21E9459}" destId="{FA13E5E2-B547-4238-B155-898E304C5B8D}" srcOrd="3" destOrd="0" parTransId="{6F6D15F1-5B03-47C4-AABB-6351E5158C79}" sibTransId="{BA7C5615-AF8E-40BE-8570-FE75FF0CB12A}"/>
    <dgm:cxn modelId="{B7E9883B-C765-4134-8656-CE16C3BB9F9F}" type="presOf" srcId="{492217DA-8CBD-490E-B63B-88AEB21E9459}" destId="{282B09CF-CC68-459D-93BD-9FD42207E328}" srcOrd="0" destOrd="0" presId="urn:microsoft.com/office/officeart/2008/layout/VerticalCircleList"/>
    <dgm:cxn modelId="{CFEFD277-8EBA-4C39-B47A-6380B054CE22}" srcId="{492217DA-8CBD-490E-B63B-88AEB21E9459}" destId="{C65D1398-0EA9-479B-ABD0-E4B385A6A25E}" srcOrd="1" destOrd="0" parTransId="{5FC74639-E4AC-4A94-BE9D-A2E8C0175AB8}" sibTransId="{FE8A826C-BD6E-4CEE-9030-7AC517D9A408}"/>
    <dgm:cxn modelId="{FE627131-8DD5-41D0-B940-1AB6EA3A8CF2}" type="presOf" srcId="{FA13E5E2-B547-4238-B155-898E304C5B8D}" destId="{D1FF8267-5F32-4ADB-9D6E-CFBE37E87CF7}" srcOrd="0" destOrd="0" presId="urn:microsoft.com/office/officeart/2008/layout/VerticalCircleList"/>
    <dgm:cxn modelId="{E91FA01D-2E54-4FF2-B6BD-2EF8D983BF7E}" srcId="{2E7543F5-761C-4FF4-88FC-07230ACCA7F9}" destId="{58934347-30F3-450A-9B7D-71205D3CD3FA}" srcOrd="1" destOrd="0" parTransId="{07D2ABC5-49DC-4646-B0A8-BF811E478FD5}" sibTransId="{40D8B42F-2FB1-4F2E-B13E-BE426141CF10}"/>
    <dgm:cxn modelId="{85F01CF1-EB5A-4542-BDE4-925ED741F3D0}" srcId="{492217DA-8CBD-490E-B63B-88AEB21E9459}" destId="{CE533DC8-8F2C-438A-B8F5-C21F6150AB7D}" srcOrd="0" destOrd="0" parTransId="{AE7E68B2-4FD3-4E91-802D-E735E7C0D254}" sibTransId="{34AEFFAC-9BA4-406A-BC39-110B4C13FBD1}"/>
    <dgm:cxn modelId="{2F95E469-B851-48F0-A272-4E017D6E14CF}" type="presOf" srcId="{CE533DC8-8F2C-438A-B8F5-C21F6150AB7D}" destId="{71AFDE03-1E95-41F3-BFCF-1FF15C0B436F}" srcOrd="0" destOrd="0" presId="urn:microsoft.com/office/officeart/2008/layout/VerticalCircleList"/>
    <dgm:cxn modelId="{57C10A72-5092-44BD-958D-5FE09F04F907}" type="presOf" srcId="{2E7543F5-761C-4FF4-88FC-07230ACCA7F9}" destId="{787B25F0-A712-4A7F-81FE-8AD37F91946E}" srcOrd="0" destOrd="0" presId="urn:microsoft.com/office/officeart/2008/layout/VerticalCircleList"/>
    <dgm:cxn modelId="{A76C8A91-CACD-4719-B583-AC83019B2EA3}" type="presParOf" srcId="{787B25F0-A712-4A7F-81FE-8AD37F91946E}" destId="{C3D31FF7-000B-4CFC-B14D-83B01E2BBAB5}" srcOrd="0" destOrd="0" presId="urn:microsoft.com/office/officeart/2008/layout/VerticalCircleList"/>
    <dgm:cxn modelId="{8D730699-8621-4492-940E-5D081EEFB0CA}" type="presParOf" srcId="{C3D31FF7-000B-4CFC-B14D-83B01E2BBAB5}" destId="{E183E97E-A669-4771-9049-41CF770F836F}" srcOrd="0" destOrd="0" presId="urn:microsoft.com/office/officeart/2008/layout/VerticalCircleList"/>
    <dgm:cxn modelId="{B49B9115-EBB0-4D94-BAEE-E895FB3F2E59}" type="presParOf" srcId="{C3D31FF7-000B-4CFC-B14D-83B01E2BBAB5}" destId="{2F8231A7-63AF-421B-99F2-7F223523DC42}" srcOrd="1" destOrd="0" presId="urn:microsoft.com/office/officeart/2008/layout/VerticalCircleList"/>
    <dgm:cxn modelId="{28F9BB26-340E-4DF4-BEE8-A762B21B8D9F}" type="presParOf" srcId="{C3D31FF7-000B-4CFC-B14D-83B01E2BBAB5}" destId="{282B09CF-CC68-459D-93BD-9FD42207E328}" srcOrd="2" destOrd="0" presId="urn:microsoft.com/office/officeart/2008/layout/VerticalCircleList"/>
    <dgm:cxn modelId="{4F6EE8B2-03BB-4613-9CBD-092B8574BC43}" type="presParOf" srcId="{C3D31FF7-000B-4CFC-B14D-83B01E2BBAB5}" destId="{0F23E857-4EAC-4156-BF68-A9CEFB985DB9}" srcOrd="3" destOrd="0" presId="urn:microsoft.com/office/officeart/2008/layout/VerticalCircleList"/>
    <dgm:cxn modelId="{38492337-0E52-4896-89D9-7818C056CD68}" type="presParOf" srcId="{0F23E857-4EAC-4156-BF68-A9CEFB985DB9}" destId="{71AFDE03-1E95-41F3-BFCF-1FF15C0B436F}" srcOrd="0" destOrd="0" presId="urn:microsoft.com/office/officeart/2008/layout/VerticalCircleList"/>
    <dgm:cxn modelId="{D31E538F-24F0-4496-937D-7FE1AE2EDC4F}" type="presParOf" srcId="{0F23E857-4EAC-4156-BF68-A9CEFB985DB9}" destId="{01B945B6-CBB8-42EB-A575-DB115EEB00ED}" srcOrd="1" destOrd="0" presId="urn:microsoft.com/office/officeart/2008/layout/VerticalCircleList"/>
    <dgm:cxn modelId="{368FAC1A-050E-4919-AF06-3044FAC65DCA}" type="presParOf" srcId="{0F23E857-4EAC-4156-BF68-A9CEFB985DB9}" destId="{E00156DA-5F93-43F1-9306-ECA43C6FBF1B}" srcOrd="2" destOrd="0" presId="urn:microsoft.com/office/officeart/2008/layout/VerticalCircleList"/>
    <dgm:cxn modelId="{5CEC0C55-ECC0-4E62-9E6F-B192FC44392E}" type="presParOf" srcId="{0F23E857-4EAC-4156-BF68-A9CEFB985DB9}" destId="{C5733198-DA87-4471-82F8-D1C0D219188F}" srcOrd="3" destOrd="0" presId="urn:microsoft.com/office/officeart/2008/layout/VerticalCircleList"/>
    <dgm:cxn modelId="{B2AEF928-E3F0-4F61-AF0C-8918ECD69E3C}" type="presParOf" srcId="{0F23E857-4EAC-4156-BF68-A9CEFB985DB9}" destId="{F5D023D3-F544-4CB9-A171-B849BE2B47A9}" srcOrd="4" destOrd="0" presId="urn:microsoft.com/office/officeart/2008/layout/VerticalCircleList"/>
    <dgm:cxn modelId="{3D42D2B1-2966-49A5-8310-C2366DD19B90}" type="presParOf" srcId="{0F23E857-4EAC-4156-BF68-A9CEFB985DB9}" destId="{A82ED318-9896-41D8-B225-05CB5D282CEF}" srcOrd="5" destOrd="0" presId="urn:microsoft.com/office/officeart/2008/layout/VerticalCircleList"/>
    <dgm:cxn modelId="{270250F0-25FD-42F8-8A4A-85EDFC9A944D}" type="presParOf" srcId="{0F23E857-4EAC-4156-BF68-A9CEFB985DB9}" destId="{D1FF8267-5F32-4ADB-9D6E-CFBE37E87CF7}" srcOrd="6" destOrd="0" presId="urn:microsoft.com/office/officeart/2008/layout/VerticalCircleList"/>
    <dgm:cxn modelId="{2B1FC251-0890-43A6-8DAD-91985A82D130}" type="presParOf" srcId="{787B25F0-A712-4A7F-81FE-8AD37F91946E}" destId="{B7AE9E26-4E78-4CD5-839F-396A6FE0518B}" srcOrd="1" destOrd="0" presId="urn:microsoft.com/office/officeart/2008/layout/VerticalCircleList"/>
    <dgm:cxn modelId="{DA3BAB36-1851-4C2C-AB12-C0A253E9156B}" type="presParOf" srcId="{787B25F0-A712-4A7F-81FE-8AD37F91946E}" destId="{0F26ADEE-B92C-4184-875D-6D8DA75600E5}" srcOrd="2" destOrd="0" presId="urn:microsoft.com/office/officeart/2008/layout/VerticalCircleList"/>
    <dgm:cxn modelId="{63F624FA-7EF1-454F-A4B6-69CFAC672298}" type="presParOf" srcId="{0F26ADEE-B92C-4184-875D-6D8DA75600E5}" destId="{1759E294-6A4E-4C63-A508-3D1869912A8F}" srcOrd="0" destOrd="0" presId="urn:microsoft.com/office/officeart/2008/layout/VerticalCircleList"/>
    <dgm:cxn modelId="{8E113E4A-E108-4F6F-9255-A76A8287C82A}" type="presParOf" srcId="{0F26ADEE-B92C-4184-875D-6D8DA75600E5}" destId="{CE86D0A6-DF50-4E88-9E98-B7537D625E50}" srcOrd="1" destOrd="0" presId="urn:microsoft.com/office/officeart/2008/layout/VerticalCircleList"/>
    <dgm:cxn modelId="{8F7ABDD0-EB15-409F-958F-78A2C95C3CCC}" type="presParOf" srcId="{0F26ADEE-B92C-4184-875D-6D8DA75600E5}" destId="{0EBB4676-172F-4EF0-AD40-93C35000353B}" srcOrd="2" destOrd="0" presId="urn:microsoft.com/office/officeart/2008/layout/VerticalCircleList"/>
    <dgm:cxn modelId="{427D86DC-D887-43FD-8B6B-15A9C1D202CA}" type="presParOf" srcId="{0F26ADEE-B92C-4184-875D-6D8DA75600E5}" destId="{CB48A21F-EE59-446B-A3A4-80FA05F73F5F}" srcOrd="3" destOrd="0" presId="urn:microsoft.com/office/officeart/2008/layout/VerticalCircleList"/>
    <dgm:cxn modelId="{B9F5CF8A-427F-4243-853E-A1D1581647C6}" type="presParOf" srcId="{CB48A21F-EE59-446B-A3A4-80FA05F73F5F}" destId="{CD376CC7-B423-44DB-AC93-AD65DD041A4E}" srcOrd="0" destOrd="0" presId="urn:microsoft.com/office/officeart/2008/layout/VerticalCircleList"/>
    <dgm:cxn modelId="{0091D9EC-C6C7-4716-966C-5E7252FB9881}" type="presParOf" srcId="{CB48A21F-EE59-446B-A3A4-80FA05F73F5F}" destId="{415EEFF9-3CBD-4A19-8B51-1B96FC9E8563}" srcOrd="1" destOrd="0" presId="urn:microsoft.com/office/officeart/2008/layout/VerticalCircleList"/>
    <dgm:cxn modelId="{A3A9821A-B12A-4614-A38D-58CC5F142658}" type="presParOf" srcId="{CB48A21F-EE59-446B-A3A4-80FA05F73F5F}" destId="{0CE4B342-0122-4260-A1BF-A35570EA3245}"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F69451-BC85-4042-91A3-4CF901B8F686}"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ES"/>
        </a:p>
      </dgm:t>
    </dgm:pt>
    <dgm:pt modelId="{C05DEAE0-223A-49EE-96BE-CE2ED3FB0876}">
      <dgm:prSet phldrT="[Texto]" custT="1"/>
      <dgm:spPr/>
      <dgm:t>
        <a:bodyPr/>
        <a:lstStyle/>
        <a:p>
          <a:pPr>
            <a:lnSpc>
              <a:spcPct val="100000"/>
            </a:lnSpc>
            <a:spcAft>
              <a:spcPts val="0"/>
            </a:spcAft>
          </a:pPr>
          <a:r>
            <a:rPr lang="es-ES" sz="2000" b="1" dirty="0" smtClean="0"/>
            <a:t>Titular de la entidad</a:t>
          </a:r>
        </a:p>
        <a:p>
          <a:pPr>
            <a:lnSpc>
              <a:spcPct val="90000"/>
            </a:lnSpc>
            <a:spcAft>
              <a:spcPct val="35000"/>
            </a:spcAft>
          </a:pPr>
          <a:r>
            <a:rPr lang="es-ES" sz="1200" dirty="0" smtClean="0"/>
            <a:t> (Alcalde distrital o provincial)</a:t>
          </a:r>
          <a:endParaRPr lang="es-ES" sz="1200" dirty="0"/>
        </a:p>
      </dgm:t>
    </dgm:pt>
    <dgm:pt modelId="{B8C998A5-FD56-42A3-AA23-DA66ECDF62BA}" type="parTrans" cxnId="{9F7C4FBB-A1BD-4F26-AD76-56573E6B2630}">
      <dgm:prSet/>
      <dgm:spPr/>
      <dgm:t>
        <a:bodyPr/>
        <a:lstStyle/>
        <a:p>
          <a:endParaRPr lang="es-ES"/>
        </a:p>
      </dgm:t>
    </dgm:pt>
    <dgm:pt modelId="{42AD33C9-05AC-4B08-B76F-891F354667D7}" type="sibTrans" cxnId="{9F7C4FBB-A1BD-4F26-AD76-56573E6B2630}">
      <dgm:prSet/>
      <dgm:spPr/>
      <dgm:t>
        <a:bodyPr/>
        <a:lstStyle/>
        <a:p>
          <a:endParaRPr lang="es-ES"/>
        </a:p>
      </dgm:t>
    </dgm:pt>
    <dgm:pt modelId="{AC5E7496-22BE-427E-99A5-207CDC3B7507}">
      <dgm:prSet phldrT="[Texto]" custT="1"/>
      <dgm:spPr/>
      <dgm:t>
        <a:bodyPr/>
        <a:lstStyle/>
        <a:p>
          <a:pPr>
            <a:lnSpc>
              <a:spcPct val="100000"/>
            </a:lnSpc>
            <a:spcAft>
              <a:spcPts val="0"/>
            </a:spcAft>
          </a:pPr>
          <a:r>
            <a:rPr lang="es-ES" sz="2000" b="1" dirty="0" smtClean="0"/>
            <a:t>Área usuaria </a:t>
          </a:r>
        </a:p>
        <a:p>
          <a:pPr>
            <a:lnSpc>
              <a:spcPct val="100000"/>
            </a:lnSpc>
            <a:spcAft>
              <a:spcPts val="0"/>
            </a:spcAft>
          </a:pPr>
          <a:endParaRPr lang="es-ES" sz="500" b="1" dirty="0" smtClean="0"/>
        </a:p>
        <a:p>
          <a:pPr>
            <a:lnSpc>
              <a:spcPct val="100000"/>
            </a:lnSpc>
            <a:spcAft>
              <a:spcPts val="0"/>
            </a:spcAft>
          </a:pPr>
          <a:r>
            <a:rPr lang="es-ES" sz="1200" dirty="0" smtClean="0"/>
            <a:t>(Dependencias cuyas necesidades pretenden ser atendidas con determinada contratación o, que dada su especialidad y funciones, canaliza los requerimientos formulados por otras dependencias, que colabora y participa en la planificación de las contrataciones, y realiza la verificación técnica de las contrataciones efectuadas a su requerimiento, para su conformidad)</a:t>
          </a:r>
          <a:endParaRPr lang="es-ES" sz="1200" dirty="0"/>
        </a:p>
      </dgm:t>
    </dgm:pt>
    <dgm:pt modelId="{F879E42B-FD8B-4C47-A230-A6B8EF8F89CF}" type="parTrans" cxnId="{A214D04B-3923-4C91-BCFD-EC8F338D2101}">
      <dgm:prSet/>
      <dgm:spPr/>
      <dgm:t>
        <a:bodyPr/>
        <a:lstStyle/>
        <a:p>
          <a:endParaRPr lang="es-ES"/>
        </a:p>
      </dgm:t>
    </dgm:pt>
    <dgm:pt modelId="{B59E9F9B-8185-422F-BEC9-4497EBA3A0D1}" type="sibTrans" cxnId="{A214D04B-3923-4C91-BCFD-EC8F338D2101}">
      <dgm:prSet/>
      <dgm:spPr/>
      <dgm:t>
        <a:bodyPr/>
        <a:lstStyle/>
        <a:p>
          <a:endParaRPr lang="es-ES"/>
        </a:p>
      </dgm:t>
    </dgm:pt>
    <dgm:pt modelId="{20EADE26-4F3F-4924-A639-33C8152FDCA7}">
      <dgm:prSet phldrT="[Texto]" custT="1"/>
      <dgm:spPr>
        <a:solidFill>
          <a:schemeClr val="accent4">
            <a:lumMod val="75000"/>
          </a:schemeClr>
        </a:solidFill>
      </dgm:spPr>
      <dgm:t>
        <a:bodyPr/>
        <a:lstStyle/>
        <a:p>
          <a:r>
            <a:rPr lang="es-ES" sz="2000" b="1" dirty="0" smtClean="0"/>
            <a:t>Órgano encargado de las contrataciones </a:t>
          </a:r>
        </a:p>
        <a:p>
          <a:r>
            <a:rPr lang="es-ES" sz="1200" dirty="0" smtClean="0"/>
            <a:t>(Órgano o unidad orgánica que realiza las actividades relativas a la gestión del abastecimiento de la Entidad, incluida la gestión administrativa de los contratos)</a:t>
          </a:r>
          <a:endParaRPr lang="es-ES" sz="1200" dirty="0"/>
        </a:p>
      </dgm:t>
    </dgm:pt>
    <dgm:pt modelId="{75EE8BFC-A4FC-417F-AFF8-43F6C1A91E16}" type="parTrans" cxnId="{71029602-F0EF-4E4E-90CC-7967E061C1C8}">
      <dgm:prSet/>
      <dgm:spPr/>
      <dgm:t>
        <a:bodyPr/>
        <a:lstStyle/>
        <a:p>
          <a:endParaRPr lang="es-ES"/>
        </a:p>
      </dgm:t>
    </dgm:pt>
    <dgm:pt modelId="{DFAE7DE3-C44C-4CFF-9996-F01EDCE3B171}" type="sibTrans" cxnId="{71029602-F0EF-4E4E-90CC-7967E061C1C8}">
      <dgm:prSet/>
      <dgm:spPr/>
      <dgm:t>
        <a:bodyPr/>
        <a:lstStyle/>
        <a:p>
          <a:endParaRPr lang="es-ES"/>
        </a:p>
      </dgm:t>
    </dgm:pt>
    <dgm:pt modelId="{F57033D1-783E-4981-A9DE-0E79378D7E79}">
      <dgm:prSet phldrT="[Texto]" custT="1"/>
      <dgm:spPr>
        <a:solidFill>
          <a:schemeClr val="accent6">
            <a:lumMod val="75000"/>
          </a:schemeClr>
        </a:solidFill>
      </dgm:spPr>
      <dgm:t>
        <a:bodyPr/>
        <a:lstStyle/>
        <a:p>
          <a:r>
            <a:rPr lang="es-ES" sz="2000" b="1" dirty="0" smtClean="0"/>
            <a:t>Comité de selección </a:t>
          </a:r>
        </a:p>
        <a:p>
          <a:r>
            <a:rPr lang="es-ES" sz="1200" dirty="0" smtClean="0"/>
            <a:t>(Órganos colegiados encargados de seleccionar al proveedor que brinde los bienes, servicios u obras requeridos por el área usuaria a través de determinada contratación)</a:t>
          </a:r>
          <a:endParaRPr lang="es-ES" sz="1200" dirty="0"/>
        </a:p>
      </dgm:t>
    </dgm:pt>
    <dgm:pt modelId="{9D9BA744-8E7A-469B-828F-E6A5FAA48ED6}" type="parTrans" cxnId="{5EBC872B-E4D7-4302-82E9-E4E056A99079}">
      <dgm:prSet/>
      <dgm:spPr/>
      <dgm:t>
        <a:bodyPr/>
        <a:lstStyle/>
        <a:p>
          <a:endParaRPr lang="es-ES"/>
        </a:p>
      </dgm:t>
    </dgm:pt>
    <dgm:pt modelId="{B4E5F14B-F956-46D1-884B-6547019BD61A}" type="sibTrans" cxnId="{5EBC872B-E4D7-4302-82E9-E4E056A99079}">
      <dgm:prSet/>
      <dgm:spPr/>
      <dgm:t>
        <a:bodyPr/>
        <a:lstStyle/>
        <a:p>
          <a:endParaRPr lang="es-ES"/>
        </a:p>
      </dgm:t>
    </dgm:pt>
    <dgm:pt modelId="{87251C6C-076B-48AF-B021-D5C699F40560}" type="pres">
      <dgm:prSet presAssocID="{09F69451-BC85-4042-91A3-4CF901B8F686}" presName="Name0" presStyleCnt="0">
        <dgm:presLayoutVars>
          <dgm:chPref val="1"/>
          <dgm:dir/>
          <dgm:animOne val="branch"/>
          <dgm:animLvl val="lvl"/>
          <dgm:resizeHandles/>
        </dgm:presLayoutVars>
      </dgm:prSet>
      <dgm:spPr/>
      <dgm:t>
        <a:bodyPr/>
        <a:lstStyle/>
        <a:p>
          <a:endParaRPr lang="es-ES"/>
        </a:p>
      </dgm:t>
    </dgm:pt>
    <dgm:pt modelId="{529B1E18-6AA6-4171-B3DB-0EB5D646F877}" type="pres">
      <dgm:prSet presAssocID="{C05DEAE0-223A-49EE-96BE-CE2ED3FB0876}" presName="vertOne" presStyleCnt="0"/>
      <dgm:spPr/>
    </dgm:pt>
    <dgm:pt modelId="{047BDE1C-8320-4738-A26F-37105B2FE7D1}" type="pres">
      <dgm:prSet presAssocID="{C05DEAE0-223A-49EE-96BE-CE2ED3FB0876}" presName="txOne" presStyleLbl="node0" presStyleIdx="0" presStyleCnt="1" custScaleY="29003" custLinFactNeighborX="-1073" custLinFactNeighborY="62894">
        <dgm:presLayoutVars>
          <dgm:chPref val="3"/>
        </dgm:presLayoutVars>
      </dgm:prSet>
      <dgm:spPr/>
      <dgm:t>
        <a:bodyPr/>
        <a:lstStyle/>
        <a:p>
          <a:endParaRPr lang="es-ES"/>
        </a:p>
      </dgm:t>
    </dgm:pt>
    <dgm:pt modelId="{B3C6E148-D21B-4548-B10C-89588A6B2280}" type="pres">
      <dgm:prSet presAssocID="{C05DEAE0-223A-49EE-96BE-CE2ED3FB0876}" presName="parTransOne" presStyleCnt="0"/>
      <dgm:spPr/>
    </dgm:pt>
    <dgm:pt modelId="{E1E1CA8D-47AE-4FC7-9058-7994CCEB644D}" type="pres">
      <dgm:prSet presAssocID="{C05DEAE0-223A-49EE-96BE-CE2ED3FB0876}" presName="horzOne" presStyleCnt="0"/>
      <dgm:spPr/>
    </dgm:pt>
    <dgm:pt modelId="{D92CC6CB-2650-447A-A164-0BFCF4C726F6}" type="pres">
      <dgm:prSet presAssocID="{AC5E7496-22BE-427E-99A5-207CDC3B7507}" presName="vertTwo" presStyleCnt="0"/>
      <dgm:spPr/>
    </dgm:pt>
    <dgm:pt modelId="{6AC2FE8A-C9A8-42A5-9F9A-3DACB4043373}" type="pres">
      <dgm:prSet presAssocID="{AC5E7496-22BE-427E-99A5-207CDC3B7507}" presName="txTwo" presStyleLbl="node2" presStyleIdx="0" presStyleCnt="3" custScaleX="126713">
        <dgm:presLayoutVars>
          <dgm:chPref val="3"/>
        </dgm:presLayoutVars>
      </dgm:prSet>
      <dgm:spPr/>
      <dgm:t>
        <a:bodyPr/>
        <a:lstStyle/>
        <a:p>
          <a:endParaRPr lang="es-ES"/>
        </a:p>
      </dgm:t>
    </dgm:pt>
    <dgm:pt modelId="{39954816-A185-4E96-8BFD-953728A9FB37}" type="pres">
      <dgm:prSet presAssocID="{AC5E7496-22BE-427E-99A5-207CDC3B7507}" presName="horzTwo" presStyleCnt="0"/>
      <dgm:spPr/>
    </dgm:pt>
    <dgm:pt modelId="{BDA2B210-33F3-4CFA-A94B-E281471C6B5D}" type="pres">
      <dgm:prSet presAssocID="{B59E9F9B-8185-422F-BEC9-4497EBA3A0D1}" presName="sibSpaceTwo" presStyleCnt="0"/>
      <dgm:spPr/>
    </dgm:pt>
    <dgm:pt modelId="{757DFE95-4D0D-42FE-96D8-B3B8CFE01679}" type="pres">
      <dgm:prSet presAssocID="{20EADE26-4F3F-4924-A639-33C8152FDCA7}" presName="vertTwo" presStyleCnt="0"/>
      <dgm:spPr/>
    </dgm:pt>
    <dgm:pt modelId="{1F270479-0B37-4ED7-85ED-8D905825B8B2}" type="pres">
      <dgm:prSet presAssocID="{20EADE26-4F3F-4924-A639-33C8152FDCA7}" presName="txTwo" presStyleLbl="node2" presStyleIdx="1" presStyleCnt="3">
        <dgm:presLayoutVars>
          <dgm:chPref val="3"/>
        </dgm:presLayoutVars>
      </dgm:prSet>
      <dgm:spPr/>
      <dgm:t>
        <a:bodyPr/>
        <a:lstStyle/>
        <a:p>
          <a:endParaRPr lang="es-ES"/>
        </a:p>
      </dgm:t>
    </dgm:pt>
    <dgm:pt modelId="{FC35AFD7-60E9-4107-9752-CBEE8B40E516}" type="pres">
      <dgm:prSet presAssocID="{20EADE26-4F3F-4924-A639-33C8152FDCA7}" presName="horzTwo" presStyleCnt="0"/>
      <dgm:spPr/>
    </dgm:pt>
    <dgm:pt modelId="{46942CC8-C34E-4688-9DD0-0549CF636BCF}" type="pres">
      <dgm:prSet presAssocID="{DFAE7DE3-C44C-4CFF-9996-F01EDCE3B171}" presName="sibSpaceTwo" presStyleCnt="0"/>
      <dgm:spPr/>
    </dgm:pt>
    <dgm:pt modelId="{B613D0A0-029C-489D-8940-87ED9C82C455}" type="pres">
      <dgm:prSet presAssocID="{F57033D1-783E-4981-A9DE-0E79378D7E79}" presName="vertTwo" presStyleCnt="0"/>
      <dgm:spPr/>
    </dgm:pt>
    <dgm:pt modelId="{61B6345B-5B65-4341-8B7E-24FD89A8AA0C}" type="pres">
      <dgm:prSet presAssocID="{F57033D1-783E-4981-A9DE-0E79378D7E79}" presName="txTwo" presStyleLbl="node2" presStyleIdx="2" presStyleCnt="3">
        <dgm:presLayoutVars>
          <dgm:chPref val="3"/>
        </dgm:presLayoutVars>
      </dgm:prSet>
      <dgm:spPr/>
      <dgm:t>
        <a:bodyPr/>
        <a:lstStyle/>
        <a:p>
          <a:endParaRPr lang="es-ES"/>
        </a:p>
      </dgm:t>
    </dgm:pt>
    <dgm:pt modelId="{DD734105-27F0-4EA5-8497-9FA34AF952AD}" type="pres">
      <dgm:prSet presAssocID="{F57033D1-783E-4981-A9DE-0E79378D7E79}" presName="horzTwo" presStyleCnt="0"/>
      <dgm:spPr/>
    </dgm:pt>
  </dgm:ptLst>
  <dgm:cxnLst>
    <dgm:cxn modelId="{83891E0A-C097-4D40-9887-8E9A7444D7FC}" type="presOf" srcId="{C05DEAE0-223A-49EE-96BE-CE2ED3FB0876}" destId="{047BDE1C-8320-4738-A26F-37105B2FE7D1}" srcOrd="0" destOrd="0" presId="urn:microsoft.com/office/officeart/2005/8/layout/hierarchy4"/>
    <dgm:cxn modelId="{48AF115B-12EC-44C9-B3FE-5B67D70B939C}" type="presOf" srcId="{09F69451-BC85-4042-91A3-4CF901B8F686}" destId="{87251C6C-076B-48AF-B021-D5C699F40560}" srcOrd="0" destOrd="0" presId="urn:microsoft.com/office/officeart/2005/8/layout/hierarchy4"/>
    <dgm:cxn modelId="{71029602-F0EF-4E4E-90CC-7967E061C1C8}" srcId="{C05DEAE0-223A-49EE-96BE-CE2ED3FB0876}" destId="{20EADE26-4F3F-4924-A639-33C8152FDCA7}" srcOrd="1" destOrd="0" parTransId="{75EE8BFC-A4FC-417F-AFF8-43F6C1A91E16}" sibTransId="{DFAE7DE3-C44C-4CFF-9996-F01EDCE3B171}"/>
    <dgm:cxn modelId="{31EC189E-625C-41CC-8871-B6540FD119A2}" type="presOf" srcId="{20EADE26-4F3F-4924-A639-33C8152FDCA7}" destId="{1F270479-0B37-4ED7-85ED-8D905825B8B2}" srcOrd="0" destOrd="0" presId="urn:microsoft.com/office/officeart/2005/8/layout/hierarchy4"/>
    <dgm:cxn modelId="{8A78DEE8-FC38-48DF-897F-461FC079E7A4}" type="presOf" srcId="{AC5E7496-22BE-427E-99A5-207CDC3B7507}" destId="{6AC2FE8A-C9A8-42A5-9F9A-3DACB4043373}" srcOrd="0" destOrd="0" presId="urn:microsoft.com/office/officeart/2005/8/layout/hierarchy4"/>
    <dgm:cxn modelId="{9F7C4FBB-A1BD-4F26-AD76-56573E6B2630}" srcId="{09F69451-BC85-4042-91A3-4CF901B8F686}" destId="{C05DEAE0-223A-49EE-96BE-CE2ED3FB0876}" srcOrd="0" destOrd="0" parTransId="{B8C998A5-FD56-42A3-AA23-DA66ECDF62BA}" sibTransId="{42AD33C9-05AC-4B08-B76F-891F354667D7}"/>
    <dgm:cxn modelId="{B87A7076-D010-4482-B3C1-4A3CF4E567ED}" type="presOf" srcId="{F57033D1-783E-4981-A9DE-0E79378D7E79}" destId="{61B6345B-5B65-4341-8B7E-24FD89A8AA0C}" srcOrd="0" destOrd="0" presId="urn:microsoft.com/office/officeart/2005/8/layout/hierarchy4"/>
    <dgm:cxn modelId="{5EBC872B-E4D7-4302-82E9-E4E056A99079}" srcId="{C05DEAE0-223A-49EE-96BE-CE2ED3FB0876}" destId="{F57033D1-783E-4981-A9DE-0E79378D7E79}" srcOrd="2" destOrd="0" parTransId="{9D9BA744-8E7A-469B-828F-E6A5FAA48ED6}" sibTransId="{B4E5F14B-F956-46D1-884B-6547019BD61A}"/>
    <dgm:cxn modelId="{A214D04B-3923-4C91-BCFD-EC8F338D2101}" srcId="{C05DEAE0-223A-49EE-96BE-CE2ED3FB0876}" destId="{AC5E7496-22BE-427E-99A5-207CDC3B7507}" srcOrd="0" destOrd="0" parTransId="{F879E42B-FD8B-4C47-A230-A6B8EF8F89CF}" sibTransId="{B59E9F9B-8185-422F-BEC9-4497EBA3A0D1}"/>
    <dgm:cxn modelId="{DF0AE6C9-1607-489D-BA09-8F90ED400E51}" type="presParOf" srcId="{87251C6C-076B-48AF-B021-D5C699F40560}" destId="{529B1E18-6AA6-4171-B3DB-0EB5D646F877}" srcOrd="0" destOrd="0" presId="urn:microsoft.com/office/officeart/2005/8/layout/hierarchy4"/>
    <dgm:cxn modelId="{79FFCCD5-1742-4437-B4E9-33E8CE2CE1FA}" type="presParOf" srcId="{529B1E18-6AA6-4171-B3DB-0EB5D646F877}" destId="{047BDE1C-8320-4738-A26F-37105B2FE7D1}" srcOrd="0" destOrd="0" presId="urn:microsoft.com/office/officeart/2005/8/layout/hierarchy4"/>
    <dgm:cxn modelId="{C3A9FA7C-E250-4A21-B51F-0CDB6DD8F688}" type="presParOf" srcId="{529B1E18-6AA6-4171-B3DB-0EB5D646F877}" destId="{B3C6E148-D21B-4548-B10C-89588A6B2280}" srcOrd="1" destOrd="0" presId="urn:microsoft.com/office/officeart/2005/8/layout/hierarchy4"/>
    <dgm:cxn modelId="{32228C7A-F1A1-4978-9AFD-5B1A9360D1C3}" type="presParOf" srcId="{529B1E18-6AA6-4171-B3DB-0EB5D646F877}" destId="{E1E1CA8D-47AE-4FC7-9058-7994CCEB644D}" srcOrd="2" destOrd="0" presId="urn:microsoft.com/office/officeart/2005/8/layout/hierarchy4"/>
    <dgm:cxn modelId="{CF4FB3AE-22A2-42AA-BAC4-E5F102D87A2F}" type="presParOf" srcId="{E1E1CA8D-47AE-4FC7-9058-7994CCEB644D}" destId="{D92CC6CB-2650-447A-A164-0BFCF4C726F6}" srcOrd="0" destOrd="0" presId="urn:microsoft.com/office/officeart/2005/8/layout/hierarchy4"/>
    <dgm:cxn modelId="{32290F79-1687-4B02-86BA-08000E519B79}" type="presParOf" srcId="{D92CC6CB-2650-447A-A164-0BFCF4C726F6}" destId="{6AC2FE8A-C9A8-42A5-9F9A-3DACB4043373}" srcOrd="0" destOrd="0" presId="urn:microsoft.com/office/officeart/2005/8/layout/hierarchy4"/>
    <dgm:cxn modelId="{81BE318C-BDE6-4993-83B8-24A60F21946C}" type="presParOf" srcId="{D92CC6CB-2650-447A-A164-0BFCF4C726F6}" destId="{39954816-A185-4E96-8BFD-953728A9FB37}" srcOrd="1" destOrd="0" presId="urn:microsoft.com/office/officeart/2005/8/layout/hierarchy4"/>
    <dgm:cxn modelId="{08895BC4-6712-40E6-88EA-55D437B53625}" type="presParOf" srcId="{E1E1CA8D-47AE-4FC7-9058-7994CCEB644D}" destId="{BDA2B210-33F3-4CFA-A94B-E281471C6B5D}" srcOrd="1" destOrd="0" presId="urn:microsoft.com/office/officeart/2005/8/layout/hierarchy4"/>
    <dgm:cxn modelId="{35A7099A-C372-4548-BC38-86CEF40CB4B1}" type="presParOf" srcId="{E1E1CA8D-47AE-4FC7-9058-7994CCEB644D}" destId="{757DFE95-4D0D-42FE-96D8-B3B8CFE01679}" srcOrd="2" destOrd="0" presId="urn:microsoft.com/office/officeart/2005/8/layout/hierarchy4"/>
    <dgm:cxn modelId="{FC542CB5-A599-481A-B576-6C1A8002CA81}" type="presParOf" srcId="{757DFE95-4D0D-42FE-96D8-B3B8CFE01679}" destId="{1F270479-0B37-4ED7-85ED-8D905825B8B2}" srcOrd="0" destOrd="0" presId="urn:microsoft.com/office/officeart/2005/8/layout/hierarchy4"/>
    <dgm:cxn modelId="{03F4BF8A-7137-4FD8-AC0D-55231991508B}" type="presParOf" srcId="{757DFE95-4D0D-42FE-96D8-B3B8CFE01679}" destId="{FC35AFD7-60E9-4107-9752-CBEE8B40E516}" srcOrd="1" destOrd="0" presId="urn:microsoft.com/office/officeart/2005/8/layout/hierarchy4"/>
    <dgm:cxn modelId="{55244CD6-C426-42FC-BA5E-0529BECF7D84}" type="presParOf" srcId="{E1E1CA8D-47AE-4FC7-9058-7994CCEB644D}" destId="{46942CC8-C34E-4688-9DD0-0549CF636BCF}" srcOrd="3" destOrd="0" presId="urn:microsoft.com/office/officeart/2005/8/layout/hierarchy4"/>
    <dgm:cxn modelId="{62A77F20-7102-4334-9CBD-FAC976E81B05}" type="presParOf" srcId="{E1E1CA8D-47AE-4FC7-9058-7994CCEB644D}" destId="{B613D0A0-029C-489D-8940-87ED9C82C455}" srcOrd="4" destOrd="0" presId="urn:microsoft.com/office/officeart/2005/8/layout/hierarchy4"/>
    <dgm:cxn modelId="{8769DA04-6BC1-4E4B-BD76-CA92D384D9E9}" type="presParOf" srcId="{B613D0A0-029C-489D-8940-87ED9C82C455}" destId="{61B6345B-5B65-4341-8B7E-24FD89A8AA0C}" srcOrd="0" destOrd="0" presId="urn:microsoft.com/office/officeart/2005/8/layout/hierarchy4"/>
    <dgm:cxn modelId="{5CEAFA2D-C123-4645-9001-C3ED823125E2}" type="presParOf" srcId="{B613D0A0-029C-489D-8940-87ED9C82C455}" destId="{DD734105-27F0-4EA5-8497-9FA34AF952A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0A15A3-6659-4652-8165-498549565BB6}"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es-ES"/>
        </a:p>
      </dgm:t>
    </dgm:pt>
    <dgm:pt modelId="{180C6A14-B830-45D8-A2A4-ADD23738CFC0}">
      <dgm:prSet phldrT="[Texto]" custT="1"/>
      <dgm:spPr/>
      <dgm:t>
        <a:bodyPr/>
        <a:lstStyle/>
        <a:p>
          <a:pPr algn="ctr"/>
          <a:r>
            <a:rPr lang="es-ES" sz="2000" dirty="0" smtClean="0"/>
            <a:t>Delegable</a:t>
          </a:r>
          <a:endParaRPr lang="es-ES" sz="2000" dirty="0"/>
        </a:p>
      </dgm:t>
    </dgm:pt>
    <dgm:pt modelId="{2CB7E4FB-0EC5-4F95-A31F-0DAD0C877236}" type="parTrans" cxnId="{53F9C340-A846-481F-8E9D-64A2AB4C8F3E}">
      <dgm:prSet/>
      <dgm:spPr/>
      <dgm:t>
        <a:bodyPr/>
        <a:lstStyle/>
        <a:p>
          <a:endParaRPr lang="es-ES" sz="2000"/>
        </a:p>
      </dgm:t>
    </dgm:pt>
    <dgm:pt modelId="{E82BD960-BA0B-43DA-BF2E-7294A67F4E17}" type="sibTrans" cxnId="{53F9C340-A846-481F-8E9D-64A2AB4C8F3E}">
      <dgm:prSet/>
      <dgm:spPr/>
      <dgm:t>
        <a:bodyPr/>
        <a:lstStyle/>
        <a:p>
          <a:endParaRPr lang="es-ES" sz="2000"/>
        </a:p>
      </dgm:t>
    </dgm:pt>
    <dgm:pt modelId="{A890F8A7-1789-44EC-91D3-B34CABA4648E}">
      <dgm:prSet phldrT="[Texto]" custT="1"/>
      <dgm:spPr/>
      <dgm:t>
        <a:bodyPr/>
        <a:lstStyle/>
        <a:p>
          <a:pPr algn="just"/>
          <a:r>
            <a:rPr lang="es-ES" sz="1200" dirty="0" smtClean="0"/>
            <a:t>Autorización de prestaciones adicionales de obra (delega al siguiente nivel de decisión)</a:t>
          </a:r>
          <a:endParaRPr lang="es-ES" sz="1200" dirty="0"/>
        </a:p>
      </dgm:t>
    </dgm:pt>
    <dgm:pt modelId="{5C23E8C0-654B-4ED7-8A19-D60BFC4DFDF5}" type="parTrans" cxnId="{9FF1443D-3F90-4196-B4D4-4282E304295C}">
      <dgm:prSet/>
      <dgm:spPr/>
      <dgm:t>
        <a:bodyPr/>
        <a:lstStyle/>
        <a:p>
          <a:endParaRPr lang="es-ES" sz="2000"/>
        </a:p>
      </dgm:t>
    </dgm:pt>
    <dgm:pt modelId="{CCC4DAF5-E95C-45F3-9272-C92F0BF7FC54}" type="sibTrans" cxnId="{9FF1443D-3F90-4196-B4D4-4282E304295C}">
      <dgm:prSet/>
      <dgm:spPr/>
      <dgm:t>
        <a:bodyPr/>
        <a:lstStyle/>
        <a:p>
          <a:endParaRPr lang="es-ES" sz="2000"/>
        </a:p>
      </dgm:t>
    </dgm:pt>
    <dgm:pt modelId="{E2DF392E-F768-4F65-95C0-85DA5957523B}">
      <dgm:prSet phldrT="[Texto]" custT="1"/>
      <dgm:spPr/>
      <dgm:t>
        <a:bodyPr/>
        <a:lstStyle/>
        <a:p>
          <a:pPr algn="ctr"/>
          <a:r>
            <a:rPr lang="es-ES" sz="2000" dirty="0" smtClean="0"/>
            <a:t>Indelegable</a:t>
          </a:r>
          <a:endParaRPr lang="es-ES" sz="2000" dirty="0"/>
        </a:p>
      </dgm:t>
    </dgm:pt>
    <dgm:pt modelId="{032DBC9A-8C1C-477E-9ADA-5549086304BC}" type="parTrans" cxnId="{E9CAB880-A7C6-45F5-87C1-45ADFBDB7A80}">
      <dgm:prSet/>
      <dgm:spPr/>
      <dgm:t>
        <a:bodyPr/>
        <a:lstStyle/>
        <a:p>
          <a:endParaRPr lang="es-ES" sz="2000"/>
        </a:p>
      </dgm:t>
    </dgm:pt>
    <dgm:pt modelId="{9905341D-4E21-4549-BD4D-4BC42046EC54}" type="sibTrans" cxnId="{E9CAB880-A7C6-45F5-87C1-45ADFBDB7A80}">
      <dgm:prSet/>
      <dgm:spPr/>
      <dgm:t>
        <a:bodyPr/>
        <a:lstStyle/>
        <a:p>
          <a:endParaRPr lang="es-ES" sz="2000"/>
        </a:p>
      </dgm:t>
    </dgm:pt>
    <dgm:pt modelId="{A2A6F237-DD8A-4C5C-A9D9-DCB006CE237C}">
      <dgm:prSet phldrT="[Texto]" custT="1"/>
      <dgm:spPr/>
      <dgm:t>
        <a:bodyPr/>
        <a:lstStyle/>
        <a:p>
          <a:r>
            <a:rPr lang="es-ES" sz="1200" dirty="0" smtClean="0"/>
            <a:t>Declaración de nulidad de oficio</a:t>
          </a:r>
          <a:endParaRPr lang="es-ES" sz="1200" dirty="0"/>
        </a:p>
      </dgm:t>
    </dgm:pt>
    <dgm:pt modelId="{9C87A5EA-F19E-4DFA-8E1E-67A751A685C9}" type="parTrans" cxnId="{7B1AE85B-0383-49E1-9999-5B85B303A337}">
      <dgm:prSet/>
      <dgm:spPr/>
      <dgm:t>
        <a:bodyPr/>
        <a:lstStyle/>
        <a:p>
          <a:endParaRPr lang="es-ES" sz="2000"/>
        </a:p>
      </dgm:t>
    </dgm:pt>
    <dgm:pt modelId="{F2AD1158-A975-4684-8C4D-FB86A4BD359B}" type="sibTrans" cxnId="{7B1AE85B-0383-49E1-9999-5B85B303A337}">
      <dgm:prSet/>
      <dgm:spPr/>
      <dgm:t>
        <a:bodyPr/>
        <a:lstStyle/>
        <a:p>
          <a:endParaRPr lang="es-ES" sz="2000"/>
        </a:p>
      </dgm:t>
    </dgm:pt>
    <dgm:pt modelId="{EFE7512A-BE00-47D2-901B-1BEB56DD4DE0}">
      <dgm:prSet phldrT="[Texto]" custT="1"/>
      <dgm:spPr/>
      <dgm:t>
        <a:bodyPr/>
        <a:lstStyle/>
        <a:p>
          <a:pPr algn="just"/>
          <a:r>
            <a:rPr lang="es-ES" sz="1200" dirty="0" smtClean="0"/>
            <a:t>Aprobación de contrataciones directas, supuestos de literales a), b), c), d), f), h) e i) del artículo 27 de la Ley de Contrataciones</a:t>
          </a:r>
          <a:endParaRPr lang="es-ES" sz="1200" dirty="0"/>
        </a:p>
      </dgm:t>
    </dgm:pt>
    <dgm:pt modelId="{AFFC179F-9F4D-4A0B-82EE-D9F0F3F033D7}" type="parTrans" cxnId="{7780BE28-A1C2-4E44-9BFC-1D22FE3670D7}">
      <dgm:prSet/>
      <dgm:spPr/>
      <dgm:t>
        <a:bodyPr/>
        <a:lstStyle/>
        <a:p>
          <a:endParaRPr lang="es-ES" sz="2000"/>
        </a:p>
      </dgm:t>
    </dgm:pt>
    <dgm:pt modelId="{A7F4990C-4C18-4584-B315-2029366E5051}" type="sibTrans" cxnId="{7780BE28-A1C2-4E44-9BFC-1D22FE3670D7}">
      <dgm:prSet/>
      <dgm:spPr/>
      <dgm:t>
        <a:bodyPr/>
        <a:lstStyle/>
        <a:p>
          <a:endParaRPr lang="es-ES" sz="2000"/>
        </a:p>
      </dgm:t>
    </dgm:pt>
    <dgm:pt modelId="{EC3A35C4-BE70-408F-A85E-A9BF0C351775}">
      <dgm:prSet phldrT="[Texto]" custT="1"/>
      <dgm:spPr/>
      <dgm:t>
        <a:bodyPr/>
        <a:lstStyle/>
        <a:p>
          <a:pPr algn="just"/>
          <a:r>
            <a:rPr lang="es-ES" sz="1200" dirty="0" smtClean="0"/>
            <a:t>Autorización de encargo a organismos internacionales</a:t>
          </a:r>
          <a:endParaRPr lang="es-ES" sz="1200" dirty="0"/>
        </a:p>
      </dgm:t>
    </dgm:pt>
    <dgm:pt modelId="{FDCACF78-F342-452E-985E-1D70C748C1A0}" type="parTrans" cxnId="{2B7FC860-2DE3-4E62-A158-364664A0040B}">
      <dgm:prSet/>
      <dgm:spPr/>
      <dgm:t>
        <a:bodyPr/>
        <a:lstStyle/>
        <a:p>
          <a:endParaRPr lang="es-ES" sz="2000"/>
        </a:p>
      </dgm:t>
    </dgm:pt>
    <dgm:pt modelId="{587CC7DB-E444-4BB7-AC02-7F5C17C449D3}" type="sibTrans" cxnId="{2B7FC860-2DE3-4E62-A158-364664A0040B}">
      <dgm:prSet/>
      <dgm:spPr/>
      <dgm:t>
        <a:bodyPr/>
        <a:lstStyle/>
        <a:p>
          <a:endParaRPr lang="es-ES" sz="2000"/>
        </a:p>
      </dgm:t>
    </dgm:pt>
    <dgm:pt modelId="{EBCB27BD-345B-41D5-9267-BA17DE7E1814}">
      <dgm:prSet phldrT="[Texto]" custT="1"/>
      <dgm:spPr/>
      <dgm:t>
        <a:bodyPr/>
        <a:lstStyle/>
        <a:p>
          <a:pPr algn="just"/>
          <a:r>
            <a:rPr lang="es-ES" sz="1200" dirty="0" smtClean="0"/>
            <a:t>Aprobación de modificaciones contractuales (artículo 34-A de Ley de Contrataciones) </a:t>
          </a:r>
          <a:endParaRPr lang="es-ES" sz="1200" dirty="0"/>
        </a:p>
      </dgm:t>
    </dgm:pt>
    <dgm:pt modelId="{E5B425CA-1DA1-4F5E-B5D7-44D7FE7FFA63}" type="parTrans" cxnId="{633A7E1D-A549-4919-8085-04C530738ECC}">
      <dgm:prSet/>
      <dgm:spPr/>
      <dgm:t>
        <a:bodyPr/>
        <a:lstStyle/>
        <a:p>
          <a:endParaRPr lang="es-ES" sz="2000"/>
        </a:p>
      </dgm:t>
    </dgm:pt>
    <dgm:pt modelId="{5BFC89D2-485B-4249-ABA0-B1E032FF4E58}" type="sibTrans" cxnId="{633A7E1D-A549-4919-8085-04C530738ECC}">
      <dgm:prSet/>
      <dgm:spPr/>
      <dgm:t>
        <a:bodyPr/>
        <a:lstStyle/>
        <a:p>
          <a:endParaRPr lang="es-ES" sz="2000"/>
        </a:p>
      </dgm:t>
    </dgm:pt>
    <dgm:pt modelId="{2E53CA6A-3087-4699-920F-4A09B2DD0961}">
      <dgm:prSet phldrT="[Texto]" custT="1"/>
      <dgm:spPr/>
      <dgm:t>
        <a:bodyPr/>
        <a:lstStyle/>
        <a:p>
          <a:r>
            <a:rPr lang="es-ES" sz="1200" dirty="0" smtClean="0"/>
            <a:t>Aprobación de modalidad concurso oferta</a:t>
          </a:r>
          <a:endParaRPr lang="es-ES" sz="1200" dirty="0"/>
        </a:p>
      </dgm:t>
    </dgm:pt>
    <dgm:pt modelId="{BDD26F55-C0EE-49B1-8B0B-AFF630707B2B}" type="parTrans" cxnId="{0693D943-9D28-4013-817E-2A4B11BA7E5C}">
      <dgm:prSet/>
      <dgm:spPr/>
      <dgm:t>
        <a:bodyPr/>
        <a:lstStyle/>
        <a:p>
          <a:endParaRPr lang="es-ES" sz="2000"/>
        </a:p>
      </dgm:t>
    </dgm:pt>
    <dgm:pt modelId="{B18E6364-2B7D-4816-89E7-FE648FE63EBA}" type="sibTrans" cxnId="{0693D943-9D28-4013-817E-2A4B11BA7E5C}">
      <dgm:prSet/>
      <dgm:spPr/>
      <dgm:t>
        <a:bodyPr/>
        <a:lstStyle/>
        <a:p>
          <a:endParaRPr lang="es-ES" sz="2000"/>
        </a:p>
      </dgm:t>
    </dgm:pt>
    <dgm:pt modelId="{D041BAA5-DFBD-456C-AC4E-DF9CD2204A46}">
      <dgm:prSet phldrT="[Texto]" custT="1"/>
      <dgm:spPr/>
      <dgm:t>
        <a:bodyPr/>
        <a:lstStyle/>
        <a:p>
          <a:pPr algn="just"/>
          <a:r>
            <a:rPr lang="es-ES" sz="1200" dirty="0" smtClean="0"/>
            <a:t>Aprobación, modificación o exclusión de fichas de homologación</a:t>
          </a:r>
          <a:endParaRPr lang="es-ES" sz="1200" dirty="0"/>
        </a:p>
      </dgm:t>
    </dgm:pt>
    <dgm:pt modelId="{682AF462-5244-4C6A-92BF-B131589D6454}" type="parTrans" cxnId="{094195FB-76A9-4B16-9536-283AF30453D8}">
      <dgm:prSet/>
      <dgm:spPr/>
      <dgm:t>
        <a:bodyPr/>
        <a:lstStyle/>
        <a:p>
          <a:endParaRPr lang="es-ES" sz="2000"/>
        </a:p>
      </dgm:t>
    </dgm:pt>
    <dgm:pt modelId="{64F0AE9B-C60B-4F5F-835E-527F2085FCD6}" type="sibTrans" cxnId="{094195FB-76A9-4B16-9536-283AF30453D8}">
      <dgm:prSet/>
      <dgm:spPr/>
      <dgm:t>
        <a:bodyPr/>
        <a:lstStyle/>
        <a:p>
          <a:endParaRPr lang="es-ES" sz="2000"/>
        </a:p>
      </dgm:t>
    </dgm:pt>
    <dgm:pt modelId="{BD2C10F4-AAD0-4F65-AE3B-FD2A4B24B46B}">
      <dgm:prSet phldrT="[Texto]" custT="1"/>
      <dgm:spPr/>
      <dgm:t>
        <a:bodyPr/>
        <a:lstStyle/>
        <a:p>
          <a:pPr algn="just"/>
          <a:r>
            <a:rPr lang="es-ES" sz="1200" dirty="0" smtClean="0"/>
            <a:t>Resolución de recursos de apelación</a:t>
          </a:r>
          <a:endParaRPr lang="es-ES" sz="1200" dirty="0"/>
        </a:p>
      </dgm:t>
    </dgm:pt>
    <dgm:pt modelId="{7A96FE29-6C3C-4AA9-874C-E235F070391A}" type="parTrans" cxnId="{E4A54DC4-39C2-418C-9E53-8DC7C574F169}">
      <dgm:prSet/>
      <dgm:spPr/>
      <dgm:t>
        <a:bodyPr/>
        <a:lstStyle/>
        <a:p>
          <a:endParaRPr lang="es-ES"/>
        </a:p>
      </dgm:t>
    </dgm:pt>
    <dgm:pt modelId="{7783E528-92F3-40B3-86E3-3F4B789146FE}" type="sibTrans" cxnId="{E4A54DC4-39C2-418C-9E53-8DC7C574F169}">
      <dgm:prSet/>
      <dgm:spPr/>
      <dgm:t>
        <a:bodyPr/>
        <a:lstStyle/>
        <a:p>
          <a:endParaRPr lang="es-ES"/>
        </a:p>
      </dgm:t>
    </dgm:pt>
    <dgm:pt modelId="{F916A396-E79E-4E34-93FA-37226A251339}">
      <dgm:prSet phldrT="[Texto]" custT="1"/>
      <dgm:spPr/>
      <dgm:t>
        <a:bodyPr/>
        <a:lstStyle/>
        <a:p>
          <a:pPr algn="just"/>
          <a:r>
            <a:rPr lang="es-ES" sz="1200" dirty="0" smtClean="0"/>
            <a:t>Designación de los miembros del Comité de Selección</a:t>
          </a:r>
          <a:endParaRPr lang="es-ES" sz="1200" dirty="0"/>
        </a:p>
      </dgm:t>
    </dgm:pt>
    <dgm:pt modelId="{ED2B81CB-4497-4034-BEF0-EA96C642D4FB}" type="parTrans" cxnId="{9382EFE6-B355-4EB5-9954-B7ECD9FFB7D6}">
      <dgm:prSet/>
      <dgm:spPr/>
      <dgm:t>
        <a:bodyPr/>
        <a:lstStyle/>
        <a:p>
          <a:endParaRPr lang="es-ES"/>
        </a:p>
      </dgm:t>
    </dgm:pt>
    <dgm:pt modelId="{7C5CC18B-1BF3-47A9-A5E5-DEE42EFC4039}" type="sibTrans" cxnId="{9382EFE6-B355-4EB5-9954-B7ECD9FFB7D6}">
      <dgm:prSet/>
      <dgm:spPr/>
      <dgm:t>
        <a:bodyPr/>
        <a:lstStyle/>
        <a:p>
          <a:endParaRPr lang="es-ES"/>
        </a:p>
      </dgm:t>
    </dgm:pt>
    <dgm:pt modelId="{3E28B70E-8A63-4596-9E4E-0B155BEA2785}">
      <dgm:prSet phldrT="[Texto]" custT="1"/>
      <dgm:spPr/>
      <dgm:t>
        <a:bodyPr/>
        <a:lstStyle/>
        <a:p>
          <a:pPr algn="just"/>
          <a:r>
            <a:rPr lang="es-ES" sz="1200" dirty="0" smtClean="0"/>
            <a:t>Aprobación del expediente  de contratación</a:t>
          </a:r>
          <a:endParaRPr lang="es-ES" sz="1200" dirty="0"/>
        </a:p>
      </dgm:t>
    </dgm:pt>
    <dgm:pt modelId="{8026A836-2734-47BE-97C6-A6BD7AC4A884}" type="parTrans" cxnId="{B03904A3-10F5-4EBB-A7A5-10EB67FBBFAC}">
      <dgm:prSet/>
      <dgm:spPr/>
      <dgm:t>
        <a:bodyPr/>
        <a:lstStyle/>
        <a:p>
          <a:endParaRPr lang="es-ES"/>
        </a:p>
      </dgm:t>
    </dgm:pt>
    <dgm:pt modelId="{B571F99B-CB0E-42AB-A9E6-7C9E3BA7E116}" type="sibTrans" cxnId="{B03904A3-10F5-4EBB-A7A5-10EB67FBBFAC}">
      <dgm:prSet/>
      <dgm:spPr/>
      <dgm:t>
        <a:bodyPr/>
        <a:lstStyle/>
        <a:p>
          <a:endParaRPr lang="es-ES"/>
        </a:p>
      </dgm:t>
    </dgm:pt>
    <dgm:pt modelId="{343A9D94-FCBD-4B6F-9887-2FBAE4607C58}">
      <dgm:prSet phldrT="[Texto]" custT="1"/>
      <dgm:spPr/>
      <dgm:t>
        <a:bodyPr/>
        <a:lstStyle/>
        <a:p>
          <a:pPr algn="just"/>
          <a:r>
            <a:rPr lang="es-ES" sz="1200" dirty="0" smtClean="0"/>
            <a:t>Aprobación y modificación del PAC</a:t>
          </a:r>
          <a:endParaRPr lang="es-ES" sz="1200" dirty="0"/>
        </a:p>
      </dgm:t>
    </dgm:pt>
    <dgm:pt modelId="{3F4B75E8-9C19-4D3A-A017-D63878B8EBB0}" type="parTrans" cxnId="{1DB4023F-5FD9-41F5-A027-CEE63E3AE8CE}">
      <dgm:prSet/>
      <dgm:spPr/>
      <dgm:t>
        <a:bodyPr/>
        <a:lstStyle/>
        <a:p>
          <a:endParaRPr lang="es-ES"/>
        </a:p>
      </dgm:t>
    </dgm:pt>
    <dgm:pt modelId="{F02B2FE7-2FB6-4852-AA87-15006BCF9CE9}" type="sibTrans" cxnId="{1DB4023F-5FD9-41F5-A027-CEE63E3AE8CE}">
      <dgm:prSet/>
      <dgm:spPr/>
      <dgm:t>
        <a:bodyPr/>
        <a:lstStyle/>
        <a:p>
          <a:endParaRPr lang="es-ES"/>
        </a:p>
      </dgm:t>
    </dgm:pt>
    <dgm:pt modelId="{2C90CAF5-1648-4D58-9ED3-81F8166D2925}">
      <dgm:prSet phldrT="[Texto]" custT="1"/>
      <dgm:spPr/>
      <dgm:t>
        <a:bodyPr/>
        <a:lstStyle/>
        <a:p>
          <a:pPr algn="just"/>
          <a:r>
            <a:rPr lang="es-ES" sz="1200" dirty="0" smtClean="0"/>
            <a:t>Aprobación de contrataciones directas, supuestos de literales e), g), j), k), l) y m) del artículo 27 de la Ley de Contrataciones</a:t>
          </a:r>
          <a:endParaRPr lang="es-ES" sz="1200" dirty="0"/>
        </a:p>
      </dgm:t>
    </dgm:pt>
    <dgm:pt modelId="{55D718ED-06A3-48D9-8EFC-D6F4C6793547}" type="parTrans" cxnId="{D787BF14-4DA4-433B-9F4F-C714C6A3016D}">
      <dgm:prSet/>
      <dgm:spPr/>
      <dgm:t>
        <a:bodyPr/>
        <a:lstStyle/>
        <a:p>
          <a:endParaRPr lang="es-ES"/>
        </a:p>
      </dgm:t>
    </dgm:pt>
    <dgm:pt modelId="{66FF6A35-B8D5-4662-BD35-E4B5BC46D8F3}" type="sibTrans" cxnId="{D787BF14-4DA4-433B-9F4F-C714C6A3016D}">
      <dgm:prSet/>
      <dgm:spPr/>
      <dgm:t>
        <a:bodyPr/>
        <a:lstStyle/>
        <a:p>
          <a:endParaRPr lang="es-ES"/>
        </a:p>
      </dgm:t>
    </dgm:pt>
    <dgm:pt modelId="{2874AE09-554F-4474-BADF-42365F38576D}" type="pres">
      <dgm:prSet presAssocID="{410A15A3-6659-4652-8165-498549565BB6}" presName="layout" presStyleCnt="0">
        <dgm:presLayoutVars>
          <dgm:chMax/>
          <dgm:chPref/>
          <dgm:dir/>
          <dgm:resizeHandles/>
        </dgm:presLayoutVars>
      </dgm:prSet>
      <dgm:spPr/>
      <dgm:t>
        <a:bodyPr/>
        <a:lstStyle/>
        <a:p>
          <a:endParaRPr lang="es-ES"/>
        </a:p>
      </dgm:t>
    </dgm:pt>
    <dgm:pt modelId="{53F48B6A-582D-474B-966C-0888FE709B11}" type="pres">
      <dgm:prSet presAssocID="{180C6A14-B830-45D8-A2A4-ADD23738CFC0}" presName="root" presStyleCnt="0">
        <dgm:presLayoutVars>
          <dgm:chMax/>
          <dgm:chPref/>
        </dgm:presLayoutVars>
      </dgm:prSet>
      <dgm:spPr/>
    </dgm:pt>
    <dgm:pt modelId="{E9209DA0-B5F9-4567-A040-484942C8338D}" type="pres">
      <dgm:prSet presAssocID="{180C6A14-B830-45D8-A2A4-ADD23738CFC0}" presName="rootComposite" presStyleCnt="0">
        <dgm:presLayoutVars/>
      </dgm:prSet>
      <dgm:spPr/>
    </dgm:pt>
    <dgm:pt modelId="{D04A713E-5C3E-483E-A73D-62C810099EE3}" type="pres">
      <dgm:prSet presAssocID="{180C6A14-B830-45D8-A2A4-ADD23738CFC0}" presName="ParentAccent" presStyleLbl="alignNode1" presStyleIdx="0" presStyleCnt="2"/>
      <dgm:spPr/>
    </dgm:pt>
    <dgm:pt modelId="{A1AC8F64-674F-409E-9A90-B92E3612A705}" type="pres">
      <dgm:prSet presAssocID="{180C6A14-B830-45D8-A2A4-ADD23738CFC0}" presName="ParentSmallAccent" presStyleLbl="fgAcc1" presStyleIdx="0" presStyleCnt="2"/>
      <dgm:spPr/>
    </dgm:pt>
    <dgm:pt modelId="{0456DC67-9495-4B2B-BC63-B5BD4AF23557}" type="pres">
      <dgm:prSet presAssocID="{180C6A14-B830-45D8-A2A4-ADD23738CFC0}" presName="Parent" presStyleLbl="revTx" presStyleIdx="0" presStyleCnt="14">
        <dgm:presLayoutVars>
          <dgm:chMax/>
          <dgm:chPref val="4"/>
          <dgm:bulletEnabled val="1"/>
        </dgm:presLayoutVars>
      </dgm:prSet>
      <dgm:spPr/>
      <dgm:t>
        <a:bodyPr/>
        <a:lstStyle/>
        <a:p>
          <a:endParaRPr lang="es-ES"/>
        </a:p>
      </dgm:t>
    </dgm:pt>
    <dgm:pt modelId="{12A3E530-0D32-44D7-A262-F524507D72C6}" type="pres">
      <dgm:prSet presAssocID="{180C6A14-B830-45D8-A2A4-ADD23738CFC0}" presName="childShape" presStyleCnt="0">
        <dgm:presLayoutVars>
          <dgm:chMax val="0"/>
          <dgm:chPref val="0"/>
        </dgm:presLayoutVars>
      </dgm:prSet>
      <dgm:spPr/>
    </dgm:pt>
    <dgm:pt modelId="{63597B2A-DE39-40F7-AF6C-181D1942A0F4}" type="pres">
      <dgm:prSet presAssocID="{343A9D94-FCBD-4B6F-9887-2FBAE4607C58}" presName="childComposite" presStyleCnt="0">
        <dgm:presLayoutVars>
          <dgm:chMax val="0"/>
          <dgm:chPref val="0"/>
        </dgm:presLayoutVars>
      </dgm:prSet>
      <dgm:spPr/>
    </dgm:pt>
    <dgm:pt modelId="{8971254A-41A0-422E-80B7-EEAE5E98C8C0}" type="pres">
      <dgm:prSet presAssocID="{343A9D94-FCBD-4B6F-9887-2FBAE4607C58}" presName="ChildAccent" presStyleLbl="solidFgAcc1" presStyleIdx="0" presStyleCnt="12"/>
      <dgm:spPr/>
    </dgm:pt>
    <dgm:pt modelId="{5ACCCAD9-CE65-43D7-9E73-EADF86FE2F4A}" type="pres">
      <dgm:prSet presAssocID="{343A9D94-FCBD-4B6F-9887-2FBAE4607C58}" presName="Child" presStyleLbl="revTx" presStyleIdx="1" presStyleCnt="14">
        <dgm:presLayoutVars>
          <dgm:chMax val="0"/>
          <dgm:chPref val="0"/>
          <dgm:bulletEnabled val="1"/>
        </dgm:presLayoutVars>
      </dgm:prSet>
      <dgm:spPr/>
      <dgm:t>
        <a:bodyPr/>
        <a:lstStyle/>
        <a:p>
          <a:endParaRPr lang="es-ES"/>
        </a:p>
      </dgm:t>
    </dgm:pt>
    <dgm:pt modelId="{2307D608-A060-43BA-8859-D152C595AB65}" type="pres">
      <dgm:prSet presAssocID="{2C90CAF5-1648-4D58-9ED3-81F8166D2925}" presName="childComposite" presStyleCnt="0">
        <dgm:presLayoutVars>
          <dgm:chMax val="0"/>
          <dgm:chPref val="0"/>
        </dgm:presLayoutVars>
      </dgm:prSet>
      <dgm:spPr/>
    </dgm:pt>
    <dgm:pt modelId="{E22560A8-1D6F-42C1-8191-E7FE2686688B}" type="pres">
      <dgm:prSet presAssocID="{2C90CAF5-1648-4D58-9ED3-81F8166D2925}" presName="ChildAccent" presStyleLbl="solidFgAcc1" presStyleIdx="1" presStyleCnt="12"/>
      <dgm:spPr/>
    </dgm:pt>
    <dgm:pt modelId="{14E42D95-62E6-45B5-81B5-F0E32E7CE0E0}" type="pres">
      <dgm:prSet presAssocID="{2C90CAF5-1648-4D58-9ED3-81F8166D2925}" presName="Child" presStyleLbl="revTx" presStyleIdx="2" presStyleCnt="14">
        <dgm:presLayoutVars>
          <dgm:chMax val="0"/>
          <dgm:chPref val="0"/>
          <dgm:bulletEnabled val="1"/>
        </dgm:presLayoutVars>
      </dgm:prSet>
      <dgm:spPr/>
      <dgm:t>
        <a:bodyPr/>
        <a:lstStyle/>
        <a:p>
          <a:endParaRPr lang="es-ES"/>
        </a:p>
      </dgm:t>
    </dgm:pt>
    <dgm:pt modelId="{4E84BE73-69FD-426D-9B01-74486C56E3A4}" type="pres">
      <dgm:prSet presAssocID="{F916A396-E79E-4E34-93FA-37226A251339}" presName="childComposite" presStyleCnt="0">
        <dgm:presLayoutVars>
          <dgm:chMax val="0"/>
          <dgm:chPref val="0"/>
        </dgm:presLayoutVars>
      </dgm:prSet>
      <dgm:spPr/>
    </dgm:pt>
    <dgm:pt modelId="{08D97584-051B-42F3-BD96-D9B037E141DA}" type="pres">
      <dgm:prSet presAssocID="{F916A396-E79E-4E34-93FA-37226A251339}" presName="ChildAccent" presStyleLbl="solidFgAcc1" presStyleIdx="2" presStyleCnt="12"/>
      <dgm:spPr/>
    </dgm:pt>
    <dgm:pt modelId="{EE92800A-B02E-42BF-9EFE-1FD200864BBA}" type="pres">
      <dgm:prSet presAssocID="{F916A396-E79E-4E34-93FA-37226A251339}" presName="Child" presStyleLbl="revTx" presStyleIdx="3" presStyleCnt="14">
        <dgm:presLayoutVars>
          <dgm:chMax val="0"/>
          <dgm:chPref val="0"/>
          <dgm:bulletEnabled val="1"/>
        </dgm:presLayoutVars>
      </dgm:prSet>
      <dgm:spPr/>
      <dgm:t>
        <a:bodyPr/>
        <a:lstStyle/>
        <a:p>
          <a:endParaRPr lang="es-ES"/>
        </a:p>
      </dgm:t>
    </dgm:pt>
    <dgm:pt modelId="{AC55CB1C-E969-476E-9BAF-4801A34ADE3B}" type="pres">
      <dgm:prSet presAssocID="{3E28B70E-8A63-4596-9E4E-0B155BEA2785}" presName="childComposite" presStyleCnt="0">
        <dgm:presLayoutVars>
          <dgm:chMax val="0"/>
          <dgm:chPref val="0"/>
        </dgm:presLayoutVars>
      </dgm:prSet>
      <dgm:spPr/>
    </dgm:pt>
    <dgm:pt modelId="{BD7AC9D2-DDBA-41BC-99B3-9497F10FDD1D}" type="pres">
      <dgm:prSet presAssocID="{3E28B70E-8A63-4596-9E4E-0B155BEA2785}" presName="ChildAccent" presStyleLbl="solidFgAcc1" presStyleIdx="3" presStyleCnt="12"/>
      <dgm:spPr/>
    </dgm:pt>
    <dgm:pt modelId="{8AB3A8D3-1078-4988-8888-7BFB5C3AE4CD}" type="pres">
      <dgm:prSet presAssocID="{3E28B70E-8A63-4596-9E4E-0B155BEA2785}" presName="Child" presStyleLbl="revTx" presStyleIdx="4" presStyleCnt="14">
        <dgm:presLayoutVars>
          <dgm:chMax val="0"/>
          <dgm:chPref val="0"/>
          <dgm:bulletEnabled val="1"/>
        </dgm:presLayoutVars>
      </dgm:prSet>
      <dgm:spPr/>
      <dgm:t>
        <a:bodyPr/>
        <a:lstStyle/>
        <a:p>
          <a:endParaRPr lang="es-ES"/>
        </a:p>
      </dgm:t>
    </dgm:pt>
    <dgm:pt modelId="{421FA3E4-D75E-42E0-A959-A26E223D9B8D}" type="pres">
      <dgm:prSet presAssocID="{BD2C10F4-AAD0-4F65-AE3B-FD2A4B24B46B}" presName="childComposite" presStyleCnt="0">
        <dgm:presLayoutVars>
          <dgm:chMax val="0"/>
          <dgm:chPref val="0"/>
        </dgm:presLayoutVars>
      </dgm:prSet>
      <dgm:spPr/>
    </dgm:pt>
    <dgm:pt modelId="{CAA54816-CDBD-4CC7-9E57-440AE96CFE1F}" type="pres">
      <dgm:prSet presAssocID="{BD2C10F4-AAD0-4F65-AE3B-FD2A4B24B46B}" presName="ChildAccent" presStyleLbl="solidFgAcc1" presStyleIdx="4" presStyleCnt="12"/>
      <dgm:spPr/>
    </dgm:pt>
    <dgm:pt modelId="{1C7A39EB-2097-41A7-B293-07D247580D4D}" type="pres">
      <dgm:prSet presAssocID="{BD2C10F4-AAD0-4F65-AE3B-FD2A4B24B46B}" presName="Child" presStyleLbl="revTx" presStyleIdx="5" presStyleCnt="14">
        <dgm:presLayoutVars>
          <dgm:chMax val="0"/>
          <dgm:chPref val="0"/>
          <dgm:bulletEnabled val="1"/>
        </dgm:presLayoutVars>
      </dgm:prSet>
      <dgm:spPr/>
      <dgm:t>
        <a:bodyPr/>
        <a:lstStyle/>
        <a:p>
          <a:endParaRPr lang="es-ES"/>
        </a:p>
      </dgm:t>
    </dgm:pt>
    <dgm:pt modelId="{52E3E829-31EC-45B6-8143-7C716B322CBD}" type="pres">
      <dgm:prSet presAssocID="{A890F8A7-1789-44EC-91D3-B34CABA4648E}" presName="childComposite" presStyleCnt="0">
        <dgm:presLayoutVars>
          <dgm:chMax val="0"/>
          <dgm:chPref val="0"/>
        </dgm:presLayoutVars>
      </dgm:prSet>
      <dgm:spPr/>
    </dgm:pt>
    <dgm:pt modelId="{A003F026-EE0B-47CC-BF9E-33A7F1A9E4ED}" type="pres">
      <dgm:prSet presAssocID="{A890F8A7-1789-44EC-91D3-B34CABA4648E}" presName="ChildAccent" presStyleLbl="solidFgAcc1" presStyleIdx="5" presStyleCnt="12"/>
      <dgm:spPr/>
    </dgm:pt>
    <dgm:pt modelId="{BA5F95D5-9E4B-4234-9F18-D6DB9165B5A5}" type="pres">
      <dgm:prSet presAssocID="{A890F8A7-1789-44EC-91D3-B34CABA4648E}" presName="Child" presStyleLbl="revTx" presStyleIdx="6" presStyleCnt="14">
        <dgm:presLayoutVars>
          <dgm:chMax val="0"/>
          <dgm:chPref val="0"/>
          <dgm:bulletEnabled val="1"/>
        </dgm:presLayoutVars>
      </dgm:prSet>
      <dgm:spPr/>
      <dgm:t>
        <a:bodyPr/>
        <a:lstStyle/>
        <a:p>
          <a:endParaRPr lang="es-ES"/>
        </a:p>
      </dgm:t>
    </dgm:pt>
    <dgm:pt modelId="{1FDB7CA8-E351-4D32-B0DE-7DFE221420D7}" type="pres">
      <dgm:prSet presAssocID="{E2DF392E-F768-4F65-95C0-85DA5957523B}" presName="root" presStyleCnt="0">
        <dgm:presLayoutVars>
          <dgm:chMax/>
          <dgm:chPref/>
        </dgm:presLayoutVars>
      </dgm:prSet>
      <dgm:spPr/>
    </dgm:pt>
    <dgm:pt modelId="{A89D6144-878C-406D-A954-EBB5E490AE46}" type="pres">
      <dgm:prSet presAssocID="{E2DF392E-F768-4F65-95C0-85DA5957523B}" presName="rootComposite" presStyleCnt="0">
        <dgm:presLayoutVars/>
      </dgm:prSet>
      <dgm:spPr/>
    </dgm:pt>
    <dgm:pt modelId="{23D98703-6138-4279-B3D3-035D09648947}" type="pres">
      <dgm:prSet presAssocID="{E2DF392E-F768-4F65-95C0-85DA5957523B}" presName="ParentAccent" presStyleLbl="alignNode1" presStyleIdx="1" presStyleCnt="2"/>
      <dgm:spPr/>
    </dgm:pt>
    <dgm:pt modelId="{BFE05BA6-6657-46C3-9029-8BAC83D03079}" type="pres">
      <dgm:prSet presAssocID="{E2DF392E-F768-4F65-95C0-85DA5957523B}" presName="ParentSmallAccent" presStyleLbl="fgAcc1" presStyleIdx="1" presStyleCnt="2"/>
      <dgm:spPr/>
    </dgm:pt>
    <dgm:pt modelId="{3FDB42FF-B4E8-49B8-B090-E547B75D64CB}" type="pres">
      <dgm:prSet presAssocID="{E2DF392E-F768-4F65-95C0-85DA5957523B}" presName="Parent" presStyleLbl="revTx" presStyleIdx="7" presStyleCnt="14">
        <dgm:presLayoutVars>
          <dgm:chMax/>
          <dgm:chPref val="4"/>
          <dgm:bulletEnabled val="1"/>
        </dgm:presLayoutVars>
      </dgm:prSet>
      <dgm:spPr/>
      <dgm:t>
        <a:bodyPr/>
        <a:lstStyle/>
        <a:p>
          <a:endParaRPr lang="es-ES"/>
        </a:p>
      </dgm:t>
    </dgm:pt>
    <dgm:pt modelId="{0DEF2193-9690-4EE9-A2CD-986E8E67346E}" type="pres">
      <dgm:prSet presAssocID="{E2DF392E-F768-4F65-95C0-85DA5957523B}" presName="childShape" presStyleCnt="0">
        <dgm:presLayoutVars>
          <dgm:chMax val="0"/>
          <dgm:chPref val="0"/>
        </dgm:presLayoutVars>
      </dgm:prSet>
      <dgm:spPr/>
    </dgm:pt>
    <dgm:pt modelId="{C53B94F5-91A3-4A45-98AB-1E6285B5EA6D}" type="pres">
      <dgm:prSet presAssocID="{A2A6F237-DD8A-4C5C-A9D9-DCB006CE237C}" presName="childComposite" presStyleCnt="0">
        <dgm:presLayoutVars>
          <dgm:chMax val="0"/>
          <dgm:chPref val="0"/>
        </dgm:presLayoutVars>
      </dgm:prSet>
      <dgm:spPr/>
    </dgm:pt>
    <dgm:pt modelId="{0FAF75A0-3734-44CA-8517-9D08508535EF}" type="pres">
      <dgm:prSet presAssocID="{A2A6F237-DD8A-4C5C-A9D9-DCB006CE237C}" presName="ChildAccent" presStyleLbl="solidFgAcc1" presStyleIdx="6" presStyleCnt="12"/>
      <dgm:spPr/>
    </dgm:pt>
    <dgm:pt modelId="{6B23DE2F-412D-48E4-92DF-7373128FC364}" type="pres">
      <dgm:prSet presAssocID="{A2A6F237-DD8A-4C5C-A9D9-DCB006CE237C}" presName="Child" presStyleLbl="revTx" presStyleIdx="8" presStyleCnt="14">
        <dgm:presLayoutVars>
          <dgm:chMax val="0"/>
          <dgm:chPref val="0"/>
          <dgm:bulletEnabled val="1"/>
        </dgm:presLayoutVars>
      </dgm:prSet>
      <dgm:spPr/>
      <dgm:t>
        <a:bodyPr/>
        <a:lstStyle/>
        <a:p>
          <a:endParaRPr lang="es-ES"/>
        </a:p>
      </dgm:t>
    </dgm:pt>
    <dgm:pt modelId="{1EAD32E2-4BBF-4655-A745-C72E548D8DC7}" type="pres">
      <dgm:prSet presAssocID="{EFE7512A-BE00-47D2-901B-1BEB56DD4DE0}" presName="childComposite" presStyleCnt="0">
        <dgm:presLayoutVars>
          <dgm:chMax val="0"/>
          <dgm:chPref val="0"/>
        </dgm:presLayoutVars>
      </dgm:prSet>
      <dgm:spPr/>
    </dgm:pt>
    <dgm:pt modelId="{741E71DD-74E7-4F98-A579-5DCB6EAA6A81}" type="pres">
      <dgm:prSet presAssocID="{EFE7512A-BE00-47D2-901B-1BEB56DD4DE0}" presName="ChildAccent" presStyleLbl="solidFgAcc1" presStyleIdx="7" presStyleCnt="12"/>
      <dgm:spPr/>
    </dgm:pt>
    <dgm:pt modelId="{08182A0D-A232-4199-BF03-B5A627EC1850}" type="pres">
      <dgm:prSet presAssocID="{EFE7512A-BE00-47D2-901B-1BEB56DD4DE0}" presName="Child" presStyleLbl="revTx" presStyleIdx="9" presStyleCnt="14">
        <dgm:presLayoutVars>
          <dgm:chMax val="0"/>
          <dgm:chPref val="0"/>
          <dgm:bulletEnabled val="1"/>
        </dgm:presLayoutVars>
      </dgm:prSet>
      <dgm:spPr/>
      <dgm:t>
        <a:bodyPr/>
        <a:lstStyle/>
        <a:p>
          <a:endParaRPr lang="es-ES"/>
        </a:p>
      </dgm:t>
    </dgm:pt>
    <dgm:pt modelId="{9ADCC2D5-200D-48D3-9CA6-14F066F25C3C}" type="pres">
      <dgm:prSet presAssocID="{EC3A35C4-BE70-408F-A85E-A9BF0C351775}" presName="childComposite" presStyleCnt="0">
        <dgm:presLayoutVars>
          <dgm:chMax val="0"/>
          <dgm:chPref val="0"/>
        </dgm:presLayoutVars>
      </dgm:prSet>
      <dgm:spPr/>
    </dgm:pt>
    <dgm:pt modelId="{004C952E-8FBA-4553-9350-2BB1776F13DD}" type="pres">
      <dgm:prSet presAssocID="{EC3A35C4-BE70-408F-A85E-A9BF0C351775}" presName="ChildAccent" presStyleLbl="solidFgAcc1" presStyleIdx="8" presStyleCnt="12"/>
      <dgm:spPr/>
    </dgm:pt>
    <dgm:pt modelId="{82CDC248-0D8D-48AA-B48C-B5D4A75209EE}" type="pres">
      <dgm:prSet presAssocID="{EC3A35C4-BE70-408F-A85E-A9BF0C351775}" presName="Child" presStyleLbl="revTx" presStyleIdx="10" presStyleCnt="14" custLinFactNeighborY="12902">
        <dgm:presLayoutVars>
          <dgm:chMax val="0"/>
          <dgm:chPref val="0"/>
          <dgm:bulletEnabled val="1"/>
        </dgm:presLayoutVars>
      </dgm:prSet>
      <dgm:spPr/>
      <dgm:t>
        <a:bodyPr/>
        <a:lstStyle/>
        <a:p>
          <a:endParaRPr lang="es-ES"/>
        </a:p>
      </dgm:t>
    </dgm:pt>
    <dgm:pt modelId="{CAD31892-20E4-4448-B4B6-C934BFDED4BC}" type="pres">
      <dgm:prSet presAssocID="{EBCB27BD-345B-41D5-9267-BA17DE7E1814}" presName="childComposite" presStyleCnt="0">
        <dgm:presLayoutVars>
          <dgm:chMax val="0"/>
          <dgm:chPref val="0"/>
        </dgm:presLayoutVars>
      </dgm:prSet>
      <dgm:spPr/>
    </dgm:pt>
    <dgm:pt modelId="{29B7AA9D-E4FE-4ECD-ACD4-0F744E42F863}" type="pres">
      <dgm:prSet presAssocID="{EBCB27BD-345B-41D5-9267-BA17DE7E1814}" presName="ChildAccent" presStyleLbl="solidFgAcc1" presStyleIdx="9" presStyleCnt="12"/>
      <dgm:spPr/>
    </dgm:pt>
    <dgm:pt modelId="{6D39F47C-B4C7-4059-B115-0D469E133218}" type="pres">
      <dgm:prSet presAssocID="{EBCB27BD-345B-41D5-9267-BA17DE7E1814}" presName="Child" presStyleLbl="revTx" presStyleIdx="11" presStyleCnt="14">
        <dgm:presLayoutVars>
          <dgm:chMax val="0"/>
          <dgm:chPref val="0"/>
          <dgm:bulletEnabled val="1"/>
        </dgm:presLayoutVars>
      </dgm:prSet>
      <dgm:spPr/>
      <dgm:t>
        <a:bodyPr/>
        <a:lstStyle/>
        <a:p>
          <a:endParaRPr lang="es-ES"/>
        </a:p>
      </dgm:t>
    </dgm:pt>
    <dgm:pt modelId="{57A60B78-084E-4DF5-99BC-A7D8C1F84F87}" type="pres">
      <dgm:prSet presAssocID="{2E53CA6A-3087-4699-920F-4A09B2DD0961}" presName="childComposite" presStyleCnt="0">
        <dgm:presLayoutVars>
          <dgm:chMax val="0"/>
          <dgm:chPref val="0"/>
        </dgm:presLayoutVars>
      </dgm:prSet>
      <dgm:spPr/>
    </dgm:pt>
    <dgm:pt modelId="{58FAF0E8-CC5F-4EB6-A9B8-153C842188B5}" type="pres">
      <dgm:prSet presAssocID="{2E53CA6A-3087-4699-920F-4A09B2DD0961}" presName="ChildAccent" presStyleLbl="solidFgAcc1" presStyleIdx="10" presStyleCnt="12"/>
      <dgm:spPr/>
    </dgm:pt>
    <dgm:pt modelId="{E7AB7312-C5B1-4E99-807C-B033022C2F70}" type="pres">
      <dgm:prSet presAssocID="{2E53CA6A-3087-4699-920F-4A09B2DD0961}" presName="Child" presStyleLbl="revTx" presStyleIdx="12" presStyleCnt="14">
        <dgm:presLayoutVars>
          <dgm:chMax val="0"/>
          <dgm:chPref val="0"/>
          <dgm:bulletEnabled val="1"/>
        </dgm:presLayoutVars>
      </dgm:prSet>
      <dgm:spPr/>
      <dgm:t>
        <a:bodyPr/>
        <a:lstStyle/>
        <a:p>
          <a:endParaRPr lang="es-ES"/>
        </a:p>
      </dgm:t>
    </dgm:pt>
    <dgm:pt modelId="{5C4AE03C-0258-46BE-B738-5ED07927A815}" type="pres">
      <dgm:prSet presAssocID="{D041BAA5-DFBD-456C-AC4E-DF9CD2204A46}" presName="childComposite" presStyleCnt="0">
        <dgm:presLayoutVars>
          <dgm:chMax val="0"/>
          <dgm:chPref val="0"/>
        </dgm:presLayoutVars>
      </dgm:prSet>
      <dgm:spPr/>
    </dgm:pt>
    <dgm:pt modelId="{081C7DF1-DBF6-47B9-9535-FC97DD473F38}" type="pres">
      <dgm:prSet presAssocID="{D041BAA5-DFBD-456C-AC4E-DF9CD2204A46}" presName="ChildAccent" presStyleLbl="solidFgAcc1" presStyleIdx="11" presStyleCnt="12"/>
      <dgm:spPr/>
    </dgm:pt>
    <dgm:pt modelId="{CDC7A74A-9588-4830-9E4A-5AAE180FBC91}" type="pres">
      <dgm:prSet presAssocID="{D041BAA5-DFBD-456C-AC4E-DF9CD2204A46}" presName="Child" presStyleLbl="revTx" presStyleIdx="13" presStyleCnt="14">
        <dgm:presLayoutVars>
          <dgm:chMax val="0"/>
          <dgm:chPref val="0"/>
          <dgm:bulletEnabled val="1"/>
        </dgm:presLayoutVars>
      </dgm:prSet>
      <dgm:spPr/>
      <dgm:t>
        <a:bodyPr/>
        <a:lstStyle/>
        <a:p>
          <a:endParaRPr lang="es-ES"/>
        </a:p>
      </dgm:t>
    </dgm:pt>
  </dgm:ptLst>
  <dgm:cxnLst>
    <dgm:cxn modelId="{E4A54DC4-39C2-418C-9E53-8DC7C574F169}" srcId="{180C6A14-B830-45D8-A2A4-ADD23738CFC0}" destId="{BD2C10F4-AAD0-4F65-AE3B-FD2A4B24B46B}" srcOrd="4" destOrd="0" parTransId="{7A96FE29-6C3C-4AA9-874C-E235F070391A}" sibTransId="{7783E528-92F3-40B3-86E3-3F4B789146FE}"/>
    <dgm:cxn modelId="{7780BE28-A1C2-4E44-9BFC-1D22FE3670D7}" srcId="{E2DF392E-F768-4F65-95C0-85DA5957523B}" destId="{EFE7512A-BE00-47D2-901B-1BEB56DD4DE0}" srcOrd="1" destOrd="0" parTransId="{AFFC179F-9F4D-4A0B-82EE-D9F0F3F033D7}" sibTransId="{A7F4990C-4C18-4584-B315-2029366E5051}"/>
    <dgm:cxn modelId="{B158CD0B-7EA8-4BE8-A37F-15021A2EB62A}" type="presOf" srcId="{180C6A14-B830-45D8-A2A4-ADD23738CFC0}" destId="{0456DC67-9495-4B2B-BC63-B5BD4AF23557}" srcOrd="0" destOrd="0" presId="urn:microsoft.com/office/officeart/2008/layout/SquareAccentList"/>
    <dgm:cxn modelId="{094195FB-76A9-4B16-9536-283AF30453D8}" srcId="{E2DF392E-F768-4F65-95C0-85DA5957523B}" destId="{D041BAA5-DFBD-456C-AC4E-DF9CD2204A46}" srcOrd="5" destOrd="0" parTransId="{682AF462-5244-4C6A-92BF-B131589D6454}" sibTransId="{64F0AE9B-C60B-4F5F-835E-527F2085FCD6}"/>
    <dgm:cxn modelId="{7B1AE85B-0383-49E1-9999-5B85B303A337}" srcId="{E2DF392E-F768-4F65-95C0-85DA5957523B}" destId="{A2A6F237-DD8A-4C5C-A9D9-DCB006CE237C}" srcOrd="0" destOrd="0" parTransId="{9C87A5EA-F19E-4DFA-8E1E-67A751A685C9}" sibTransId="{F2AD1158-A975-4684-8C4D-FB86A4BD359B}"/>
    <dgm:cxn modelId="{B03904A3-10F5-4EBB-A7A5-10EB67FBBFAC}" srcId="{180C6A14-B830-45D8-A2A4-ADD23738CFC0}" destId="{3E28B70E-8A63-4596-9E4E-0B155BEA2785}" srcOrd="3" destOrd="0" parTransId="{8026A836-2734-47BE-97C6-A6BD7AC4A884}" sibTransId="{B571F99B-CB0E-42AB-A9E6-7C9E3BA7E116}"/>
    <dgm:cxn modelId="{D787BF14-4DA4-433B-9F4F-C714C6A3016D}" srcId="{180C6A14-B830-45D8-A2A4-ADD23738CFC0}" destId="{2C90CAF5-1648-4D58-9ED3-81F8166D2925}" srcOrd="1" destOrd="0" parTransId="{55D718ED-06A3-48D9-8EFC-D6F4C6793547}" sibTransId="{66FF6A35-B8D5-4662-BD35-E4B5BC46D8F3}"/>
    <dgm:cxn modelId="{BC908912-3F00-4B22-9DCF-5B1C8E92DB33}" type="presOf" srcId="{F916A396-E79E-4E34-93FA-37226A251339}" destId="{EE92800A-B02E-42BF-9EFE-1FD200864BBA}" srcOrd="0" destOrd="0" presId="urn:microsoft.com/office/officeart/2008/layout/SquareAccentList"/>
    <dgm:cxn modelId="{9157625F-EC95-44D1-89F2-5F7837CE3E72}" type="presOf" srcId="{2C90CAF5-1648-4D58-9ED3-81F8166D2925}" destId="{14E42D95-62E6-45B5-81B5-F0E32E7CE0E0}" srcOrd="0" destOrd="0" presId="urn:microsoft.com/office/officeart/2008/layout/SquareAccentList"/>
    <dgm:cxn modelId="{53F9C340-A846-481F-8E9D-64A2AB4C8F3E}" srcId="{410A15A3-6659-4652-8165-498549565BB6}" destId="{180C6A14-B830-45D8-A2A4-ADD23738CFC0}" srcOrd="0" destOrd="0" parTransId="{2CB7E4FB-0EC5-4F95-A31F-0DAD0C877236}" sibTransId="{E82BD960-BA0B-43DA-BF2E-7294A67F4E17}"/>
    <dgm:cxn modelId="{7AC2F620-0BF3-4E4C-B281-C2DE1DE4A561}" type="presOf" srcId="{EC3A35C4-BE70-408F-A85E-A9BF0C351775}" destId="{82CDC248-0D8D-48AA-B48C-B5D4A75209EE}" srcOrd="0" destOrd="0" presId="urn:microsoft.com/office/officeart/2008/layout/SquareAccentList"/>
    <dgm:cxn modelId="{843A3A08-2474-4992-82C4-C2C1B973C343}" type="presOf" srcId="{EBCB27BD-345B-41D5-9267-BA17DE7E1814}" destId="{6D39F47C-B4C7-4059-B115-0D469E133218}" srcOrd="0" destOrd="0" presId="urn:microsoft.com/office/officeart/2008/layout/SquareAccentList"/>
    <dgm:cxn modelId="{B042A869-C0ED-4216-91D5-DF90C70877C5}" type="presOf" srcId="{410A15A3-6659-4652-8165-498549565BB6}" destId="{2874AE09-554F-4474-BADF-42365F38576D}" srcOrd="0" destOrd="0" presId="urn:microsoft.com/office/officeart/2008/layout/SquareAccentList"/>
    <dgm:cxn modelId="{E9CAB880-A7C6-45F5-87C1-45ADFBDB7A80}" srcId="{410A15A3-6659-4652-8165-498549565BB6}" destId="{E2DF392E-F768-4F65-95C0-85DA5957523B}" srcOrd="1" destOrd="0" parTransId="{032DBC9A-8C1C-477E-9ADA-5549086304BC}" sibTransId="{9905341D-4E21-4549-BD4D-4BC42046EC54}"/>
    <dgm:cxn modelId="{EC423D91-6549-4466-812C-0824AC901F23}" type="presOf" srcId="{2E53CA6A-3087-4699-920F-4A09B2DD0961}" destId="{E7AB7312-C5B1-4E99-807C-B033022C2F70}" srcOrd="0" destOrd="0" presId="urn:microsoft.com/office/officeart/2008/layout/SquareAccentList"/>
    <dgm:cxn modelId="{698ED2CA-D139-483E-BC4B-FD4D2C772327}" type="presOf" srcId="{3E28B70E-8A63-4596-9E4E-0B155BEA2785}" destId="{8AB3A8D3-1078-4988-8888-7BFB5C3AE4CD}" srcOrd="0" destOrd="0" presId="urn:microsoft.com/office/officeart/2008/layout/SquareAccentList"/>
    <dgm:cxn modelId="{F119EB04-D1D4-4F7D-AB93-7C5A923BB281}" type="presOf" srcId="{EFE7512A-BE00-47D2-901B-1BEB56DD4DE0}" destId="{08182A0D-A232-4199-BF03-B5A627EC1850}" srcOrd="0" destOrd="0" presId="urn:microsoft.com/office/officeart/2008/layout/SquareAccentList"/>
    <dgm:cxn modelId="{9382EFE6-B355-4EB5-9954-B7ECD9FFB7D6}" srcId="{180C6A14-B830-45D8-A2A4-ADD23738CFC0}" destId="{F916A396-E79E-4E34-93FA-37226A251339}" srcOrd="2" destOrd="0" parTransId="{ED2B81CB-4497-4034-BEF0-EA96C642D4FB}" sibTransId="{7C5CC18B-1BF3-47A9-A5E5-DEE42EFC4039}"/>
    <dgm:cxn modelId="{633A7E1D-A549-4919-8085-04C530738ECC}" srcId="{E2DF392E-F768-4F65-95C0-85DA5957523B}" destId="{EBCB27BD-345B-41D5-9267-BA17DE7E1814}" srcOrd="3" destOrd="0" parTransId="{E5B425CA-1DA1-4F5E-B5D7-44D7FE7FFA63}" sibTransId="{5BFC89D2-485B-4249-ABA0-B1E032FF4E58}"/>
    <dgm:cxn modelId="{EBC84690-DDC7-470C-97C2-BE57125AA7CC}" type="presOf" srcId="{E2DF392E-F768-4F65-95C0-85DA5957523B}" destId="{3FDB42FF-B4E8-49B8-B090-E547B75D64CB}" srcOrd="0" destOrd="0" presId="urn:microsoft.com/office/officeart/2008/layout/SquareAccentList"/>
    <dgm:cxn modelId="{0693D943-9D28-4013-817E-2A4B11BA7E5C}" srcId="{E2DF392E-F768-4F65-95C0-85DA5957523B}" destId="{2E53CA6A-3087-4699-920F-4A09B2DD0961}" srcOrd="4" destOrd="0" parTransId="{BDD26F55-C0EE-49B1-8B0B-AFF630707B2B}" sibTransId="{B18E6364-2B7D-4816-89E7-FE648FE63EBA}"/>
    <dgm:cxn modelId="{5534B961-6B61-456E-957A-6B0206D5D66B}" type="presOf" srcId="{BD2C10F4-AAD0-4F65-AE3B-FD2A4B24B46B}" destId="{1C7A39EB-2097-41A7-B293-07D247580D4D}" srcOrd="0" destOrd="0" presId="urn:microsoft.com/office/officeart/2008/layout/SquareAccentList"/>
    <dgm:cxn modelId="{9FF1443D-3F90-4196-B4D4-4282E304295C}" srcId="{180C6A14-B830-45D8-A2A4-ADD23738CFC0}" destId="{A890F8A7-1789-44EC-91D3-B34CABA4648E}" srcOrd="5" destOrd="0" parTransId="{5C23E8C0-654B-4ED7-8A19-D60BFC4DFDF5}" sibTransId="{CCC4DAF5-E95C-45F3-9272-C92F0BF7FC54}"/>
    <dgm:cxn modelId="{1DB4023F-5FD9-41F5-A027-CEE63E3AE8CE}" srcId="{180C6A14-B830-45D8-A2A4-ADD23738CFC0}" destId="{343A9D94-FCBD-4B6F-9887-2FBAE4607C58}" srcOrd="0" destOrd="0" parTransId="{3F4B75E8-9C19-4D3A-A017-D63878B8EBB0}" sibTransId="{F02B2FE7-2FB6-4852-AA87-15006BCF9CE9}"/>
    <dgm:cxn modelId="{2B7FC860-2DE3-4E62-A158-364664A0040B}" srcId="{E2DF392E-F768-4F65-95C0-85DA5957523B}" destId="{EC3A35C4-BE70-408F-A85E-A9BF0C351775}" srcOrd="2" destOrd="0" parTransId="{FDCACF78-F342-452E-985E-1D70C748C1A0}" sibTransId="{587CC7DB-E444-4BB7-AC02-7F5C17C449D3}"/>
    <dgm:cxn modelId="{8026F1E5-4851-4FD2-A75D-6A68CE659A2E}" type="presOf" srcId="{343A9D94-FCBD-4B6F-9887-2FBAE4607C58}" destId="{5ACCCAD9-CE65-43D7-9E73-EADF86FE2F4A}" srcOrd="0" destOrd="0" presId="urn:microsoft.com/office/officeart/2008/layout/SquareAccentList"/>
    <dgm:cxn modelId="{ADE4E215-897F-45E4-9C80-12F58B89B030}" type="presOf" srcId="{D041BAA5-DFBD-456C-AC4E-DF9CD2204A46}" destId="{CDC7A74A-9588-4830-9E4A-5AAE180FBC91}" srcOrd="0" destOrd="0" presId="urn:microsoft.com/office/officeart/2008/layout/SquareAccentList"/>
    <dgm:cxn modelId="{E844FBD4-E1DD-4530-8719-AEF11553DC97}" type="presOf" srcId="{A2A6F237-DD8A-4C5C-A9D9-DCB006CE237C}" destId="{6B23DE2F-412D-48E4-92DF-7373128FC364}" srcOrd="0" destOrd="0" presId="urn:microsoft.com/office/officeart/2008/layout/SquareAccentList"/>
    <dgm:cxn modelId="{A9F72562-83B5-4C06-8980-885DA06FC6DC}" type="presOf" srcId="{A890F8A7-1789-44EC-91D3-B34CABA4648E}" destId="{BA5F95D5-9E4B-4234-9F18-D6DB9165B5A5}" srcOrd="0" destOrd="0" presId="urn:microsoft.com/office/officeart/2008/layout/SquareAccentList"/>
    <dgm:cxn modelId="{31E8A495-7F29-44A4-B90C-94797DEAFC4D}" type="presParOf" srcId="{2874AE09-554F-4474-BADF-42365F38576D}" destId="{53F48B6A-582D-474B-966C-0888FE709B11}" srcOrd="0" destOrd="0" presId="urn:microsoft.com/office/officeart/2008/layout/SquareAccentList"/>
    <dgm:cxn modelId="{6A1F539C-C424-4A24-853C-FCF31966D191}" type="presParOf" srcId="{53F48B6A-582D-474B-966C-0888FE709B11}" destId="{E9209DA0-B5F9-4567-A040-484942C8338D}" srcOrd="0" destOrd="0" presId="urn:microsoft.com/office/officeart/2008/layout/SquareAccentList"/>
    <dgm:cxn modelId="{64FE26C5-8A7C-4080-9637-FE00C78ED655}" type="presParOf" srcId="{E9209DA0-B5F9-4567-A040-484942C8338D}" destId="{D04A713E-5C3E-483E-A73D-62C810099EE3}" srcOrd="0" destOrd="0" presId="urn:microsoft.com/office/officeart/2008/layout/SquareAccentList"/>
    <dgm:cxn modelId="{54E80AE7-E8A8-44BD-AD4B-04B017A9BDB0}" type="presParOf" srcId="{E9209DA0-B5F9-4567-A040-484942C8338D}" destId="{A1AC8F64-674F-409E-9A90-B92E3612A705}" srcOrd="1" destOrd="0" presId="urn:microsoft.com/office/officeart/2008/layout/SquareAccentList"/>
    <dgm:cxn modelId="{B00BB4E4-4DB3-4089-9F02-7636195A1E76}" type="presParOf" srcId="{E9209DA0-B5F9-4567-A040-484942C8338D}" destId="{0456DC67-9495-4B2B-BC63-B5BD4AF23557}" srcOrd="2" destOrd="0" presId="urn:microsoft.com/office/officeart/2008/layout/SquareAccentList"/>
    <dgm:cxn modelId="{15932298-581C-4B21-B577-17480CBCEAF6}" type="presParOf" srcId="{53F48B6A-582D-474B-966C-0888FE709B11}" destId="{12A3E530-0D32-44D7-A262-F524507D72C6}" srcOrd="1" destOrd="0" presId="urn:microsoft.com/office/officeart/2008/layout/SquareAccentList"/>
    <dgm:cxn modelId="{B5B4FCD6-C4C7-447C-A732-3B2B1FFAAC00}" type="presParOf" srcId="{12A3E530-0D32-44D7-A262-F524507D72C6}" destId="{63597B2A-DE39-40F7-AF6C-181D1942A0F4}" srcOrd="0" destOrd="0" presId="urn:microsoft.com/office/officeart/2008/layout/SquareAccentList"/>
    <dgm:cxn modelId="{7ED01BD2-D8AB-4693-BAB6-2709FAEB201E}" type="presParOf" srcId="{63597B2A-DE39-40F7-AF6C-181D1942A0F4}" destId="{8971254A-41A0-422E-80B7-EEAE5E98C8C0}" srcOrd="0" destOrd="0" presId="urn:microsoft.com/office/officeart/2008/layout/SquareAccentList"/>
    <dgm:cxn modelId="{8621ACB2-815F-453F-BAFA-E2F709700FE5}" type="presParOf" srcId="{63597B2A-DE39-40F7-AF6C-181D1942A0F4}" destId="{5ACCCAD9-CE65-43D7-9E73-EADF86FE2F4A}" srcOrd="1" destOrd="0" presId="urn:microsoft.com/office/officeart/2008/layout/SquareAccentList"/>
    <dgm:cxn modelId="{B061D268-1309-4CFA-A450-03CCC7B7B3ED}" type="presParOf" srcId="{12A3E530-0D32-44D7-A262-F524507D72C6}" destId="{2307D608-A060-43BA-8859-D152C595AB65}" srcOrd="1" destOrd="0" presId="urn:microsoft.com/office/officeart/2008/layout/SquareAccentList"/>
    <dgm:cxn modelId="{87C4F1EB-C1EF-4133-9CC5-1CB9931C502E}" type="presParOf" srcId="{2307D608-A060-43BA-8859-D152C595AB65}" destId="{E22560A8-1D6F-42C1-8191-E7FE2686688B}" srcOrd="0" destOrd="0" presId="urn:microsoft.com/office/officeart/2008/layout/SquareAccentList"/>
    <dgm:cxn modelId="{B0CCAAFE-9B0D-4F14-817A-F7E7CF7CB630}" type="presParOf" srcId="{2307D608-A060-43BA-8859-D152C595AB65}" destId="{14E42D95-62E6-45B5-81B5-F0E32E7CE0E0}" srcOrd="1" destOrd="0" presId="urn:microsoft.com/office/officeart/2008/layout/SquareAccentList"/>
    <dgm:cxn modelId="{8C2B51E2-BD6B-42A3-A189-AF6008D23F42}" type="presParOf" srcId="{12A3E530-0D32-44D7-A262-F524507D72C6}" destId="{4E84BE73-69FD-426D-9B01-74486C56E3A4}" srcOrd="2" destOrd="0" presId="urn:microsoft.com/office/officeart/2008/layout/SquareAccentList"/>
    <dgm:cxn modelId="{EC963BC3-A8C3-4053-8F30-D8BF28BD8D98}" type="presParOf" srcId="{4E84BE73-69FD-426D-9B01-74486C56E3A4}" destId="{08D97584-051B-42F3-BD96-D9B037E141DA}" srcOrd="0" destOrd="0" presId="urn:microsoft.com/office/officeart/2008/layout/SquareAccentList"/>
    <dgm:cxn modelId="{29633D72-9ED0-4E1B-AEAD-52228A570420}" type="presParOf" srcId="{4E84BE73-69FD-426D-9B01-74486C56E3A4}" destId="{EE92800A-B02E-42BF-9EFE-1FD200864BBA}" srcOrd="1" destOrd="0" presId="urn:microsoft.com/office/officeart/2008/layout/SquareAccentList"/>
    <dgm:cxn modelId="{FE259920-7397-4F8C-ABFA-B80EDDF0589E}" type="presParOf" srcId="{12A3E530-0D32-44D7-A262-F524507D72C6}" destId="{AC55CB1C-E969-476E-9BAF-4801A34ADE3B}" srcOrd="3" destOrd="0" presId="urn:microsoft.com/office/officeart/2008/layout/SquareAccentList"/>
    <dgm:cxn modelId="{951704E5-FF06-41C3-8B21-776F4C32FD11}" type="presParOf" srcId="{AC55CB1C-E969-476E-9BAF-4801A34ADE3B}" destId="{BD7AC9D2-DDBA-41BC-99B3-9497F10FDD1D}" srcOrd="0" destOrd="0" presId="urn:microsoft.com/office/officeart/2008/layout/SquareAccentList"/>
    <dgm:cxn modelId="{D13F8887-B043-48BC-A30A-34716938D773}" type="presParOf" srcId="{AC55CB1C-E969-476E-9BAF-4801A34ADE3B}" destId="{8AB3A8D3-1078-4988-8888-7BFB5C3AE4CD}" srcOrd="1" destOrd="0" presId="urn:microsoft.com/office/officeart/2008/layout/SquareAccentList"/>
    <dgm:cxn modelId="{79103633-13F3-410A-9FDB-ED800D7ED497}" type="presParOf" srcId="{12A3E530-0D32-44D7-A262-F524507D72C6}" destId="{421FA3E4-D75E-42E0-A959-A26E223D9B8D}" srcOrd="4" destOrd="0" presId="urn:microsoft.com/office/officeart/2008/layout/SquareAccentList"/>
    <dgm:cxn modelId="{FF00D64D-F8B0-4862-B6A4-F8F7FDC71BE8}" type="presParOf" srcId="{421FA3E4-D75E-42E0-A959-A26E223D9B8D}" destId="{CAA54816-CDBD-4CC7-9E57-440AE96CFE1F}" srcOrd="0" destOrd="0" presId="urn:microsoft.com/office/officeart/2008/layout/SquareAccentList"/>
    <dgm:cxn modelId="{BC23164F-784B-443E-A28E-074307C42412}" type="presParOf" srcId="{421FA3E4-D75E-42E0-A959-A26E223D9B8D}" destId="{1C7A39EB-2097-41A7-B293-07D247580D4D}" srcOrd="1" destOrd="0" presId="urn:microsoft.com/office/officeart/2008/layout/SquareAccentList"/>
    <dgm:cxn modelId="{EC193AD9-F0A8-4DD8-8BBC-4075CA0F61EA}" type="presParOf" srcId="{12A3E530-0D32-44D7-A262-F524507D72C6}" destId="{52E3E829-31EC-45B6-8143-7C716B322CBD}" srcOrd="5" destOrd="0" presId="urn:microsoft.com/office/officeart/2008/layout/SquareAccentList"/>
    <dgm:cxn modelId="{274C0E86-01DE-4E93-BE29-B98B88D9B77E}" type="presParOf" srcId="{52E3E829-31EC-45B6-8143-7C716B322CBD}" destId="{A003F026-EE0B-47CC-BF9E-33A7F1A9E4ED}" srcOrd="0" destOrd="0" presId="urn:microsoft.com/office/officeart/2008/layout/SquareAccentList"/>
    <dgm:cxn modelId="{E5A2C485-571F-4CDD-8E3A-7718C210D74C}" type="presParOf" srcId="{52E3E829-31EC-45B6-8143-7C716B322CBD}" destId="{BA5F95D5-9E4B-4234-9F18-D6DB9165B5A5}" srcOrd="1" destOrd="0" presId="urn:microsoft.com/office/officeart/2008/layout/SquareAccentList"/>
    <dgm:cxn modelId="{FFD4C06B-E36F-4499-8A7A-EF628B2832C7}" type="presParOf" srcId="{2874AE09-554F-4474-BADF-42365F38576D}" destId="{1FDB7CA8-E351-4D32-B0DE-7DFE221420D7}" srcOrd="1" destOrd="0" presId="urn:microsoft.com/office/officeart/2008/layout/SquareAccentList"/>
    <dgm:cxn modelId="{B0218B44-1622-4D10-B8E0-99B5844B1BE8}" type="presParOf" srcId="{1FDB7CA8-E351-4D32-B0DE-7DFE221420D7}" destId="{A89D6144-878C-406D-A954-EBB5E490AE46}" srcOrd="0" destOrd="0" presId="urn:microsoft.com/office/officeart/2008/layout/SquareAccentList"/>
    <dgm:cxn modelId="{670D08DE-04C8-45C3-BD62-73AA562D9388}" type="presParOf" srcId="{A89D6144-878C-406D-A954-EBB5E490AE46}" destId="{23D98703-6138-4279-B3D3-035D09648947}" srcOrd="0" destOrd="0" presId="urn:microsoft.com/office/officeart/2008/layout/SquareAccentList"/>
    <dgm:cxn modelId="{20BC17A0-28A4-47D4-8CA2-B65BD397ED43}" type="presParOf" srcId="{A89D6144-878C-406D-A954-EBB5E490AE46}" destId="{BFE05BA6-6657-46C3-9029-8BAC83D03079}" srcOrd="1" destOrd="0" presId="urn:microsoft.com/office/officeart/2008/layout/SquareAccentList"/>
    <dgm:cxn modelId="{F6656E2F-8648-4EF4-B7CF-C522F4864720}" type="presParOf" srcId="{A89D6144-878C-406D-A954-EBB5E490AE46}" destId="{3FDB42FF-B4E8-49B8-B090-E547B75D64CB}" srcOrd="2" destOrd="0" presId="urn:microsoft.com/office/officeart/2008/layout/SquareAccentList"/>
    <dgm:cxn modelId="{38FAD337-5FC6-4FDD-8415-70CF7D0610B7}" type="presParOf" srcId="{1FDB7CA8-E351-4D32-B0DE-7DFE221420D7}" destId="{0DEF2193-9690-4EE9-A2CD-986E8E67346E}" srcOrd="1" destOrd="0" presId="urn:microsoft.com/office/officeart/2008/layout/SquareAccentList"/>
    <dgm:cxn modelId="{6241F5C2-8D55-43AB-85BE-C093BAF5E807}" type="presParOf" srcId="{0DEF2193-9690-4EE9-A2CD-986E8E67346E}" destId="{C53B94F5-91A3-4A45-98AB-1E6285B5EA6D}" srcOrd="0" destOrd="0" presId="urn:microsoft.com/office/officeart/2008/layout/SquareAccentList"/>
    <dgm:cxn modelId="{38B57372-E492-458A-AA5F-D86CA5DBC337}" type="presParOf" srcId="{C53B94F5-91A3-4A45-98AB-1E6285B5EA6D}" destId="{0FAF75A0-3734-44CA-8517-9D08508535EF}" srcOrd="0" destOrd="0" presId="urn:microsoft.com/office/officeart/2008/layout/SquareAccentList"/>
    <dgm:cxn modelId="{E0EE0E65-F9A4-4DB6-B8CE-72E113A9001B}" type="presParOf" srcId="{C53B94F5-91A3-4A45-98AB-1E6285B5EA6D}" destId="{6B23DE2F-412D-48E4-92DF-7373128FC364}" srcOrd="1" destOrd="0" presId="urn:microsoft.com/office/officeart/2008/layout/SquareAccentList"/>
    <dgm:cxn modelId="{C021A7EA-2263-41AA-96C5-F518D0E20D91}" type="presParOf" srcId="{0DEF2193-9690-4EE9-A2CD-986E8E67346E}" destId="{1EAD32E2-4BBF-4655-A745-C72E548D8DC7}" srcOrd="1" destOrd="0" presId="urn:microsoft.com/office/officeart/2008/layout/SquareAccentList"/>
    <dgm:cxn modelId="{2C03017B-1B9D-443F-9519-85E6106060FD}" type="presParOf" srcId="{1EAD32E2-4BBF-4655-A745-C72E548D8DC7}" destId="{741E71DD-74E7-4F98-A579-5DCB6EAA6A81}" srcOrd="0" destOrd="0" presId="urn:microsoft.com/office/officeart/2008/layout/SquareAccentList"/>
    <dgm:cxn modelId="{A1FAB620-1241-415C-9C20-D5ACAA96E2B0}" type="presParOf" srcId="{1EAD32E2-4BBF-4655-A745-C72E548D8DC7}" destId="{08182A0D-A232-4199-BF03-B5A627EC1850}" srcOrd="1" destOrd="0" presId="urn:microsoft.com/office/officeart/2008/layout/SquareAccentList"/>
    <dgm:cxn modelId="{8ECF152B-F526-452A-9DC5-B0A6DB6A5841}" type="presParOf" srcId="{0DEF2193-9690-4EE9-A2CD-986E8E67346E}" destId="{9ADCC2D5-200D-48D3-9CA6-14F066F25C3C}" srcOrd="2" destOrd="0" presId="urn:microsoft.com/office/officeart/2008/layout/SquareAccentList"/>
    <dgm:cxn modelId="{E67A79D2-B45F-42B8-82A8-A17BA7EA861A}" type="presParOf" srcId="{9ADCC2D5-200D-48D3-9CA6-14F066F25C3C}" destId="{004C952E-8FBA-4553-9350-2BB1776F13DD}" srcOrd="0" destOrd="0" presId="urn:microsoft.com/office/officeart/2008/layout/SquareAccentList"/>
    <dgm:cxn modelId="{57527EE9-55D1-45CC-B106-1CC8582BE9CB}" type="presParOf" srcId="{9ADCC2D5-200D-48D3-9CA6-14F066F25C3C}" destId="{82CDC248-0D8D-48AA-B48C-B5D4A75209EE}" srcOrd="1" destOrd="0" presId="urn:microsoft.com/office/officeart/2008/layout/SquareAccentList"/>
    <dgm:cxn modelId="{03689E42-352C-4386-8568-979EAF52B6CB}" type="presParOf" srcId="{0DEF2193-9690-4EE9-A2CD-986E8E67346E}" destId="{CAD31892-20E4-4448-B4B6-C934BFDED4BC}" srcOrd="3" destOrd="0" presId="urn:microsoft.com/office/officeart/2008/layout/SquareAccentList"/>
    <dgm:cxn modelId="{F93DA910-BDB6-479D-B141-6AFFC40F40C0}" type="presParOf" srcId="{CAD31892-20E4-4448-B4B6-C934BFDED4BC}" destId="{29B7AA9D-E4FE-4ECD-ACD4-0F744E42F863}" srcOrd="0" destOrd="0" presId="urn:microsoft.com/office/officeart/2008/layout/SquareAccentList"/>
    <dgm:cxn modelId="{1DA858AE-DCE0-40DD-9A33-0CA6C096DB19}" type="presParOf" srcId="{CAD31892-20E4-4448-B4B6-C934BFDED4BC}" destId="{6D39F47C-B4C7-4059-B115-0D469E133218}" srcOrd="1" destOrd="0" presId="urn:microsoft.com/office/officeart/2008/layout/SquareAccentList"/>
    <dgm:cxn modelId="{F83DB290-8FE5-457E-8A78-BF0941A1B623}" type="presParOf" srcId="{0DEF2193-9690-4EE9-A2CD-986E8E67346E}" destId="{57A60B78-084E-4DF5-99BC-A7D8C1F84F87}" srcOrd="4" destOrd="0" presId="urn:microsoft.com/office/officeart/2008/layout/SquareAccentList"/>
    <dgm:cxn modelId="{C94B8D45-6895-4D01-84C2-E36B1ECC1235}" type="presParOf" srcId="{57A60B78-084E-4DF5-99BC-A7D8C1F84F87}" destId="{58FAF0E8-CC5F-4EB6-A9B8-153C842188B5}" srcOrd="0" destOrd="0" presId="urn:microsoft.com/office/officeart/2008/layout/SquareAccentList"/>
    <dgm:cxn modelId="{F5ED65C1-EF46-4C9E-93E6-FA703902070A}" type="presParOf" srcId="{57A60B78-084E-4DF5-99BC-A7D8C1F84F87}" destId="{E7AB7312-C5B1-4E99-807C-B033022C2F70}" srcOrd="1" destOrd="0" presId="urn:microsoft.com/office/officeart/2008/layout/SquareAccentList"/>
    <dgm:cxn modelId="{E50CC329-4139-49CA-9C1F-E8EAA47807FE}" type="presParOf" srcId="{0DEF2193-9690-4EE9-A2CD-986E8E67346E}" destId="{5C4AE03C-0258-46BE-B738-5ED07927A815}" srcOrd="5" destOrd="0" presId="urn:microsoft.com/office/officeart/2008/layout/SquareAccentList"/>
    <dgm:cxn modelId="{92AAAEF1-F726-4E89-BABF-611225B46968}" type="presParOf" srcId="{5C4AE03C-0258-46BE-B738-5ED07927A815}" destId="{081C7DF1-DBF6-47B9-9535-FC97DD473F38}" srcOrd="0" destOrd="0" presId="urn:microsoft.com/office/officeart/2008/layout/SquareAccentList"/>
    <dgm:cxn modelId="{251FF323-D526-42CA-80D5-864886A23987}" type="presParOf" srcId="{5C4AE03C-0258-46BE-B738-5ED07927A815}" destId="{CDC7A74A-9588-4830-9E4A-5AAE180FBC9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D2CF5E-E7E4-48C9-89D5-F89824B6EFD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S"/>
        </a:p>
      </dgm:t>
    </dgm:pt>
    <dgm:pt modelId="{99DEE4F6-F886-42CA-B881-70EAAB6643DE}">
      <dgm:prSet phldrT="[Texto]" custT="1"/>
      <dgm:spPr/>
      <dgm:t>
        <a:bodyPr/>
        <a:lstStyle/>
        <a:p>
          <a:r>
            <a:rPr lang="es-PE" sz="2000" b="1" dirty="0" smtClean="0"/>
            <a:t>ÁMBITO DE SU COMPETENCIA TERRITORIAL</a:t>
          </a:r>
          <a:endParaRPr lang="es-ES" sz="2000" b="1" dirty="0"/>
        </a:p>
      </dgm:t>
    </dgm:pt>
    <dgm:pt modelId="{50A70CD1-B0BF-49F3-871B-1B0FFB163C21}" type="parTrans" cxnId="{002A71EB-EAFF-4533-AA2F-8E2E68AEDD2C}">
      <dgm:prSet/>
      <dgm:spPr/>
      <dgm:t>
        <a:bodyPr/>
        <a:lstStyle/>
        <a:p>
          <a:endParaRPr lang="es-ES" sz="3000"/>
        </a:p>
      </dgm:t>
    </dgm:pt>
    <dgm:pt modelId="{B58E465B-6157-47C8-B73D-B58724EEBE12}" type="sibTrans" cxnId="{002A71EB-EAFF-4533-AA2F-8E2E68AEDD2C}">
      <dgm:prSet/>
      <dgm:spPr/>
      <dgm:t>
        <a:bodyPr/>
        <a:lstStyle/>
        <a:p>
          <a:endParaRPr lang="es-ES" sz="3000"/>
        </a:p>
      </dgm:t>
    </dgm:pt>
    <dgm:pt modelId="{FFA114AC-935F-40C9-961A-5E19EC282B3D}">
      <dgm:prSet phldrT="[Texto]" custT="1"/>
      <dgm:spPr/>
      <dgm:t>
        <a:bodyPr/>
        <a:lstStyle/>
        <a:p>
          <a:pPr algn="just"/>
          <a:r>
            <a:rPr lang="es-ES" sz="2000" b="1" dirty="0" smtClean="0"/>
            <a:t>Doce (12) meses después de haber dejado el cargo.</a:t>
          </a:r>
          <a:endParaRPr lang="es-ES" sz="2000" b="1" dirty="0"/>
        </a:p>
      </dgm:t>
    </dgm:pt>
    <dgm:pt modelId="{6C87AF29-1AF6-4989-AE98-C1C3F13155EF}" type="parTrans" cxnId="{BEED6A3A-FCE8-41E2-9307-FFF8EDEDE903}">
      <dgm:prSet/>
      <dgm:spPr/>
      <dgm:t>
        <a:bodyPr/>
        <a:lstStyle/>
        <a:p>
          <a:endParaRPr lang="es-ES" sz="3000"/>
        </a:p>
      </dgm:t>
    </dgm:pt>
    <dgm:pt modelId="{402323B3-36B7-447D-8388-7B112CB371F3}" type="sibTrans" cxnId="{BEED6A3A-FCE8-41E2-9307-FFF8EDEDE903}">
      <dgm:prSet/>
      <dgm:spPr/>
      <dgm:t>
        <a:bodyPr/>
        <a:lstStyle/>
        <a:p>
          <a:endParaRPr lang="es-ES" sz="3000"/>
        </a:p>
      </dgm:t>
    </dgm:pt>
    <dgm:pt modelId="{553B846B-B3B5-4140-B10C-96307E9BA0F3}" type="pres">
      <dgm:prSet presAssocID="{00D2CF5E-E7E4-48C9-89D5-F89824B6EFDC}" presName="Name0" presStyleCnt="0">
        <dgm:presLayoutVars>
          <dgm:dir/>
          <dgm:animLvl val="lvl"/>
          <dgm:resizeHandles val="exact"/>
        </dgm:presLayoutVars>
      </dgm:prSet>
      <dgm:spPr/>
      <dgm:t>
        <a:bodyPr/>
        <a:lstStyle/>
        <a:p>
          <a:endParaRPr lang="es-PE"/>
        </a:p>
      </dgm:t>
    </dgm:pt>
    <dgm:pt modelId="{95D05878-1562-45FC-938E-9B34890C4CFF}" type="pres">
      <dgm:prSet presAssocID="{99DEE4F6-F886-42CA-B881-70EAAB6643DE}" presName="composite" presStyleCnt="0"/>
      <dgm:spPr/>
    </dgm:pt>
    <dgm:pt modelId="{C5BA6CBE-0D38-44E0-AD1A-E216DF7AAEF9}" type="pres">
      <dgm:prSet presAssocID="{99DEE4F6-F886-42CA-B881-70EAAB6643DE}" presName="parTx" presStyleLbl="alignNode1" presStyleIdx="0" presStyleCnt="1" custLinFactNeighborX="-751" custLinFactNeighborY="-20033">
        <dgm:presLayoutVars>
          <dgm:chMax val="0"/>
          <dgm:chPref val="0"/>
          <dgm:bulletEnabled val="1"/>
        </dgm:presLayoutVars>
      </dgm:prSet>
      <dgm:spPr/>
      <dgm:t>
        <a:bodyPr/>
        <a:lstStyle/>
        <a:p>
          <a:endParaRPr lang="es-ES"/>
        </a:p>
      </dgm:t>
    </dgm:pt>
    <dgm:pt modelId="{848230C7-AC8A-4DFB-8CAB-085B7D17884C}" type="pres">
      <dgm:prSet presAssocID="{99DEE4F6-F886-42CA-B881-70EAAB6643DE}" presName="desTx" presStyleLbl="alignAccFollowNode1" presStyleIdx="0" presStyleCnt="1" custLinFactNeighborX="7821" custLinFactNeighborY="11135">
        <dgm:presLayoutVars>
          <dgm:bulletEnabled val="1"/>
        </dgm:presLayoutVars>
      </dgm:prSet>
      <dgm:spPr/>
      <dgm:t>
        <a:bodyPr/>
        <a:lstStyle/>
        <a:p>
          <a:endParaRPr lang="es-ES"/>
        </a:p>
      </dgm:t>
    </dgm:pt>
  </dgm:ptLst>
  <dgm:cxnLst>
    <dgm:cxn modelId="{002A71EB-EAFF-4533-AA2F-8E2E68AEDD2C}" srcId="{00D2CF5E-E7E4-48C9-89D5-F89824B6EFDC}" destId="{99DEE4F6-F886-42CA-B881-70EAAB6643DE}" srcOrd="0" destOrd="0" parTransId="{50A70CD1-B0BF-49F3-871B-1B0FFB163C21}" sibTransId="{B58E465B-6157-47C8-B73D-B58724EEBE12}"/>
    <dgm:cxn modelId="{9EC59B0F-4917-4226-82C7-839906BD7543}" type="presOf" srcId="{99DEE4F6-F886-42CA-B881-70EAAB6643DE}" destId="{C5BA6CBE-0D38-44E0-AD1A-E216DF7AAEF9}" srcOrd="0" destOrd="0" presId="urn:microsoft.com/office/officeart/2005/8/layout/hList1"/>
    <dgm:cxn modelId="{8196D704-D36F-4DD0-9683-A37A6132806D}" type="presOf" srcId="{FFA114AC-935F-40C9-961A-5E19EC282B3D}" destId="{848230C7-AC8A-4DFB-8CAB-085B7D17884C}" srcOrd="0" destOrd="0" presId="urn:microsoft.com/office/officeart/2005/8/layout/hList1"/>
    <dgm:cxn modelId="{BEED6A3A-FCE8-41E2-9307-FFF8EDEDE903}" srcId="{99DEE4F6-F886-42CA-B881-70EAAB6643DE}" destId="{FFA114AC-935F-40C9-961A-5E19EC282B3D}" srcOrd="0" destOrd="0" parTransId="{6C87AF29-1AF6-4989-AE98-C1C3F13155EF}" sibTransId="{402323B3-36B7-447D-8388-7B112CB371F3}"/>
    <dgm:cxn modelId="{365AA1FF-AB8B-4467-BF5D-1577CC19F425}" type="presOf" srcId="{00D2CF5E-E7E4-48C9-89D5-F89824B6EFDC}" destId="{553B846B-B3B5-4140-B10C-96307E9BA0F3}" srcOrd="0" destOrd="0" presId="urn:microsoft.com/office/officeart/2005/8/layout/hList1"/>
    <dgm:cxn modelId="{A3582693-8BFD-4D63-A630-B1FBB8D24176}" type="presParOf" srcId="{553B846B-B3B5-4140-B10C-96307E9BA0F3}" destId="{95D05878-1562-45FC-938E-9B34890C4CFF}" srcOrd="0" destOrd="0" presId="urn:microsoft.com/office/officeart/2005/8/layout/hList1"/>
    <dgm:cxn modelId="{8DCF1F0C-AE97-4567-B5EB-D1CDEA76E13F}" type="presParOf" srcId="{95D05878-1562-45FC-938E-9B34890C4CFF}" destId="{C5BA6CBE-0D38-44E0-AD1A-E216DF7AAEF9}" srcOrd="0" destOrd="0" presId="urn:microsoft.com/office/officeart/2005/8/layout/hList1"/>
    <dgm:cxn modelId="{7A32269F-965D-498D-BAE6-3E21F82E5326}" type="presParOf" srcId="{95D05878-1562-45FC-938E-9B34890C4CFF}" destId="{848230C7-AC8A-4DFB-8CAB-085B7D1788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D2CF5E-E7E4-48C9-89D5-F89824B6EFD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S"/>
        </a:p>
      </dgm:t>
    </dgm:pt>
    <dgm:pt modelId="{99DEE4F6-F886-42CA-B881-70EAAB6643DE}">
      <dgm:prSet phldrT="[Texto]" custT="1"/>
      <dgm:spPr/>
      <dgm:t>
        <a:bodyPr/>
        <a:lstStyle/>
        <a:p>
          <a:r>
            <a:rPr lang="es-PE" sz="1800" b="1" dirty="0" smtClean="0"/>
            <a:t>ÁMBITO DE SU COMPETENCIA TERRITORIAL</a:t>
          </a:r>
          <a:endParaRPr lang="es-ES" sz="1800" b="1" dirty="0"/>
        </a:p>
      </dgm:t>
    </dgm:pt>
    <dgm:pt modelId="{50A70CD1-B0BF-49F3-871B-1B0FFB163C21}" type="parTrans" cxnId="{002A71EB-EAFF-4533-AA2F-8E2E68AEDD2C}">
      <dgm:prSet/>
      <dgm:spPr/>
      <dgm:t>
        <a:bodyPr/>
        <a:lstStyle/>
        <a:p>
          <a:endParaRPr lang="es-ES" sz="1800"/>
        </a:p>
      </dgm:t>
    </dgm:pt>
    <dgm:pt modelId="{B58E465B-6157-47C8-B73D-B58724EEBE12}" type="sibTrans" cxnId="{002A71EB-EAFF-4533-AA2F-8E2E68AEDD2C}">
      <dgm:prSet/>
      <dgm:spPr/>
      <dgm:t>
        <a:bodyPr/>
        <a:lstStyle/>
        <a:p>
          <a:endParaRPr lang="es-ES" sz="1800"/>
        </a:p>
      </dgm:t>
    </dgm:pt>
    <dgm:pt modelId="{FFA114AC-935F-40C9-961A-5E19EC282B3D}">
      <dgm:prSet phldrT="[Texto]" custT="1"/>
      <dgm:spPr/>
      <dgm:t>
        <a:bodyPr/>
        <a:lstStyle/>
        <a:p>
          <a:pPr algn="just"/>
          <a:r>
            <a:rPr lang="es-ES" sz="1800" b="1" dirty="0" smtClean="0"/>
            <a:t>Doce (12) meses después de haber dejado el cargo.</a:t>
          </a:r>
          <a:endParaRPr lang="es-ES" sz="1800" b="1" dirty="0"/>
        </a:p>
      </dgm:t>
    </dgm:pt>
    <dgm:pt modelId="{6C87AF29-1AF6-4989-AE98-C1C3F13155EF}" type="parTrans" cxnId="{BEED6A3A-FCE8-41E2-9307-FFF8EDEDE903}">
      <dgm:prSet/>
      <dgm:spPr/>
      <dgm:t>
        <a:bodyPr/>
        <a:lstStyle/>
        <a:p>
          <a:endParaRPr lang="es-ES" sz="1800"/>
        </a:p>
      </dgm:t>
    </dgm:pt>
    <dgm:pt modelId="{402323B3-36B7-447D-8388-7B112CB371F3}" type="sibTrans" cxnId="{BEED6A3A-FCE8-41E2-9307-FFF8EDEDE903}">
      <dgm:prSet/>
      <dgm:spPr/>
      <dgm:t>
        <a:bodyPr/>
        <a:lstStyle/>
        <a:p>
          <a:endParaRPr lang="es-ES" sz="1800"/>
        </a:p>
      </dgm:t>
    </dgm:pt>
    <dgm:pt modelId="{67F19C02-0CD1-495F-803F-F46ABAD3603D}">
      <dgm:prSet phldrT="[Texto]" custT="1"/>
      <dgm:spPr/>
      <dgm:t>
        <a:bodyPr/>
        <a:lstStyle/>
        <a:p>
          <a:pPr algn="just"/>
          <a:r>
            <a:rPr lang="es-ES" sz="1800" b="1" dirty="0" smtClean="0"/>
            <a:t>Durante el ejercicio del cargo.</a:t>
          </a:r>
          <a:endParaRPr lang="es-ES" sz="1800" b="1" dirty="0"/>
        </a:p>
      </dgm:t>
    </dgm:pt>
    <dgm:pt modelId="{5C690AB5-C2D5-40D8-9317-0C6BCEBBE3BD}" type="parTrans" cxnId="{174D436B-EF2F-434E-9867-9350454D15D2}">
      <dgm:prSet/>
      <dgm:spPr/>
      <dgm:t>
        <a:bodyPr/>
        <a:lstStyle/>
        <a:p>
          <a:endParaRPr lang="es-ES"/>
        </a:p>
      </dgm:t>
    </dgm:pt>
    <dgm:pt modelId="{F5EE43B9-0189-479F-8B69-182A73FA12B8}" type="sibTrans" cxnId="{174D436B-EF2F-434E-9867-9350454D15D2}">
      <dgm:prSet/>
      <dgm:spPr/>
      <dgm:t>
        <a:bodyPr/>
        <a:lstStyle/>
        <a:p>
          <a:endParaRPr lang="es-ES"/>
        </a:p>
      </dgm:t>
    </dgm:pt>
    <dgm:pt modelId="{553B846B-B3B5-4140-B10C-96307E9BA0F3}" type="pres">
      <dgm:prSet presAssocID="{00D2CF5E-E7E4-48C9-89D5-F89824B6EFDC}" presName="Name0" presStyleCnt="0">
        <dgm:presLayoutVars>
          <dgm:dir/>
          <dgm:animLvl val="lvl"/>
          <dgm:resizeHandles val="exact"/>
        </dgm:presLayoutVars>
      </dgm:prSet>
      <dgm:spPr/>
      <dgm:t>
        <a:bodyPr/>
        <a:lstStyle/>
        <a:p>
          <a:endParaRPr lang="es-PE"/>
        </a:p>
      </dgm:t>
    </dgm:pt>
    <dgm:pt modelId="{95D05878-1562-45FC-938E-9B34890C4CFF}" type="pres">
      <dgm:prSet presAssocID="{99DEE4F6-F886-42CA-B881-70EAAB6643DE}" presName="composite" presStyleCnt="0"/>
      <dgm:spPr/>
    </dgm:pt>
    <dgm:pt modelId="{C5BA6CBE-0D38-44E0-AD1A-E216DF7AAEF9}" type="pres">
      <dgm:prSet presAssocID="{99DEE4F6-F886-42CA-B881-70EAAB6643DE}" presName="parTx" presStyleLbl="alignNode1" presStyleIdx="0" presStyleCnt="1" custLinFactY="-59623" custLinFactNeighborX="1769" custLinFactNeighborY="-100000">
        <dgm:presLayoutVars>
          <dgm:chMax val="0"/>
          <dgm:chPref val="0"/>
          <dgm:bulletEnabled val="1"/>
        </dgm:presLayoutVars>
      </dgm:prSet>
      <dgm:spPr/>
      <dgm:t>
        <a:bodyPr/>
        <a:lstStyle/>
        <a:p>
          <a:endParaRPr lang="es-ES"/>
        </a:p>
      </dgm:t>
    </dgm:pt>
    <dgm:pt modelId="{848230C7-AC8A-4DFB-8CAB-085B7D17884C}" type="pres">
      <dgm:prSet presAssocID="{99DEE4F6-F886-42CA-B881-70EAAB6643DE}" presName="desTx" presStyleLbl="alignAccFollowNode1" presStyleIdx="0" presStyleCnt="1" custScaleY="100000" custLinFactNeighborX="7821" custLinFactNeighborY="11135">
        <dgm:presLayoutVars>
          <dgm:bulletEnabled val="1"/>
        </dgm:presLayoutVars>
      </dgm:prSet>
      <dgm:spPr/>
      <dgm:t>
        <a:bodyPr/>
        <a:lstStyle/>
        <a:p>
          <a:endParaRPr lang="es-ES"/>
        </a:p>
      </dgm:t>
    </dgm:pt>
  </dgm:ptLst>
  <dgm:cxnLst>
    <dgm:cxn modelId="{002A71EB-EAFF-4533-AA2F-8E2E68AEDD2C}" srcId="{00D2CF5E-E7E4-48C9-89D5-F89824B6EFDC}" destId="{99DEE4F6-F886-42CA-B881-70EAAB6643DE}" srcOrd="0" destOrd="0" parTransId="{50A70CD1-B0BF-49F3-871B-1B0FFB163C21}" sibTransId="{B58E465B-6157-47C8-B73D-B58724EEBE12}"/>
    <dgm:cxn modelId="{081CF85D-57B5-4EB6-8419-F62C5E4013C5}" type="presOf" srcId="{67F19C02-0CD1-495F-803F-F46ABAD3603D}" destId="{848230C7-AC8A-4DFB-8CAB-085B7D17884C}" srcOrd="0" destOrd="0" presId="urn:microsoft.com/office/officeart/2005/8/layout/hList1"/>
    <dgm:cxn modelId="{BEED6A3A-FCE8-41E2-9307-FFF8EDEDE903}" srcId="{99DEE4F6-F886-42CA-B881-70EAAB6643DE}" destId="{FFA114AC-935F-40C9-961A-5E19EC282B3D}" srcOrd="1" destOrd="0" parTransId="{6C87AF29-1AF6-4989-AE98-C1C3F13155EF}" sibTransId="{402323B3-36B7-447D-8388-7B112CB371F3}"/>
    <dgm:cxn modelId="{DB16D6AE-74BE-4796-BD39-B64B20CC5D13}" type="presOf" srcId="{FFA114AC-935F-40C9-961A-5E19EC282B3D}" destId="{848230C7-AC8A-4DFB-8CAB-085B7D17884C}" srcOrd="0" destOrd="1" presId="urn:microsoft.com/office/officeart/2005/8/layout/hList1"/>
    <dgm:cxn modelId="{174D436B-EF2F-434E-9867-9350454D15D2}" srcId="{99DEE4F6-F886-42CA-B881-70EAAB6643DE}" destId="{67F19C02-0CD1-495F-803F-F46ABAD3603D}" srcOrd="0" destOrd="0" parTransId="{5C690AB5-C2D5-40D8-9317-0C6BCEBBE3BD}" sibTransId="{F5EE43B9-0189-479F-8B69-182A73FA12B8}"/>
    <dgm:cxn modelId="{1403316A-720C-4C1E-9FA7-77E5B5279E9D}" type="presOf" srcId="{00D2CF5E-E7E4-48C9-89D5-F89824B6EFDC}" destId="{553B846B-B3B5-4140-B10C-96307E9BA0F3}" srcOrd="0" destOrd="0" presId="urn:microsoft.com/office/officeart/2005/8/layout/hList1"/>
    <dgm:cxn modelId="{11A25295-BA1E-40FA-91EA-1CF6351FAAF2}" type="presOf" srcId="{99DEE4F6-F886-42CA-B881-70EAAB6643DE}" destId="{C5BA6CBE-0D38-44E0-AD1A-E216DF7AAEF9}" srcOrd="0" destOrd="0" presId="urn:microsoft.com/office/officeart/2005/8/layout/hList1"/>
    <dgm:cxn modelId="{D5AD9F7B-8BD8-4C6C-8908-D7B0B2954B09}" type="presParOf" srcId="{553B846B-B3B5-4140-B10C-96307E9BA0F3}" destId="{95D05878-1562-45FC-938E-9B34890C4CFF}" srcOrd="0" destOrd="0" presId="urn:microsoft.com/office/officeart/2005/8/layout/hList1"/>
    <dgm:cxn modelId="{23859D45-0C52-4AC4-82E5-4D78D60D66C9}" type="presParOf" srcId="{95D05878-1562-45FC-938E-9B34890C4CFF}" destId="{C5BA6CBE-0D38-44E0-AD1A-E216DF7AAEF9}" srcOrd="0" destOrd="0" presId="urn:microsoft.com/office/officeart/2005/8/layout/hList1"/>
    <dgm:cxn modelId="{0916E69B-E0FB-4E17-ABEC-59FCA7C30DA4}" type="presParOf" srcId="{95D05878-1562-45FC-938E-9B34890C4CFF}" destId="{848230C7-AC8A-4DFB-8CAB-085B7D1788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D2CF5E-E7E4-48C9-89D5-F89824B6EFD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S"/>
        </a:p>
      </dgm:t>
    </dgm:pt>
    <dgm:pt modelId="{99DEE4F6-F886-42CA-B881-70EAAB6643DE}">
      <dgm:prSet phldrT="[Texto]" custT="1"/>
      <dgm:spPr/>
      <dgm:t>
        <a:bodyPr/>
        <a:lstStyle/>
        <a:p>
          <a:r>
            <a:rPr lang="es-PE" sz="1600" b="1" dirty="0" smtClean="0"/>
            <a:t>ÁMBITO DE SU COMPETENCIA TERRITORIAL</a:t>
          </a:r>
          <a:endParaRPr lang="es-ES" sz="1600" b="1" dirty="0"/>
        </a:p>
      </dgm:t>
    </dgm:pt>
    <dgm:pt modelId="{50A70CD1-B0BF-49F3-871B-1B0FFB163C21}" type="parTrans" cxnId="{002A71EB-EAFF-4533-AA2F-8E2E68AEDD2C}">
      <dgm:prSet/>
      <dgm:spPr/>
      <dgm:t>
        <a:bodyPr/>
        <a:lstStyle/>
        <a:p>
          <a:endParaRPr lang="es-ES" sz="1600"/>
        </a:p>
      </dgm:t>
    </dgm:pt>
    <dgm:pt modelId="{B58E465B-6157-47C8-B73D-B58724EEBE12}" type="sibTrans" cxnId="{002A71EB-EAFF-4533-AA2F-8E2E68AEDD2C}">
      <dgm:prSet/>
      <dgm:spPr/>
      <dgm:t>
        <a:bodyPr/>
        <a:lstStyle/>
        <a:p>
          <a:endParaRPr lang="es-ES" sz="1600"/>
        </a:p>
      </dgm:t>
    </dgm:pt>
    <dgm:pt modelId="{FFA114AC-935F-40C9-961A-5E19EC282B3D}">
      <dgm:prSet phldrT="[Texto]" custT="1"/>
      <dgm:spPr/>
      <dgm:t>
        <a:bodyPr/>
        <a:lstStyle/>
        <a:p>
          <a:pPr algn="just"/>
          <a:r>
            <a:rPr lang="es-ES" sz="1600" b="1" dirty="0" smtClean="0"/>
            <a:t>Doce (12) meses después de haber dejado el cargo.</a:t>
          </a:r>
          <a:endParaRPr lang="es-ES" sz="1600" b="1" dirty="0"/>
        </a:p>
      </dgm:t>
    </dgm:pt>
    <dgm:pt modelId="{6C87AF29-1AF6-4989-AE98-C1C3F13155EF}" type="parTrans" cxnId="{BEED6A3A-FCE8-41E2-9307-FFF8EDEDE903}">
      <dgm:prSet/>
      <dgm:spPr/>
      <dgm:t>
        <a:bodyPr/>
        <a:lstStyle/>
        <a:p>
          <a:endParaRPr lang="es-ES" sz="1600"/>
        </a:p>
      </dgm:t>
    </dgm:pt>
    <dgm:pt modelId="{402323B3-36B7-447D-8388-7B112CB371F3}" type="sibTrans" cxnId="{BEED6A3A-FCE8-41E2-9307-FFF8EDEDE903}">
      <dgm:prSet/>
      <dgm:spPr/>
      <dgm:t>
        <a:bodyPr/>
        <a:lstStyle/>
        <a:p>
          <a:endParaRPr lang="es-ES" sz="1600"/>
        </a:p>
      </dgm:t>
    </dgm:pt>
    <dgm:pt modelId="{553B846B-B3B5-4140-B10C-96307E9BA0F3}" type="pres">
      <dgm:prSet presAssocID="{00D2CF5E-E7E4-48C9-89D5-F89824B6EFDC}" presName="Name0" presStyleCnt="0">
        <dgm:presLayoutVars>
          <dgm:dir/>
          <dgm:animLvl val="lvl"/>
          <dgm:resizeHandles val="exact"/>
        </dgm:presLayoutVars>
      </dgm:prSet>
      <dgm:spPr/>
      <dgm:t>
        <a:bodyPr/>
        <a:lstStyle/>
        <a:p>
          <a:endParaRPr lang="es-PE"/>
        </a:p>
      </dgm:t>
    </dgm:pt>
    <dgm:pt modelId="{95D05878-1562-45FC-938E-9B34890C4CFF}" type="pres">
      <dgm:prSet presAssocID="{99DEE4F6-F886-42CA-B881-70EAAB6643DE}" presName="composite" presStyleCnt="0"/>
      <dgm:spPr/>
    </dgm:pt>
    <dgm:pt modelId="{C5BA6CBE-0D38-44E0-AD1A-E216DF7AAEF9}" type="pres">
      <dgm:prSet presAssocID="{99DEE4F6-F886-42CA-B881-70EAAB6643DE}" presName="parTx" presStyleLbl="alignNode1" presStyleIdx="0" presStyleCnt="1" custLinFactNeighborX="-1599" custLinFactNeighborY="-29514">
        <dgm:presLayoutVars>
          <dgm:chMax val="0"/>
          <dgm:chPref val="0"/>
          <dgm:bulletEnabled val="1"/>
        </dgm:presLayoutVars>
      </dgm:prSet>
      <dgm:spPr/>
      <dgm:t>
        <a:bodyPr/>
        <a:lstStyle/>
        <a:p>
          <a:endParaRPr lang="es-ES"/>
        </a:p>
      </dgm:t>
    </dgm:pt>
    <dgm:pt modelId="{848230C7-AC8A-4DFB-8CAB-085B7D17884C}" type="pres">
      <dgm:prSet presAssocID="{99DEE4F6-F886-42CA-B881-70EAAB6643DE}" presName="desTx" presStyleLbl="alignAccFollowNode1" presStyleIdx="0" presStyleCnt="1" custLinFactNeighborX="287" custLinFactNeighborY="424">
        <dgm:presLayoutVars>
          <dgm:bulletEnabled val="1"/>
        </dgm:presLayoutVars>
      </dgm:prSet>
      <dgm:spPr/>
      <dgm:t>
        <a:bodyPr/>
        <a:lstStyle/>
        <a:p>
          <a:endParaRPr lang="es-ES"/>
        </a:p>
      </dgm:t>
    </dgm:pt>
  </dgm:ptLst>
  <dgm:cxnLst>
    <dgm:cxn modelId="{002A71EB-EAFF-4533-AA2F-8E2E68AEDD2C}" srcId="{00D2CF5E-E7E4-48C9-89D5-F89824B6EFDC}" destId="{99DEE4F6-F886-42CA-B881-70EAAB6643DE}" srcOrd="0" destOrd="0" parTransId="{50A70CD1-B0BF-49F3-871B-1B0FFB163C21}" sibTransId="{B58E465B-6157-47C8-B73D-B58724EEBE12}"/>
    <dgm:cxn modelId="{9D18633B-C5AD-4610-A756-00E17506C861}" type="presOf" srcId="{FFA114AC-935F-40C9-961A-5E19EC282B3D}" destId="{848230C7-AC8A-4DFB-8CAB-085B7D17884C}" srcOrd="0" destOrd="0" presId="urn:microsoft.com/office/officeart/2005/8/layout/hList1"/>
    <dgm:cxn modelId="{1B934985-089C-422F-99DE-61BD1C9BFDE5}" type="presOf" srcId="{99DEE4F6-F886-42CA-B881-70EAAB6643DE}" destId="{C5BA6CBE-0D38-44E0-AD1A-E216DF7AAEF9}" srcOrd="0" destOrd="0" presId="urn:microsoft.com/office/officeart/2005/8/layout/hList1"/>
    <dgm:cxn modelId="{AFBBA904-6004-40B1-9688-C908BBF6E6D4}" type="presOf" srcId="{00D2CF5E-E7E4-48C9-89D5-F89824B6EFDC}" destId="{553B846B-B3B5-4140-B10C-96307E9BA0F3}" srcOrd="0" destOrd="0" presId="urn:microsoft.com/office/officeart/2005/8/layout/hList1"/>
    <dgm:cxn modelId="{BEED6A3A-FCE8-41E2-9307-FFF8EDEDE903}" srcId="{99DEE4F6-F886-42CA-B881-70EAAB6643DE}" destId="{FFA114AC-935F-40C9-961A-5E19EC282B3D}" srcOrd="0" destOrd="0" parTransId="{6C87AF29-1AF6-4989-AE98-C1C3F13155EF}" sibTransId="{402323B3-36B7-447D-8388-7B112CB371F3}"/>
    <dgm:cxn modelId="{4EB12614-FA30-42C5-A0E3-6025B1C90F39}" type="presParOf" srcId="{553B846B-B3B5-4140-B10C-96307E9BA0F3}" destId="{95D05878-1562-45FC-938E-9B34890C4CFF}" srcOrd="0" destOrd="0" presId="urn:microsoft.com/office/officeart/2005/8/layout/hList1"/>
    <dgm:cxn modelId="{5736E30C-C186-499C-81CA-351BB8F5A8AA}" type="presParOf" srcId="{95D05878-1562-45FC-938E-9B34890C4CFF}" destId="{C5BA6CBE-0D38-44E0-AD1A-E216DF7AAEF9}" srcOrd="0" destOrd="0" presId="urn:microsoft.com/office/officeart/2005/8/layout/hList1"/>
    <dgm:cxn modelId="{42F1FF49-BE8C-4C94-81F7-5C19F8742B82}" type="presParOf" srcId="{95D05878-1562-45FC-938E-9B34890C4CFF}" destId="{848230C7-AC8A-4DFB-8CAB-085B7D17884C}"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1AD745-C50C-4DD8-A3E3-074612E0F291}" type="doc">
      <dgm:prSet loTypeId="urn:microsoft.com/office/officeart/2005/8/layout/hProcess9" loCatId="process" qsTypeId="urn:microsoft.com/office/officeart/2005/8/quickstyle/simple1" qsCatId="simple" csTypeId="urn:microsoft.com/office/officeart/2005/8/colors/colorful1" csCatId="colorful" phldr="1"/>
      <dgm:spPr/>
    </dgm:pt>
    <dgm:pt modelId="{86919159-0CD5-4CC4-8A50-12E20688F85A}">
      <dgm:prSet phldrT="[Texto]"/>
      <dgm:spPr/>
      <dgm:t>
        <a:bodyPr/>
        <a:lstStyle/>
        <a:p>
          <a:r>
            <a:rPr lang="es-ES" dirty="0" smtClean="0"/>
            <a:t>Actuaciones</a:t>
          </a:r>
        </a:p>
        <a:p>
          <a:r>
            <a:rPr lang="es-ES" dirty="0" smtClean="0"/>
            <a:t>preparatorias</a:t>
          </a:r>
          <a:endParaRPr lang="es-ES" dirty="0"/>
        </a:p>
      </dgm:t>
    </dgm:pt>
    <dgm:pt modelId="{70E92EC6-1657-4944-9A01-8F0F31E7088D}" type="parTrans" cxnId="{FB84A9EE-C794-417D-9F74-D023B6387E38}">
      <dgm:prSet/>
      <dgm:spPr/>
      <dgm:t>
        <a:bodyPr/>
        <a:lstStyle/>
        <a:p>
          <a:endParaRPr lang="es-ES"/>
        </a:p>
      </dgm:t>
    </dgm:pt>
    <dgm:pt modelId="{5AAC1574-DA2C-42B6-9261-5FBFA2755BA6}" type="sibTrans" cxnId="{FB84A9EE-C794-417D-9F74-D023B6387E38}">
      <dgm:prSet/>
      <dgm:spPr/>
      <dgm:t>
        <a:bodyPr/>
        <a:lstStyle/>
        <a:p>
          <a:endParaRPr lang="es-ES"/>
        </a:p>
      </dgm:t>
    </dgm:pt>
    <dgm:pt modelId="{AE2981B2-37BD-49B2-89F8-039E263EBD3E}">
      <dgm:prSet phldrT="[Texto]"/>
      <dgm:spPr/>
      <dgm:t>
        <a:bodyPr/>
        <a:lstStyle/>
        <a:p>
          <a:r>
            <a:rPr lang="es-ES" dirty="0" smtClean="0"/>
            <a:t>Fase de selección</a:t>
          </a:r>
          <a:endParaRPr lang="es-ES" dirty="0"/>
        </a:p>
      </dgm:t>
    </dgm:pt>
    <dgm:pt modelId="{B804BAF6-3A1F-413A-989C-D1D17D9B1E37}" type="parTrans" cxnId="{E6B1274B-90AE-4780-8C8C-DF480AAA9032}">
      <dgm:prSet/>
      <dgm:spPr/>
      <dgm:t>
        <a:bodyPr/>
        <a:lstStyle/>
        <a:p>
          <a:endParaRPr lang="es-ES"/>
        </a:p>
      </dgm:t>
    </dgm:pt>
    <dgm:pt modelId="{B53DF5B1-E97B-430F-B976-AC08A04055EB}" type="sibTrans" cxnId="{E6B1274B-90AE-4780-8C8C-DF480AAA9032}">
      <dgm:prSet/>
      <dgm:spPr/>
      <dgm:t>
        <a:bodyPr/>
        <a:lstStyle/>
        <a:p>
          <a:endParaRPr lang="es-ES"/>
        </a:p>
      </dgm:t>
    </dgm:pt>
    <dgm:pt modelId="{B1837B92-8ED5-42CA-9BF0-0E1ED6F81FBA}">
      <dgm:prSet phldrT="[Texto]"/>
      <dgm:spPr/>
      <dgm:t>
        <a:bodyPr/>
        <a:lstStyle/>
        <a:p>
          <a:r>
            <a:rPr lang="es-ES" dirty="0" smtClean="0"/>
            <a:t>Ejecución contractual</a:t>
          </a:r>
          <a:endParaRPr lang="es-ES" dirty="0"/>
        </a:p>
      </dgm:t>
    </dgm:pt>
    <dgm:pt modelId="{9E5EA7B1-EA80-4A3C-B7B9-FA0A20CCDD34}" type="parTrans" cxnId="{D5C76316-D0AF-49D9-8B43-9C101E10A8F9}">
      <dgm:prSet/>
      <dgm:spPr/>
      <dgm:t>
        <a:bodyPr/>
        <a:lstStyle/>
        <a:p>
          <a:endParaRPr lang="es-ES"/>
        </a:p>
      </dgm:t>
    </dgm:pt>
    <dgm:pt modelId="{A10A5F69-C4D3-4B60-B36E-D87C5F0833AC}" type="sibTrans" cxnId="{D5C76316-D0AF-49D9-8B43-9C101E10A8F9}">
      <dgm:prSet/>
      <dgm:spPr/>
      <dgm:t>
        <a:bodyPr/>
        <a:lstStyle/>
        <a:p>
          <a:endParaRPr lang="es-ES"/>
        </a:p>
      </dgm:t>
    </dgm:pt>
    <dgm:pt modelId="{53E29BB1-6274-4A7D-A758-AFADDF1B08F3}" type="pres">
      <dgm:prSet presAssocID="{931AD745-C50C-4DD8-A3E3-074612E0F291}" presName="CompostProcess" presStyleCnt="0">
        <dgm:presLayoutVars>
          <dgm:dir/>
          <dgm:resizeHandles val="exact"/>
        </dgm:presLayoutVars>
      </dgm:prSet>
      <dgm:spPr/>
    </dgm:pt>
    <dgm:pt modelId="{3FD48320-F418-473D-B782-D66C77005FAD}" type="pres">
      <dgm:prSet presAssocID="{931AD745-C50C-4DD8-A3E3-074612E0F291}" presName="arrow" presStyleLbl="bgShp" presStyleIdx="0" presStyleCnt="1"/>
      <dgm:spPr/>
    </dgm:pt>
    <dgm:pt modelId="{F6F43A6A-7571-4FFD-981B-DF0691A5485A}" type="pres">
      <dgm:prSet presAssocID="{931AD745-C50C-4DD8-A3E3-074612E0F291}" presName="linearProcess" presStyleCnt="0"/>
      <dgm:spPr/>
    </dgm:pt>
    <dgm:pt modelId="{FBB5CD57-841D-4D0B-A2DB-142C42F8870E}" type="pres">
      <dgm:prSet presAssocID="{86919159-0CD5-4CC4-8A50-12E20688F85A}" presName="textNode" presStyleLbl="node1" presStyleIdx="0" presStyleCnt="3">
        <dgm:presLayoutVars>
          <dgm:bulletEnabled val="1"/>
        </dgm:presLayoutVars>
      </dgm:prSet>
      <dgm:spPr/>
      <dgm:t>
        <a:bodyPr/>
        <a:lstStyle/>
        <a:p>
          <a:endParaRPr lang="es-ES"/>
        </a:p>
      </dgm:t>
    </dgm:pt>
    <dgm:pt modelId="{771C1CA8-1361-4A0A-829B-E1CA1A6AA47B}" type="pres">
      <dgm:prSet presAssocID="{5AAC1574-DA2C-42B6-9261-5FBFA2755BA6}" presName="sibTrans" presStyleCnt="0"/>
      <dgm:spPr/>
    </dgm:pt>
    <dgm:pt modelId="{C73DB98E-0D14-4110-808B-2DA05F29268A}" type="pres">
      <dgm:prSet presAssocID="{AE2981B2-37BD-49B2-89F8-039E263EBD3E}" presName="textNode" presStyleLbl="node1" presStyleIdx="1" presStyleCnt="3">
        <dgm:presLayoutVars>
          <dgm:bulletEnabled val="1"/>
        </dgm:presLayoutVars>
      </dgm:prSet>
      <dgm:spPr/>
      <dgm:t>
        <a:bodyPr/>
        <a:lstStyle/>
        <a:p>
          <a:endParaRPr lang="es-ES"/>
        </a:p>
      </dgm:t>
    </dgm:pt>
    <dgm:pt modelId="{3362BF2F-371D-41A2-B584-765EA744652B}" type="pres">
      <dgm:prSet presAssocID="{B53DF5B1-E97B-430F-B976-AC08A04055EB}" presName="sibTrans" presStyleCnt="0"/>
      <dgm:spPr/>
    </dgm:pt>
    <dgm:pt modelId="{E6EB2A6F-94AE-4CB8-8C0D-A5099D2447F0}" type="pres">
      <dgm:prSet presAssocID="{B1837B92-8ED5-42CA-9BF0-0E1ED6F81FBA}" presName="textNode" presStyleLbl="node1" presStyleIdx="2" presStyleCnt="3">
        <dgm:presLayoutVars>
          <dgm:bulletEnabled val="1"/>
        </dgm:presLayoutVars>
      </dgm:prSet>
      <dgm:spPr/>
      <dgm:t>
        <a:bodyPr/>
        <a:lstStyle/>
        <a:p>
          <a:endParaRPr lang="es-ES"/>
        </a:p>
      </dgm:t>
    </dgm:pt>
  </dgm:ptLst>
  <dgm:cxnLst>
    <dgm:cxn modelId="{2C7F1161-A773-4E5E-857D-09B4E72913BE}" type="presOf" srcId="{B1837B92-8ED5-42CA-9BF0-0E1ED6F81FBA}" destId="{E6EB2A6F-94AE-4CB8-8C0D-A5099D2447F0}" srcOrd="0" destOrd="0" presId="urn:microsoft.com/office/officeart/2005/8/layout/hProcess9"/>
    <dgm:cxn modelId="{FB84A9EE-C794-417D-9F74-D023B6387E38}" srcId="{931AD745-C50C-4DD8-A3E3-074612E0F291}" destId="{86919159-0CD5-4CC4-8A50-12E20688F85A}" srcOrd="0" destOrd="0" parTransId="{70E92EC6-1657-4944-9A01-8F0F31E7088D}" sibTransId="{5AAC1574-DA2C-42B6-9261-5FBFA2755BA6}"/>
    <dgm:cxn modelId="{ACBE7632-AE0B-43A7-B2B7-03E0C06C2FD3}" type="presOf" srcId="{86919159-0CD5-4CC4-8A50-12E20688F85A}" destId="{FBB5CD57-841D-4D0B-A2DB-142C42F8870E}" srcOrd="0" destOrd="0" presId="urn:microsoft.com/office/officeart/2005/8/layout/hProcess9"/>
    <dgm:cxn modelId="{3A202278-3104-4414-81B4-D4EC61E4BC6D}" type="presOf" srcId="{AE2981B2-37BD-49B2-89F8-039E263EBD3E}" destId="{C73DB98E-0D14-4110-808B-2DA05F29268A}" srcOrd="0" destOrd="0" presId="urn:microsoft.com/office/officeart/2005/8/layout/hProcess9"/>
    <dgm:cxn modelId="{E6B1274B-90AE-4780-8C8C-DF480AAA9032}" srcId="{931AD745-C50C-4DD8-A3E3-074612E0F291}" destId="{AE2981B2-37BD-49B2-89F8-039E263EBD3E}" srcOrd="1" destOrd="0" parTransId="{B804BAF6-3A1F-413A-989C-D1D17D9B1E37}" sibTransId="{B53DF5B1-E97B-430F-B976-AC08A04055EB}"/>
    <dgm:cxn modelId="{2202E945-BBCF-42D3-A2D2-F85AA2586227}" type="presOf" srcId="{931AD745-C50C-4DD8-A3E3-074612E0F291}" destId="{53E29BB1-6274-4A7D-A758-AFADDF1B08F3}" srcOrd="0" destOrd="0" presId="urn:microsoft.com/office/officeart/2005/8/layout/hProcess9"/>
    <dgm:cxn modelId="{D5C76316-D0AF-49D9-8B43-9C101E10A8F9}" srcId="{931AD745-C50C-4DD8-A3E3-074612E0F291}" destId="{B1837B92-8ED5-42CA-9BF0-0E1ED6F81FBA}" srcOrd="2" destOrd="0" parTransId="{9E5EA7B1-EA80-4A3C-B7B9-FA0A20CCDD34}" sibTransId="{A10A5F69-C4D3-4B60-B36E-D87C5F0833AC}"/>
    <dgm:cxn modelId="{9CF53841-3A17-484C-A1EC-22B6A78202B9}" type="presParOf" srcId="{53E29BB1-6274-4A7D-A758-AFADDF1B08F3}" destId="{3FD48320-F418-473D-B782-D66C77005FAD}" srcOrd="0" destOrd="0" presId="urn:microsoft.com/office/officeart/2005/8/layout/hProcess9"/>
    <dgm:cxn modelId="{35EB0455-3776-4371-8C79-CDDFA55C9D23}" type="presParOf" srcId="{53E29BB1-6274-4A7D-A758-AFADDF1B08F3}" destId="{F6F43A6A-7571-4FFD-981B-DF0691A5485A}" srcOrd="1" destOrd="0" presId="urn:microsoft.com/office/officeart/2005/8/layout/hProcess9"/>
    <dgm:cxn modelId="{A0C1D784-025E-408C-95DA-37FFAFFF805E}" type="presParOf" srcId="{F6F43A6A-7571-4FFD-981B-DF0691A5485A}" destId="{FBB5CD57-841D-4D0B-A2DB-142C42F8870E}" srcOrd="0" destOrd="0" presId="urn:microsoft.com/office/officeart/2005/8/layout/hProcess9"/>
    <dgm:cxn modelId="{7189CBB0-C43E-439E-BA1A-0FC03D0FA366}" type="presParOf" srcId="{F6F43A6A-7571-4FFD-981B-DF0691A5485A}" destId="{771C1CA8-1361-4A0A-829B-E1CA1A6AA47B}" srcOrd="1" destOrd="0" presId="urn:microsoft.com/office/officeart/2005/8/layout/hProcess9"/>
    <dgm:cxn modelId="{375C1A7A-53BC-4B4A-9FB7-CA5B44A07AF6}" type="presParOf" srcId="{F6F43A6A-7571-4FFD-981B-DF0691A5485A}" destId="{C73DB98E-0D14-4110-808B-2DA05F29268A}" srcOrd="2" destOrd="0" presId="urn:microsoft.com/office/officeart/2005/8/layout/hProcess9"/>
    <dgm:cxn modelId="{B65E2964-2787-4397-B663-B083AF64FDCF}" type="presParOf" srcId="{F6F43A6A-7571-4FFD-981B-DF0691A5485A}" destId="{3362BF2F-371D-41A2-B584-765EA744652B}" srcOrd="3" destOrd="0" presId="urn:microsoft.com/office/officeart/2005/8/layout/hProcess9"/>
    <dgm:cxn modelId="{073EE8C1-52EE-42B5-B4C6-F1D5E673EB80}" type="presParOf" srcId="{F6F43A6A-7571-4FFD-981B-DF0691A5485A}" destId="{E6EB2A6F-94AE-4CB8-8C0D-A5099D2447F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6547CF-41BD-4DB6-B286-1ABE2C19D737}"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s-ES"/>
        </a:p>
      </dgm:t>
    </dgm:pt>
    <dgm:pt modelId="{781A8074-CE14-4A97-BF7E-F6A3CBA34FB7}">
      <dgm:prSet phldrT="[Texto]"/>
      <dgm:spPr/>
      <dgm:t>
        <a:bodyPr/>
        <a:lstStyle/>
        <a:p>
          <a:r>
            <a:rPr lang="es-ES" dirty="0" smtClean="0"/>
            <a:t>Es requisito, bajo sanción de nulidad, contar con certificación de crédito presupuestario, para convocar un procedimiento de </a:t>
          </a:r>
          <a:r>
            <a:rPr lang="es-ES" dirty="0" smtClean="0"/>
            <a:t>selección</a:t>
          </a:r>
          <a:endParaRPr lang="es-ES" dirty="0"/>
        </a:p>
      </dgm:t>
    </dgm:pt>
    <dgm:pt modelId="{EE74E50A-2927-4501-AACB-D5E519729ECF}" type="parTrans" cxnId="{EEAF27FF-9E96-4B23-803A-746F14F7EA17}">
      <dgm:prSet/>
      <dgm:spPr/>
      <dgm:t>
        <a:bodyPr/>
        <a:lstStyle/>
        <a:p>
          <a:endParaRPr lang="es-ES"/>
        </a:p>
      </dgm:t>
    </dgm:pt>
    <dgm:pt modelId="{4EEB4832-FAC8-4A96-88E7-31FF1461807F}" type="sibTrans" cxnId="{EEAF27FF-9E96-4B23-803A-746F14F7EA17}">
      <dgm:prSet/>
      <dgm:spPr/>
      <dgm:t>
        <a:bodyPr/>
        <a:lstStyle/>
        <a:p>
          <a:endParaRPr lang="es-ES"/>
        </a:p>
      </dgm:t>
    </dgm:pt>
    <dgm:pt modelId="{0A298227-6B15-4CBD-A6C9-31B5337930B2}">
      <dgm:prSet phldrT="[Texto]"/>
      <dgm:spPr/>
      <dgm:t>
        <a:bodyPr/>
        <a:lstStyle/>
        <a:p>
          <a:r>
            <a:rPr lang="es-ES" dirty="0" smtClean="0"/>
            <a:t>En los procedimientos de selección cuya convocatoria se realice dentro del último trimestre de un año fiscal, y el otorgamiento de la buena pro y suscripción del contrato se realice el siguiente año fiscal</a:t>
          </a:r>
          <a:endParaRPr lang="es-ES" dirty="0"/>
        </a:p>
      </dgm:t>
    </dgm:pt>
    <dgm:pt modelId="{131014E3-F278-4F08-8A55-920E92394560}" type="sibTrans" cxnId="{2C2E79D9-FF10-48FF-A8F2-2E0FA7D3B043}">
      <dgm:prSet/>
      <dgm:spPr/>
      <dgm:t>
        <a:bodyPr/>
        <a:lstStyle/>
        <a:p>
          <a:endParaRPr lang="es-ES"/>
        </a:p>
      </dgm:t>
    </dgm:pt>
    <dgm:pt modelId="{D55D66F1-D90D-4AED-A85A-FAF07716C8DD}" type="parTrans" cxnId="{2C2E79D9-FF10-48FF-A8F2-2E0FA7D3B043}">
      <dgm:prSet/>
      <dgm:spPr/>
      <dgm:t>
        <a:bodyPr/>
        <a:lstStyle/>
        <a:p>
          <a:endParaRPr lang="es-ES"/>
        </a:p>
      </dgm:t>
    </dgm:pt>
    <dgm:pt modelId="{546983C8-325D-4A70-95F4-60444CD5CBC3}">
      <dgm:prSet phldrT="[Texto]"/>
      <dgm:spPr/>
      <dgm:t>
        <a:bodyPr/>
        <a:lstStyle/>
        <a:p>
          <a:r>
            <a:rPr lang="es-ES" dirty="0" smtClean="0"/>
            <a:t>La Oficina de Presupuesto </a:t>
          </a:r>
          <a:r>
            <a:rPr lang="es-ES" dirty="0" smtClean="0"/>
            <a:t>o </a:t>
          </a:r>
          <a:r>
            <a:rPr lang="es-ES" dirty="0" smtClean="0"/>
            <a:t>la que haga sus </a:t>
          </a:r>
          <a:r>
            <a:rPr lang="es-ES" dirty="0" smtClean="0"/>
            <a:t>veces </a:t>
          </a:r>
          <a:r>
            <a:rPr lang="es-ES" dirty="0" smtClean="0"/>
            <a:t>otorga, de forma previa a la convocatoria, una constancia de previsión presupuestaria por el monto del valor referencial correspondiente</a:t>
          </a:r>
          <a:r>
            <a:rPr lang="es-ES" dirty="0" smtClean="0"/>
            <a:t>. Antes de la Buena Pro, se emite la certificación de </a:t>
          </a:r>
          <a:r>
            <a:rPr lang="es-ES" smtClean="0"/>
            <a:t>crédito presupuestario.</a:t>
          </a:r>
          <a:endParaRPr lang="es-ES" dirty="0"/>
        </a:p>
      </dgm:t>
    </dgm:pt>
    <dgm:pt modelId="{496A960B-66D2-4B58-ABB1-A7E0D7A419F5}" type="parTrans" cxnId="{BD3F7846-5737-4317-9670-88C9E06779DF}">
      <dgm:prSet/>
      <dgm:spPr/>
      <dgm:t>
        <a:bodyPr/>
        <a:lstStyle/>
        <a:p>
          <a:endParaRPr lang="es-ES"/>
        </a:p>
      </dgm:t>
    </dgm:pt>
    <dgm:pt modelId="{E3C86F73-10CD-47B4-A2D8-F3F11BD3B69A}" type="sibTrans" cxnId="{BD3F7846-5737-4317-9670-88C9E06779DF}">
      <dgm:prSet/>
      <dgm:spPr/>
      <dgm:t>
        <a:bodyPr/>
        <a:lstStyle/>
        <a:p>
          <a:endParaRPr lang="es-ES"/>
        </a:p>
      </dgm:t>
    </dgm:pt>
    <dgm:pt modelId="{996BEC7C-4F8C-4695-B4CA-344506D5CDF2}" type="pres">
      <dgm:prSet presAssocID="{146547CF-41BD-4DB6-B286-1ABE2C19D737}" presName="Name0" presStyleCnt="0">
        <dgm:presLayoutVars>
          <dgm:dir/>
          <dgm:animLvl val="lvl"/>
          <dgm:resizeHandles val="exact"/>
        </dgm:presLayoutVars>
      </dgm:prSet>
      <dgm:spPr/>
      <dgm:t>
        <a:bodyPr/>
        <a:lstStyle/>
        <a:p>
          <a:endParaRPr lang="es-ES"/>
        </a:p>
      </dgm:t>
    </dgm:pt>
    <dgm:pt modelId="{7B259616-1FCA-457A-B685-EE18328FA86B}" type="pres">
      <dgm:prSet presAssocID="{781A8074-CE14-4A97-BF7E-F6A3CBA34FB7}" presName="vertFlow" presStyleCnt="0"/>
      <dgm:spPr/>
    </dgm:pt>
    <dgm:pt modelId="{807A6194-E43C-47C8-A898-EE3E81BE6BC3}" type="pres">
      <dgm:prSet presAssocID="{781A8074-CE14-4A97-BF7E-F6A3CBA34FB7}" presName="header" presStyleLbl="node1" presStyleIdx="0" presStyleCnt="1"/>
      <dgm:spPr/>
      <dgm:t>
        <a:bodyPr/>
        <a:lstStyle/>
        <a:p>
          <a:endParaRPr lang="es-ES"/>
        </a:p>
      </dgm:t>
    </dgm:pt>
    <dgm:pt modelId="{D47BCB91-6B56-4213-B757-097BEDAA44CD}" type="pres">
      <dgm:prSet presAssocID="{D55D66F1-D90D-4AED-A85A-FAF07716C8DD}" presName="parTrans" presStyleLbl="sibTrans2D1" presStyleIdx="0" presStyleCnt="2"/>
      <dgm:spPr/>
      <dgm:t>
        <a:bodyPr/>
        <a:lstStyle/>
        <a:p>
          <a:endParaRPr lang="es-ES"/>
        </a:p>
      </dgm:t>
    </dgm:pt>
    <dgm:pt modelId="{89B555F2-144D-4089-B394-E81A2B63651B}" type="pres">
      <dgm:prSet presAssocID="{0A298227-6B15-4CBD-A6C9-31B5337930B2}" presName="child" presStyleLbl="alignAccFollowNode1" presStyleIdx="0" presStyleCnt="2">
        <dgm:presLayoutVars>
          <dgm:chMax val="0"/>
          <dgm:bulletEnabled val="1"/>
        </dgm:presLayoutVars>
      </dgm:prSet>
      <dgm:spPr/>
      <dgm:t>
        <a:bodyPr/>
        <a:lstStyle/>
        <a:p>
          <a:endParaRPr lang="es-ES"/>
        </a:p>
      </dgm:t>
    </dgm:pt>
    <dgm:pt modelId="{D793C15A-4F38-4FC9-A9D5-D4A5028466B1}" type="pres">
      <dgm:prSet presAssocID="{131014E3-F278-4F08-8A55-920E92394560}" presName="sibTrans" presStyleLbl="sibTrans2D1" presStyleIdx="1" presStyleCnt="2"/>
      <dgm:spPr/>
      <dgm:t>
        <a:bodyPr/>
        <a:lstStyle/>
        <a:p>
          <a:endParaRPr lang="es-ES"/>
        </a:p>
      </dgm:t>
    </dgm:pt>
    <dgm:pt modelId="{97D6A989-D142-4057-9875-4A30A8A50696}" type="pres">
      <dgm:prSet presAssocID="{546983C8-325D-4A70-95F4-60444CD5CBC3}" presName="child" presStyleLbl="alignAccFollowNode1" presStyleIdx="1" presStyleCnt="2">
        <dgm:presLayoutVars>
          <dgm:chMax val="0"/>
          <dgm:bulletEnabled val="1"/>
        </dgm:presLayoutVars>
      </dgm:prSet>
      <dgm:spPr/>
      <dgm:t>
        <a:bodyPr/>
        <a:lstStyle/>
        <a:p>
          <a:endParaRPr lang="es-ES"/>
        </a:p>
      </dgm:t>
    </dgm:pt>
  </dgm:ptLst>
  <dgm:cxnLst>
    <dgm:cxn modelId="{CCCEAB78-58DA-4B08-B56D-0F687CAD54B0}" type="presOf" srcId="{0A298227-6B15-4CBD-A6C9-31B5337930B2}" destId="{89B555F2-144D-4089-B394-E81A2B63651B}" srcOrd="0" destOrd="0" presId="urn:microsoft.com/office/officeart/2005/8/layout/lProcess1"/>
    <dgm:cxn modelId="{EEAF27FF-9E96-4B23-803A-746F14F7EA17}" srcId="{146547CF-41BD-4DB6-B286-1ABE2C19D737}" destId="{781A8074-CE14-4A97-BF7E-F6A3CBA34FB7}" srcOrd="0" destOrd="0" parTransId="{EE74E50A-2927-4501-AACB-D5E519729ECF}" sibTransId="{4EEB4832-FAC8-4A96-88E7-31FF1461807F}"/>
    <dgm:cxn modelId="{ED22E3FB-BC2F-4E00-9935-B4E5BC10E48D}" type="presOf" srcId="{146547CF-41BD-4DB6-B286-1ABE2C19D737}" destId="{996BEC7C-4F8C-4695-B4CA-344506D5CDF2}" srcOrd="0" destOrd="0" presId="urn:microsoft.com/office/officeart/2005/8/layout/lProcess1"/>
    <dgm:cxn modelId="{2C2E79D9-FF10-48FF-A8F2-2E0FA7D3B043}" srcId="{781A8074-CE14-4A97-BF7E-F6A3CBA34FB7}" destId="{0A298227-6B15-4CBD-A6C9-31B5337930B2}" srcOrd="0" destOrd="0" parTransId="{D55D66F1-D90D-4AED-A85A-FAF07716C8DD}" sibTransId="{131014E3-F278-4F08-8A55-920E92394560}"/>
    <dgm:cxn modelId="{DE4C42D3-B677-4783-A78B-63A705C76E76}" type="presOf" srcId="{D55D66F1-D90D-4AED-A85A-FAF07716C8DD}" destId="{D47BCB91-6B56-4213-B757-097BEDAA44CD}" srcOrd="0" destOrd="0" presId="urn:microsoft.com/office/officeart/2005/8/layout/lProcess1"/>
    <dgm:cxn modelId="{BD3F7846-5737-4317-9670-88C9E06779DF}" srcId="{781A8074-CE14-4A97-BF7E-F6A3CBA34FB7}" destId="{546983C8-325D-4A70-95F4-60444CD5CBC3}" srcOrd="1" destOrd="0" parTransId="{496A960B-66D2-4B58-ABB1-A7E0D7A419F5}" sibTransId="{E3C86F73-10CD-47B4-A2D8-F3F11BD3B69A}"/>
    <dgm:cxn modelId="{61212618-F096-4A11-9143-980FE17F9F91}" type="presOf" srcId="{781A8074-CE14-4A97-BF7E-F6A3CBA34FB7}" destId="{807A6194-E43C-47C8-A898-EE3E81BE6BC3}" srcOrd="0" destOrd="0" presId="urn:microsoft.com/office/officeart/2005/8/layout/lProcess1"/>
    <dgm:cxn modelId="{4218236E-3AF7-4C33-9B32-67956817010B}" type="presOf" srcId="{546983C8-325D-4A70-95F4-60444CD5CBC3}" destId="{97D6A989-D142-4057-9875-4A30A8A50696}" srcOrd="0" destOrd="0" presId="urn:microsoft.com/office/officeart/2005/8/layout/lProcess1"/>
    <dgm:cxn modelId="{CADC3E27-D2E7-4450-8493-77ED8998C6D7}" type="presOf" srcId="{131014E3-F278-4F08-8A55-920E92394560}" destId="{D793C15A-4F38-4FC9-A9D5-D4A5028466B1}" srcOrd="0" destOrd="0" presId="urn:microsoft.com/office/officeart/2005/8/layout/lProcess1"/>
    <dgm:cxn modelId="{7184983C-1E77-45B8-98BC-FD9EA56F9AD1}" type="presParOf" srcId="{996BEC7C-4F8C-4695-B4CA-344506D5CDF2}" destId="{7B259616-1FCA-457A-B685-EE18328FA86B}" srcOrd="0" destOrd="0" presId="urn:microsoft.com/office/officeart/2005/8/layout/lProcess1"/>
    <dgm:cxn modelId="{A14761A6-361C-44BA-A70C-2A4642E2B0E6}" type="presParOf" srcId="{7B259616-1FCA-457A-B685-EE18328FA86B}" destId="{807A6194-E43C-47C8-A898-EE3E81BE6BC3}" srcOrd="0" destOrd="0" presId="urn:microsoft.com/office/officeart/2005/8/layout/lProcess1"/>
    <dgm:cxn modelId="{F3D94247-671E-42AD-B3A6-1BF3805856DD}" type="presParOf" srcId="{7B259616-1FCA-457A-B685-EE18328FA86B}" destId="{D47BCB91-6B56-4213-B757-097BEDAA44CD}" srcOrd="1" destOrd="0" presId="urn:microsoft.com/office/officeart/2005/8/layout/lProcess1"/>
    <dgm:cxn modelId="{F7706037-AEDE-461D-9B07-F5BA61E7A02B}" type="presParOf" srcId="{7B259616-1FCA-457A-B685-EE18328FA86B}" destId="{89B555F2-144D-4089-B394-E81A2B63651B}" srcOrd="2" destOrd="0" presId="urn:microsoft.com/office/officeart/2005/8/layout/lProcess1"/>
    <dgm:cxn modelId="{92D5FD4B-6A11-4304-98AD-A51821DFE84A}" type="presParOf" srcId="{7B259616-1FCA-457A-B685-EE18328FA86B}" destId="{D793C15A-4F38-4FC9-A9D5-D4A5028466B1}" srcOrd="3" destOrd="0" presId="urn:microsoft.com/office/officeart/2005/8/layout/lProcess1"/>
    <dgm:cxn modelId="{0C910565-71F5-46F3-A1B0-ABCD57B14ADA}" type="presParOf" srcId="{7B259616-1FCA-457A-B685-EE18328FA86B}" destId="{97D6A989-D142-4057-9875-4A30A8A50696}"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5F38906-39AC-4F92-9322-2A10E27643E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
        </a:p>
      </dgm:t>
    </dgm:pt>
    <dgm:pt modelId="{6387B348-7404-4889-A9E0-1DB9E9617EAA}">
      <dgm:prSet phldrT="[Texto]" custT="1"/>
      <dgm:spPr/>
      <dgm:t>
        <a:bodyPr/>
        <a:lstStyle/>
        <a:p>
          <a:pPr algn="just"/>
          <a:r>
            <a:rPr lang="es-ES" sz="1800" b="1" dirty="0" smtClean="0"/>
            <a:t>Los procedimientos de selección iniciados antes de la entrada en vigencia del Decreto Legislativo N° 1444</a:t>
          </a:r>
          <a:endParaRPr lang="es-ES" sz="1800" b="1" dirty="0"/>
        </a:p>
      </dgm:t>
    </dgm:pt>
    <dgm:pt modelId="{1315B643-0ADB-4796-8481-5A3C54175DCF}" type="parTrans" cxnId="{221B3757-6271-47AB-B7EF-302A579219C4}">
      <dgm:prSet/>
      <dgm:spPr/>
      <dgm:t>
        <a:bodyPr/>
        <a:lstStyle/>
        <a:p>
          <a:endParaRPr lang="es-ES" sz="1500"/>
        </a:p>
      </dgm:t>
    </dgm:pt>
    <dgm:pt modelId="{9B19416C-C036-4258-874D-2CC9EFDD4C74}" type="sibTrans" cxnId="{221B3757-6271-47AB-B7EF-302A579219C4}">
      <dgm:prSet custT="1"/>
      <dgm:spPr/>
      <dgm:t>
        <a:bodyPr/>
        <a:lstStyle/>
        <a:p>
          <a:endParaRPr lang="es-ES" sz="1500"/>
        </a:p>
      </dgm:t>
    </dgm:pt>
    <dgm:pt modelId="{CF99B785-3048-4D01-B92F-7DB14C862446}">
      <dgm:prSet phldrT="[Texto]" custT="1"/>
      <dgm:spPr/>
      <dgm:t>
        <a:bodyPr/>
        <a:lstStyle/>
        <a:p>
          <a:pPr algn="just"/>
          <a:r>
            <a:rPr lang="es-ES" sz="1800" b="1" dirty="0" smtClean="0"/>
            <a:t>Se rigen por las normas vigentes al momento de su convocatoria.</a:t>
          </a:r>
          <a:endParaRPr lang="es-ES" sz="1800" b="1" dirty="0"/>
        </a:p>
      </dgm:t>
    </dgm:pt>
    <dgm:pt modelId="{771C3F32-BC00-45E4-B287-4A39A7A7B984}" type="parTrans" cxnId="{19F66AD9-4B64-4E3B-9BF3-1F13192067C2}">
      <dgm:prSet/>
      <dgm:spPr/>
      <dgm:t>
        <a:bodyPr/>
        <a:lstStyle/>
        <a:p>
          <a:endParaRPr lang="es-ES" sz="1500"/>
        </a:p>
      </dgm:t>
    </dgm:pt>
    <dgm:pt modelId="{3B81F9BB-650C-4A45-B2DA-4AD02A33B56D}" type="sibTrans" cxnId="{19F66AD9-4B64-4E3B-9BF3-1F13192067C2}">
      <dgm:prSet/>
      <dgm:spPr/>
      <dgm:t>
        <a:bodyPr/>
        <a:lstStyle/>
        <a:p>
          <a:endParaRPr lang="es-ES" sz="1500"/>
        </a:p>
      </dgm:t>
    </dgm:pt>
    <dgm:pt modelId="{B8F748F2-BDC6-47A4-9D1E-C6A1C900C459}" type="pres">
      <dgm:prSet presAssocID="{D5F38906-39AC-4F92-9322-2A10E27643E7}" presName="outerComposite" presStyleCnt="0">
        <dgm:presLayoutVars>
          <dgm:chMax val="5"/>
          <dgm:dir/>
          <dgm:resizeHandles val="exact"/>
        </dgm:presLayoutVars>
      </dgm:prSet>
      <dgm:spPr/>
      <dgm:t>
        <a:bodyPr/>
        <a:lstStyle/>
        <a:p>
          <a:endParaRPr lang="es-ES"/>
        </a:p>
      </dgm:t>
    </dgm:pt>
    <dgm:pt modelId="{1F837172-8CFE-4CFC-A670-B3F53FE9D84B}" type="pres">
      <dgm:prSet presAssocID="{D5F38906-39AC-4F92-9322-2A10E27643E7}" presName="dummyMaxCanvas" presStyleCnt="0">
        <dgm:presLayoutVars/>
      </dgm:prSet>
      <dgm:spPr/>
    </dgm:pt>
    <dgm:pt modelId="{D58159C7-2BB9-44CC-8618-683868F57B07}" type="pres">
      <dgm:prSet presAssocID="{D5F38906-39AC-4F92-9322-2A10E27643E7}" presName="TwoNodes_1" presStyleLbl="node1" presStyleIdx="0" presStyleCnt="2" custLinFactNeighborX="-16129" custLinFactNeighborY="-4222">
        <dgm:presLayoutVars>
          <dgm:bulletEnabled val="1"/>
        </dgm:presLayoutVars>
      </dgm:prSet>
      <dgm:spPr/>
      <dgm:t>
        <a:bodyPr/>
        <a:lstStyle/>
        <a:p>
          <a:endParaRPr lang="es-ES"/>
        </a:p>
      </dgm:t>
    </dgm:pt>
    <dgm:pt modelId="{927BF4B1-B910-42ED-A6C6-519F7E314DDB}" type="pres">
      <dgm:prSet presAssocID="{D5F38906-39AC-4F92-9322-2A10E27643E7}" presName="TwoNodes_2" presStyleLbl="node1" presStyleIdx="1" presStyleCnt="2">
        <dgm:presLayoutVars>
          <dgm:bulletEnabled val="1"/>
        </dgm:presLayoutVars>
      </dgm:prSet>
      <dgm:spPr/>
      <dgm:t>
        <a:bodyPr/>
        <a:lstStyle/>
        <a:p>
          <a:endParaRPr lang="es-ES"/>
        </a:p>
      </dgm:t>
    </dgm:pt>
    <dgm:pt modelId="{AC493262-3157-4DC3-85E0-6E81134C0F78}" type="pres">
      <dgm:prSet presAssocID="{D5F38906-39AC-4F92-9322-2A10E27643E7}" presName="TwoConn_1-2" presStyleLbl="fgAccFollowNode1" presStyleIdx="0" presStyleCnt="1">
        <dgm:presLayoutVars>
          <dgm:bulletEnabled val="1"/>
        </dgm:presLayoutVars>
      </dgm:prSet>
      <dgm:spPr/>
      <dgm:t>
        <a:bodyPr/>
        <a:lstStyle/>
        <a:p>
          <a:endParaRPr lang="es-ES"/>
        </a:p>
      </dgm:t>
    </dgm:pt>
    <dgm:pt modelId="{028D772D-C053-4950-AECF-964ED7357763}" type="pres">
      <dgm:prSet presAssocID="{D5F38906-39AC-4F92-9322-2A10E27643E7}" presName="TwoNodes_1_text" presStyleLbl="node1" presStyleIdx="1" presStyleCnt="2">
        <dgm:presLayoutVars>
          <dgm:bulletEnabled val="1"/>
        </dgm:presLayoutVars>
      </dgm:prSet>
      <dgm:spPr/>
      <dgm:t>
        <a:bodyPr/>
        <a:lstStyle/>
        <a:p>
          <a:endParaRPr lang="es-ES"/>
        </a:p>
      </dgm:t>
    </dgm:pt>
    <dgm:pt modelId="{199F121E-E9B4-4E2D-9C0E-8B055A90479B}" type="pres">
      <dgm:prSet presAssocID="{D5F38906-39AC-4F92-9322-2A10E27643E7}" presName="TwoNodes_2_text" presStyleLbl="node1" presStyleIdx="1" presStyleCnt="2">
        <dgm:presLayoutVars>
          <dgm:bulletEnabled val="1"/>
        </dgm:presLayoutVars>
      </dgm:prSet>
      <dgm:spPr/>
      <dgm:t>
        <a:bodyPr/>
        <a:lstStyle/>
        <a:p>
          <a:endParaRPr lang="es-ES"/>
        </a:p>
      </dgm:t>
    </dgm:pt>
  </dgm:ptLst>
  <dgm:cxnLst>
    <dgm:cxn modelId="{117DBB36-430A-4C1B-9FA6-9A6A7D4965C7}" type="presOf" srcId="{CF99B785-3048-4D01-B92F-7DB14C862446}" destId="{927BF4B1-B910-42ED-A6C6-519F7E314DDB}" srcOrd="0" destOrd="0" presId="urn:microsoft.com/office/officeart/2005/8/layout/vProcess5"/>
    <dgm:cxn modelId="{221B3757-6271-47AB-B7EF-302A579219C4}" srcId="{D5F38906-39AC-4F92-9322-2A10E27643E7}" destId="{6387B348-7404-4889-A9E0-1DB9E9617EAA}" srcOrd="0" destOrd="0" parTransId="{1315B643-0ADB-4796-8481-5A3C54175DCF}" sibTransId="{9B19416C-C036-4258-874D-2CC9EFDD4C74}"/>
    <dgm:cxn modelId="{19F66AD9-4B64-4E3B-9BF3-1F13192067C2}" srcId="{D5F38906-39AC-4F92-9322-2A10E27643E7}" destId="{CF99B785-3048-4D01-B92F-7DB14C862446}" srcOrd="1" destOrd="0" parTransId="{771C3F32-BC00-45E4-B287-4A39A7A7B984}" sibTransId="{3B81F9BB-650C-4A45-B2DA-4AD02A33B56D}"/>
    <dgm:cxn modelId="{5F0C2FAD-A073-4C4D-AE9A-8EE61310A00B}" type="presOf" srcId="{CF99B785-3048-4D01-B92F-7DB14C862446}" destId="{199F121E-E9B4-4E2D-9C0E-8B055A90479B}" srcOrd="1" destOrd="0" presId="urn:microsoft.com/office/officeart/2005/8/layout/vProcess5"/>
    <dgm:cxn modelId="{56B86166-D145-45D8-A084-CD8F652AC9AC}" type="presOf" srcId="{9B19416C-C036-4258-874D-2CC9EFDD4C74}" destId="{AC493262-3157-4DC3-85E0-6E81134C0F78}" srcOrd="0" destOrd="0" presId="urn:microsoft.com/office/officeart/2005/8/layout/vProcess5"/>
    <dgm:cxn modelId="{B11F6302-30A2-4F40-9BE7-E34D28DB81DC}" type="presOf" srcId="{6387B348-7404-4889-A9E0-1DB9E9617EAA}" destId="{D58159C7-2BB9-44CC-8618-683868F57B07}" srcOrd="0" destOrd="0" presId="urn:microsoft.com/office/officeart/2005/8/layout/vProcess5"/>
    <dgm:cxn modelId="{FD9AFEB8-31DA-4C22-928F-6F7E5EF742FB}" type="presOf" srcId="{6387B348-7404-4889-A9E0-1DB9E9617EAA}" destId="{028D772D-C053-4950-AECF-964ED7357763}" srcOrd="1" destOrd="0" presId="urn:microsoft.com/office/officeart/2005/8/layout/vProcess5"/>
    <dgm:cxn modelId="{DBB21866-0D0B-45A3-91FB-AB24211692EB}" type="presOf" srcId="{D5F38906-39AC-4F92-9322-2A10E27643E7}" destId="{B8F748F2-BDC6-47A4-9D1E-C6A1C900C459}" srcOrd="0" destOrd="0" presId="urn:microsoft.com/office/officeart/2005/8/layout/vProcess5"/>
    <dgm:cxn modelId="{6F5ECA51-6C8F-48B4-A9DF-E04AE1AE824A}" type="presParOf" srcId="{B8F748F2-BDC6-47A4-9D1E-C6A1C900C459}" destId="{1F837172-8CFE-4CFC-A670-B3F53FE9D84B}" srcOrd="0" destOrd="0" presId="urn:microsoft.com/office/officeart/2005/8/layout/vProcess5"/>
    <dgm:cxn modelId="{5471480B-8402-4A3E-809A-8257CF92E4A0}" type="presParOf" srcId="{B8F748F2-BDC6-47A4-9D1E-C6A1C900C459}" destId="{D58159C7-2BB9-44CC-8618-683868F57B07}" srcOrd="1" destOrd="0" presId="urn:microsoft.com/office/officeart/2005/8/layout/vProcess5"/>
    <dgm:cxn modelId="{1C341CFE-8DE8-4006-93AD-23F2A76F8245}" type="presParOf" srcId="{B8F748F2-BDC6-47A4-9D1E-C6A1C900C459}" destId="{927BF4B1-B910-42ED-A6C6-519F7E314DDB}" srcOrd="2" destOrd="0" presId="urn:microsoft.com/office/officeart/2005/8/layout/vProcess5"/>
    <dgm:cxn modelId="{5AAC6AE5-D8DC-4A07-8F48-8524EF47E25B}" type="presParOf" srcId="{B8F748F2-BDC6-47A4-9D1E-C6A1C900C459}" destId="{AC493262-3157-4DC3-85E0-6E81134C0F78}" srcOrd="3" destOrd="0" presId="urn:microsoft.com/office/officeart/2005/8/layout/vProcess5"/>
    <dgm:cxn modelId="{AA65F7D8-DEB7-42F7-A765-12F4BCF36BDA}" type="presParOf" srcId="{B8F748F2-BDC6-47A4-9D1E-C6A1C900C459}" destId="{028D772D-C053-4950-AECF-964ED7357763}" srcOrd="4" destOrd="0" presId="urn:microsoft.com/office/officeart/2005/8/layout/vProcess5"/>
    <dgm:cxn modelId="{92B65F76-AE04-4E7C-AC23-18BA62369DC8}" type="presParOf" srcId="{B8F748F2-BDC6-47A4-9D1E-C6A1C900C459}" destId="{199F121E-E9B4-4E2D-9C0E-8B055A90479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249E6-2984-48C9-ABB8-19F568C5737F}" type="doc">
      <dgm:prSet loTypeId="urn:microsoft.com/office/officeart/2005/8/layout/StepDownProcess" loCatId="process" qsTypeId="urn:microsoft.com/office/officeart/2005/8/quickstyle/simple2" qsCatId="simple" csTypeId="urn:microsoft.com/office/officeart/2005/8/colors/colorful5" csCatId="colorful" phldr="1"/>
      <dgm:spPr/>
      <dgm:t>
        <a:bodyPr/>
        <a:lstStyle/>
        <a:p>
          <a:endParaRPr lang="es-ES"/>
        </a:p>
      </dgm:t>
    </dgm:pt>
    <dgm:pt modelId="{E95B8443-9EC0-4438-A4B1-8990145CC27E}">
      <dgm:prSet phldrT="[Texto]" custT="1"/>
      <dgm:spPr/>
      <dgm:t>
        <a:bodyPr/>
        <a:lstStyle/>
        <a:p>
          <a:r>
            <a:rPr lang="es-ES" sz="1200" b="1" dirty="0" smtClean="0"/>
            <a:t>POI MULTIANUAL </a:t>
          </a:r>
          <a:endParaRPr lang="es-ES" sz="1200" b="1" dirty="0"/>
        </a:p>
      </dgm:t>
    </dgm:pt>
    <dgm:pt modelId="{5D90E90E-B670-4A81-821E-4C0B9ACB7B28}" type="parTrans" cxnId="{683EF418-87B4-4B19-BE06-DD19FE8EC138}">
      <dgm:prSet/>
      <dgm:spPr/>
      <dgm:t>
        <a:bodyPr/>
        <a:lstStyle/>
        <a:p>
          <a:endParaRPr lang="es-ES"/>
        </a:p>
      </dgm:t>
    </dgm:pt>
    <dgm:pt modelId="{1C1844FB-8A3E-498C-B763-E407C20CB7F1}" type="sibTrans" cxnId="{683EF418-87B4-4B19-BE06-DD19FE8EC138}">
      <dgm:prSet/>
      <dgm:spPr/>
      <dgm:t>
        <a:bodyPr/>
        <a:lstStyle/>
        <a:p>
          <a:endParaRPr lang="es-ES"/>
        </a:p>
      </dgm:t>
    </dgm:pt>
    <dgm:pt modelId="{6EBEC940-6649-47AD-8141-63588BC2EE62}">
      <dgm:prSet phldrT="[Texto]" custT="1"/>
      <dgm:spPr/>
      <dgm:t>
        <a:bodyPr/>
        <a:lstStyle/>
        <a:p>
          <a:r>
            <a:rPr lang="es-ES" sz="1200" b="1" dirty="0" smtClean="0"/>
            <a:t>POI ANUAL</a:t>
          </a:r>
          <a:endParaRPr lang="es-ES" sz="1200" b="1" dirty="0"/>
        </a:p>
      </dgm:t>
    </dgm:pt>
    <dgm:pt modelId="{A2B694CF-ECC6-4BAB-B622-9727F8CBEB24}" type="parTrans" cxnId="{CE8BB586-65A3-4B15-A7BA-8ED56AE514D4}">
      <dgm:prSet/>
      <dgm:spPr/>
      <dgm:t>
        <a:bodyPr/>
        <a:lstStyle/>
        <a:p>
          <a:endParaRPr lang="es-ES"/>
        </a:p>
      </dgm:t>
    </dgm:pt>
    <dgm:pt modelId="{920DEDFC-F862-4109-8B1C-E933EAE23583}" type="sibTrans" cxnId="{CE8BB586-65A3-4B15-A7BA-8ED56AE514D4}">
      <dgm:prSet/>
      <dgm:spPr/>
      <dgm:t>
        <a:bodyPr/>
        <a:lstStyle/>
        <a:p>
          <a:endParaRPr lang="es-ES"/>
        </a:p>
      </dgm:t>
    </dgm:pt>
    <dgm:pt modelId="{05D02CDA-3514-439C-948B-C1192349C490}">
      <dgm:prSet phldrT="[Texto]" custT="1"/>
      <dgm:spPr/>
      <dgm:t>
        <a:bodyPr/>
        <a:lstStyle/>
        <a:p>
          <a:r>
            <a:rPr lang="es-ES" sz="1200" b="1" dirty="0" smtClean="0"/>
            <a:t>CUADRO DE NECESIDADES</a:t>
          </a:r>
          <a:endParaRPr lang="es-ES" sz="1200" b="1" dirty="0"/>
        </a:p>
      </dgm:t>
    </dgm:pt>
    <dgm:pt modelId="{9BBFDB4E-0F09-46E1-B564-664A443D693C}" type="parTrans" cxnId="{533CF420-72BF-4F2D-8997-7C72C9EC2097}">
      <dgm:prSet/>
      <dgm:spPr/>
      <dgm:t>
        <a:bodyPr/>
        <a:lstStyle/>
        <a:p>
          <a:endParaRPr lang="es-ES"/>
        </a:p>
      </dgm:t>
    </dgm:pt>
    <dgm:pt modelId="{1DAE9315-8804-490D-B0E1-E50670B70CD7}" type="sibTrans" cxnId="{533CF420-72BF-4F2D-8997-7C72C9EC2097}">
      <dgm:prSet/>
      <dgm:spPr/>
      <dgm:t>
        <a:bodyPr/>
        <a:lstStyle/>
        <a:p>
          <a:endParaRPr lang="es-ES"/>
        </a:p>
      </dgm:t>
    </dgm:pt>
    <dgm:pt modelId="{FD481C8A-E388-4CAF-AA66-66ABE5AE7FF3}">
      <dgm:prSet phldrT="[Texto]" custT="1"/>
      <dgm:spPr/>
      <dgm:t>
        <a:bodyPr/>
        <a:lstStyle/>
        <a:p>
          <a:r>
            <a:rPr lang="es-ES" sz="1200" b="1" dirty="0" smtClean="0"/>
            <a:t>PLAN ANUAL DE CONTRATACIONES</a:t>
          </a:r>
          <a:endParaRPr lang="es-ES" sz="1200" b="1" dirty="0"/>
        </a:p>
      </dgm:t>
    </dgm:pt>
    <dgm:pt modelId="{E87526ED-6A9A-4E9F-911F-6B8E111A83A1}" type="parTrans" cxnId="{9AAE1E48-C2DA-4256-AA13-A03A0DFB9C34}">
      <dgm:prSet/>
      <dgm:spPr/>
      <dgm:t>
        <a:bodyPr/>
        <a:lstStyle/>
        <a:p>
          <a:endParaRPr lang="es-ES"/>
        </a:p>
      </dgm:t>
    </dgm:pt>
    <dgm:pt modelId="{66DC4997-5A54-48AC-A371-0F01749DEA6A}" type="sibTrans" cxnId="{9AAE1E48-C2DA-4256-AA13-A03A0DFB9C34}">
      <dgm:prSet/>
      <dgm:spPr/>
      <dgm:t>
        <a:bodyPr/>
        <a:lstStyle/>
        <a:p>
          <a:endParaRPr lang="es-ES"/>
        </a:p>
      </dgm:t>
    </dgm:pt>
    <dgm:pt modelId="{B0F3C65C-2E37-4EF7-A0A5-DFF541DFE1E8}">
      <dgm:prSet phldrT="[Texto]" custT="1"/>
      <dgm:spPr/>
      <dgm:t>
        <a:bodyPr/>
        <a:lstStyle/>
        <a:p>
          <a:r>
            <a:rPr lang="es-ES" sz="1200" b="1" dirty="0" smtClean="0"/>
            <a:t>EJECUCIÓN DEL GASTO</a:t>
          </a:r>
          <a:endParaRPr lang="es-ES" sz="1200" b="1" dirty="0"/>
        </a:p>
      </dgm:t>
    </dgm:pt>
    <dgm:pt modelId="{A46B1496-8D81-472A-B303-5698DE1EE10B}" type="parTrans" cxnId="{B34F06B8-8CA8-4417-A2DF-61EE31AFBD1A}">
      <dgm:prSet/>
      <dgm:spPr/>
      <dgm:t>
        <a:bodyPr/>
        <a:lstStyle/>
        <a:p>
          <a:endParaRPr lang="es-ES"/>
        </a:p>
      </dgm:t>
    </dgm:pt>
    <dgm:pt modelId="{50311218-4480-4ED0-B4A3-01DB42D5089C}" type="sibTrans" cxnId="{B34F06B8-8CA8-4417-A2DF-61EE31AFBD1A}">
      <dgm:prSet/>
      <dgm:spPr/>
      <dgm:t>
        <a:bodyPr/>
        <a:lstStyle/>
        <a:p>
          <a:endParaRPr lang="es-ES"/>
        </a:p>
      </dgm:t>
    </dgm:pt>
    <dgm:pt modelId="{43EFCE43-FD4A-49C6-8D55-A280694A5A69}" type="pres">
      <dgm:prSet presAssocID="{AC1249E6-2984-48C9-ABB8-19F568C5737F}" presName="rootnode" presStyleCnt="0">
        <dgm:presLayoutVars>
          <dgm:chMax/>
          <dgm:chPref/>
          <dgm:dir/>
          <dgm:animLvl val="lvl"/>
        </dgm:presLayoutVars>
      </dgm:prSet>
      <dgm:spPr/>
      <dgm:t>
        <a:bodyPr/>
        <a:lstStyle/>
        <a:p>
          <a:endParaRPr lang="es-PE"/>
        </a:p>
      </dgm:t>
    </dgm:pt>
    <dgm:pt modelId="{7C5B50E3-9D23-4F30-8AB8-04C146707BFF}" type="pres">
      <dgm:prSet presAssocID="{E95B8443-9EC0-4438-A4B1-8990145CC27E}" presName="composite" presStyleCnt="0"/>
      <dgm:spPr/>
    </dgm:pt>
    <dgm:pt modelId="{30D77F91-7D49-4B31-B1B8-E95C8465AFD8}" type="pres">
      <dgm:prSet presAssocID="{E95B8443-9EC0-4438-A4B1-8990145CC27E}" presName="bentUpArrow1" presStyleLbl="alignImgPlace1" presStyleIdx="0" presStyleCnt="4"/>
      <dgm:spPr/>
    </dgm:pt>
    <dgm:pt modelId="{6B745901-A7CE-4040-8326-B0582F830B55}" type="pres">
      <dgm:prSet presAssocID="{E95B8443-9EC0-4438-A4B1-8990145CC27E}" presName="ParentText" presStyleLbl="node1" presStyleIdx="0" presStyleCnt="5" custScaleX="126177">
        <dgm:presLayoutVars>
          <dgm:chMax val="1"/>
          <dgm:chPref val="1"/>
          <dgm:bulletEnabled val="1"/>
        </dgm:presLayoutVars>
      </dgm:prSet>
      <dgm:spPr/>
      <dgm:t>
        <a:bodyPr/>
        <a:lstStyle/>
        <a:p>
          <a:endParaRPr lang="es-PE"/>
        </a:p>
      </dgm:t>
    </dgm:pt>
    <dgm:pt modelId="{2A58A959-C16C-4910-886F-F6073F38669B}" type="pres">
      <dgm:prSet presAssocID="{E95B8443-9EC0-4438-A4B1-8990145CC27E}" presName="ChildText" presStyleLbl="revTx" presStyleIdx="0" presStyleCnt="4">
        <dgm:presLayoutVars>
          <dgm:chMax val="0"/>
          <dgm:chPref val="0"/>
          <dgm:bulletEnabled val="1"/>
        </dgm:presLayoutVars>
      </dgm:prSet>
      <dgm:spPr/>
      <dgm:t>
        <a:bodyPr/>
        <a:lstStyle/>
        <a:p>
          <a:endParaRPr lang="es-ES"/>
        </a:p>
      </dgm:t>
    </dgm:pt>
    <dgm:pt modelId="{51D309EA-E0B4-44BE-94AD-468D17F91A05}" type="pres">
      <dgm:prSet presAssocID="{1C1844FB-8A3E-498C-B763-E407C20CB7F1}" presName="sibTrans" presStyleCnt="0"/>
      <dgm:spPr/>
    </dgm:pt>
    <dgm:pt modelId="{4D1D847E-DEE9-42C3-A131-E4A2ED8BA47A}" type="pres">
      <dgm:prSet presAssocID="{6EBEC940-6649-47AD-8141-63588BC2EE62}" presName="composite" presStyleCnt="0"/>
      <dgm:spPr/>
    </dgm:pt>
    <dgm:pt modelId="{EAE5CDF6-17F5-4128-9714-0944C8F61556}" type="pres">
      <dgm:prSet presAssocID="{6EBEC940-6649-47AD-8141-63588BC2EE62}" presName="bentUpArrow1" presStyleLbl="alignImgPlace1" presStyleIdx="1" presStyleCnt="4"/>
      <dgm:spPr/>
    </dgm:pt>
    <dgm:pt modelId="{D9121AF1-3D99-4F55-BA0B-B7444EB06A38}" type="pres">
      <dgm:prSet presAssocID="{6EBEC940-6649-47AD-8141-63588BC2EE62}" presName="ParentText" presStyleLbl="node1" presStyleIdx="1" presStyleCnt="5" custScaleX="126177">
        <dgm:presLayoutVars>
          <dgm:chMax val="1"/>
          <dgm:chPref val="1"/>
          <dgm:bulletEnabled val="1"/>
        </dgm:presLayoutVars>
      </dgm:prSet>
      <dgm:spPr/>
      <dgm:t>
        <a:bodyPr/>
        <a:lstStyle/>
        <a:p>
          <a:endParaRPr lang="es-PE"/>
        </a:p>
      </dgm:t>
    </dgm:pt>
    <dgm:pt modelId="{3BFB3537-5E58-44E9-9B50-C409DBB0DCF2}" type="pres">
      <dgm:prSet presAssocID="{6EBEC940-6649-47AD-8141-63588BC2EE62}" presName="ChildText" presStyleLbl="revTx" presStyleIdx="1" presStyleCnt="4">
        <dgm:presLayoutVars>
          <dgm:chMax val="0"/>
          <dgm:chPref val="0"/>
          <dgm:bulletEnabled val="1"/>
        </dgm:presLayoutVars>
      </dgm:prSet>
      <dgm:spPr/>
      <dgm:t>
        <a:bodyPr/>
        <a:lstStyle/>
        <a:p>
          <a:endParaRPr lang="es-ES"/>
        </a:p>
      </dgm:t>
    </dgm:pt>
    <dgm:pt modelId="{13F31FA5-90B8-4B4E-863C-02A27E1B1C8A}" type="pres">
      <dgm:prSet presAssocID="{920DEDFC-F862-4109-8B1C-E933EAE23583}" presName="sibTrans" presStyleCnt="0"/>
      <dgm:spPr/>
    </dgm:pt>
    <dgm:pt modelId="{1732A6FF-752E-49E9-AC41-0349CDF11030}" type="pres">
      <dgm:prSet presAssocID="{05D02CDA-3514-439C-948B-C1192349C490}" presName="composite" presStyleCnt="0"/>
      <dgm:spPr/>
    </dgm:pt>
    <dgm:pt modelId="{2330E0F3-B232-429E-B2FF-A3328F6BFD1A}" type="pres">
      <dgm:prSet presAssocID="{05D02CDA-3514-439C-948B-C1192349C490}" presName="bentUpArrow1" presStyleLbl="alignImgPlace1" presStyleIdx="2" presStyleCnt="4"/>
      <dgm:spPr/>
    </dgm:pt>
    <dgm:pt modelId="{8452FAD3-47DB-479F-AA9B-56D7890BAE66}" type="pres">
      <dgm:prSet presAssocID="{05D02CDA-3514-439C-948B-C1192349C490}" presName="ParentText" presStyleLbl="node1" presStyleIdx="2" presStyleCnt="5" custScaleX="126177">
        <dgm:presLayoutVars>
          <dgm:chMax val="1"/>
          <dgm:chPref val="1"/>
          <dgm:bulletEnabled val="1"/>
        </dgm:presLayoutVars>
      </dgm:prSet>
      <dgm:spPr/>
      <dgm:t>
        <a:bodyPr/>
        <a:lstStyle/>
        <a:p>
          <a:endParaRPr lang="es-PE"/>
        </a:p>
      </dgm:t>
    </dgm:pt>
    <dgm:pt modelId="{AF72562A-D635-41AC-95E5-C49F2E1215F3}" type="pres">
      <dgm:prSet presAssocID="{05D02CDA-3514-439C-948B-C1192349C490}" presName="ChildText" presStyleLbl="revTx" presStyleIdx="2" presStyleCnt="4">
        <dgm:presLayoutVars>
          <dgm:chMax val="0"/>
          <dgm:chPref val="0"/>
          <dgm:bulletEnabled val="1"/>
        </dgm:presLayoutVars>
      </dgm:prSet>
      <dgm:spPr/>
    </dgm:pt>
    <dgm:pt modelId="{1E27DCC7-B62D-47A4-9814-EF74A37EA487}" type="pres">
      <dgm:prSet presAssocID="{1DAE9315-8804-490D-B0E1-E50670B70CD7}" presName="sibTrans" presStyleCnt="0"/>
      <dgm:spPr/>
    </dgm:pt>
    <dgm:pt modelId="{385341EC-9462-4C7A-B893-A1C882AED7DA}" type="pres">
      <dgm:prSet presAssocID="{FD481C8A-E388-4CAF-AA66-66ABE5AE7FF3}" presName="composite" presStyleCnt="0"/>
      <dgm:spPr/>
    </dgm:pt>
    <dgm:pt modelId="{282A580F-C92D-4AF9-B10D-A3EECBDCD083}" type="pres">
      <dgm:prSet presAssocID="{FD481C8A-E388-4CAF-AA66-66ABE5AE7FF3}" presName="bentUpArrow1" presStyleLbl="alignImgPlace1" presStyleIdx="3" presStyleCnt="4"/>
      <dgm:spPr/>
    </dgm:pt>
    <dgm:pt modelId="{5CB5BFB9-0FA4-47F5-83F9-747FBCAE2D83}" type="pres">
      <dgm:prSet presAssocID="{FD481C8A-E388-4CAF-AA66-66ABE5AE7FF3}" presName="ParentText" presStyleLbl="node1" presStyleIdx="3" presStyleCnt="5" custScaleX="126177">
        <dgm:presLayoutVars>
          <dgm:chMax val="1"/>
          <dgm:chPref val="1"/>
          <dgm:bulletEnabled val="1"/>
        </dgm:presLayoutVars>
      </dgm:prSet>
      <dgm:spPr/>
      <dgm:t>
        <a:bodyPr/>
        <a:lstStyle/>
        <a:p>
          <a:endParaRPr lang="es-ES"/>
        </a:p>
      </dgm:t>
    </dgm:pt>
    <dgm:pt modelId="{8FE78438-A856-4EC8-B566-BF5AE3246407}" type="pres">
      <dgm:prSet presAssocID="{FD481C8A-E388-4CAF-AA66-66ABE5AE7FF3}" presName="ChildText" presStyleLbl="revTx" presStyleIdx="3" presStyleCnt="4">
        <dgm:presLayoutVars>
          <dgm:chMax val="0"/>
          <dgm:chPref val="0"/>
          <dgm:bulletEnabled val="1"/>
        </dgm:presLayoutVars>
      </dgm:prSet>
      <dgm:spPr/>
    </dgm:pt>
    <dgm:pt modelId="{D1795CA6-4E39-4B8E-B343-3FD037B9E939}" type="pres">
      <dgm:prSet presAssocID="{66DC4997-5A54-48AC-A371-0F01749DEA6A}" presName="sibTrans" presStyleCnt="0"/>
      <dgm:spPr/>
    </dgm:pt>
    <dgm:pt modelId="{EC6D0D43-591A-4842-BB09-C29AF36323A6}" type="pres">
      <dgm:prSet presAssocID="{B0F3C65C-2E37-4EF7-A0A5-DFF541DFE1E8}" presName="composite" presStyleCnt="0"/>
      <dgm:spPr/>
    </dgm:pt>
    <dgm:pt modelId="{566C1934-8D1E-4D95-A48C-CDD4C389AF06}" type="pres">
      <dgm:prSet presAssocID="{B0F3C65C-2E37-4EF7-A0A5-DFF541DFE1E8}" presName="ParentText" presStyleLbl="node1" presStyleIdx="4" presStyleCnt="5" custScaleX="126177">
        <dgm:presLayoutVars>
          <dgm:chMax val="1"/>
          <dgm:chPref val="1"/>
          <dgm:bulletEnabled val="1"/>
        </dgm:presLayoutVars>
      </dgm:prSet>
      <dgm:spPr/>
      <dgm:t>
        <a:bodyPr/>
        <a:lstStyle/>
        <a:p>
          <a:endParaRPr lang="es-PE"/>
        </a:p>
      </dgm:t>
    </dgm:pt>
  </dgm:ptLst>
  <dgm:cxnLst>
    <dgm:cxn modelId="{B34F06B8-8CA8-4417-A2DF-61EE31AFBD1A}" srcId="{AC1249E6-2984-48C9-ABB8-19F568C5737F}" destId="{B0F3C65C-2E37-4EF7-A0A5-DFF541DFE1E8}" srcOrd="4" destOrd="0" parTransId="{A46B1496-8D81-472A-B303-5698DE1EE10B}" sibTransId="{50311218-4480-4ED0-B4A3-01DB42D5089C}"/>
    <dgm:cxn modelId="{A97D5F92-43F7-48FA-84B0-DFBC8CC130B5}" type="presOf" srcId="{FD481C8A-E388-4CAF-AA66-66ABE5AE7FF3}" destId="{5CB5BFB9-0FA4-47F5-83F9-747FBCAE2D83}" srcOrd="0" destOrd="0" presId="urn:microsoft.com/office/officeart/2005/8/layout/StepDownProcess"/>
    <dgm:cxn modelId="{2F2EA085-2431-4D2F-93D9-455B6A26DE4D}" type="presOf" srcId="{05D02CDA-3514-439C-948B-C1192349C490}" destId="{8452FAD3-47DB-479F-AA9B-56D7890BAE66}" srcOrd="0" destOrd="0" presId="urn:microsoft.com/office/officeart/2005/8/layout/StepDownProcess"/>
    <dgm:cxn modelId="{CE8BB586-65A3-4B15-A7BA-8ED56AE514D4}" srcId="{AC1249E6-2984-48C9-ABB8-19F568C5737F}" destId="{6EBEC940-6649-47AD-8141-63588BC2EE62}" srcOrd="1" destOrd="0" parTransId="{A2B694CF-ECC6-4BAB-B622-9727F8CBEB24}" sibTransId="{920DEDFC-F862-4109-8B1C-E933EAE23583}"/>
    <dgm:cxn modelId="{EC4DF844-F463-4D31-ABCE-163B413AD74D}" type="presOf" srcId="{E95B8443-9EC0-4438-A4B1-8990145CC27E}" destId="{6B745901-A7CE-4040-8326-B0582F830B55}" srcOrd="0" destOrd="0" presId="urn:microsoft.com/office/officeart/2005/8/layout/StepDownProcess"/>
    <dgm:cxn modelId="{67C6B268-82F9-4762-9FE1-3F18ADFEBB81}" type="presOf" srcId="{6EBEC940-6649-47AD-8141-63588BC2EE62}" destId="{D9121AF1-3D99-4F55-BA0B-B7444EB06A38}" srcOrd="0" destOrd="0" presId="urn:microsoft.com/office/officeart/2005/8/layout/StepDownProcess"/>
    <dgm:cxn modelId="{533CF420-72BF-4F2D-8997-7C72C9EC2097}" srcId="{AC1249E6-2984-48C9-ABB8-19F568C5737F}" destId="{05D02CDA-3514-439C-948B-C1192349C490}" srcOrd="2" destOrd="0" parTransId="{9BBFDB4E-0F09-46E1-B564-664A443D693C}" sibTransId="{1DAE9315-8804-490D-B0E1-E50670B70CD7}"/>
    <dgm:cxn modelId="{E5D637FB-E22C-4D5B-81D3-3059663D778C}" type="presOf" srcId="{AC1249E6-2984-48C9-ABB8-19F568C5737F}" destId="{43EFCE43-FD4A-49C6-8D55-A280694A5A69}" srcOrd="0" destOrd="0" presId="urn:microsoft.com/office/officeart/2005/8/layout/StepDownProcess"/>
    <dgm:cxn modelId="{683EF418-87B4-4B19-BE06-DD19FE8EC138}" srcId="{AC1249E6-2984-48C9-ABB8-19F568C5737F}" destId="{E95B8443-9EC0-4438-A4B1-8990145CC27E}" srcOrd="0" destOrd="0" parTransId="{5D90E90E-B670-4A81-821E-4C0B9ACB7B28}" sibTransId="{1C1844FB-8A3E-498C-B763-E407C20CB7F1}"/>
    <dgm:cxn modelId="{9A5DFC41-0C76-4F5E-973A-943CF21DF390}" type="presOf" srcId="{B0F3C65C-2E37-4EF7-A0A5-DFF541DFE1E8}" destId="{566C1934-8D1E-4D95-A48C-CDD4C389AF06}" srcOrd="0" destOrd="0" presId="urn:microsoft.com/office/officeart/2005/8/layout/StepDownProcess"/>
    <dgm:cxn modelId="{9AAE1E48-C2DA-4256-AA13-A03A0DFB9C34}" srcId="{AC1249E6-2984-48C9-ABB8-19F568C5737F}" destId="{FD481C8A-E388-4CAF-AA66-66ABE5AE7FF3}" srcOrd="3" destOrd="0" parTransId="{E87526ED-6A9A-4E9F-911F-6B8E111A83A1}" sibTransId="{66DC4997-5A54-48AC-A371-0F01749DEA6A}"/>
    <dgm:cxn modelId="{53F89692-940F-4658-A9D9-C83B6ECBEF9B}" type="presParOf" srcId="{43EFCE43-FD4A-49C6-8D55-A280694A5A69}" destId="{7C5B50E3-9D23-4F30-8AB8-04C146707BFF}" srcOrd="0" destOrd="0" presId="urn:microsoft.com/office/officeart/2005/8/layout/StepDownProcess"/>
    <dgm:cxn modelId="{6BCD5C7A-EA30-49D9-A755-F20E06B9361C}" type="presParOf" srcId="{7C5B50E3-9D23-4F30-8AB8-04C146707BFF}" destId="{30D77F91-7D49-4B31-B1B8-E95C8465AFD8}" srcOrd="0" destOrd="0" presId="urn:microsoft.com/office/officeart/2005/8/layout/StepDownProcess"/>
    <dgm:cxn modelId="{D9C012F7-40D9-4A69-8F8F-6C6512D0764E}" type="presParOf" srcId="{7C5B50E3-9D23-4F30-8AB8-04C146707BFF}" destId="{6B745901-A7CE-4040-8326-B0582F830B55}" srcOrd="1" destOrd="0" presId="urn:microsoft.com/office/officeart/2005/8/layout/StepDownProcess"/>
    <dgm:cxn modelId="{10E2FF2E-8533-420B-8AE1-9F19C0E8B605}" type="presParOf" srcId="{7C5B50E3-9D23-4F30-8AB8-04C146707BFF}" destId="{2A58A959-C16C-4910-886F-F6073F38669B}" srcOrd="2" destOrd="0" presId="urn:microsoft.com/office/officeart/2005/8/layout/StepDownProcess"/>
    <dgm:cxn modelId="{79D0DE9A-FE6C-49EA-B340-3DBE7F1D3A80}" type="presParOf" srcId="{43EFCE43-FD4A-49C6-8D55-A280694A5A69}" destId="{51D309EA-E0B4-44BE-94AD-468D17F91A05}" srcOrd="1" destOrd="0" presId="urn:microsoft.com/office/officeart/2005/8/layout/StepDownProcess"/>
    <dgm:cxn modelId="{07E1C397-570A-4653-92AB-BAA30D7382BF}" type="presParOf" srcId="{43EFCE43-FD4A-49C6-8D55-A280694A5A69}" destId="{4D1D847E-DEE9-42C3-A131-E4A2ED8BA47A}" srcOrd="2" destOrd="0" presId="urn:microsoft.com/office/officeart/2005/8/layout/StepDownProcess"/>
    <dgm:cxn modelId="{477AF112-1323-43EE-A9CD-7F3CB7CB5075}" type="presParOf" srcId="{4D1D847E-DEE9-42C3-A131-E4A2ED8BA47A}" destId="{EAE5CDF6-17F5-4128-9714-0944C8F61556}" srcOrd="0" destOrd="0" presId="urn:microsoft.com/office/officeart/2005/8/layout/StepDownProcess"/>
    <dgm:cxn modelId="{07FD2F92-A01B-4006-BA6D-FD730533711B}" type="presParOf" srcId="{4D1D847E-DEE9-42C3-A131-E4A2ED8BA47A}" destId="{D9121AF1-3D99-4F55-BA0B-B7444EB06A38}" srcOrd="1" destOrd="0" presId="urn:microsoft.com/office/officeart/2005/8/layout/StepDownProcess"/>
    <dgm:cxn modelId="{D46C902C-9572-4AB2-9DAE-ECA2EF9C0234}" type="presParOf" srcId="{4D1D847E-DEE9-42C3-A131-E4A2ED8BA47A}" destId="{3BFB3537-5E58-44E9-9B50-C409DBB0DCF2}" srcOrd="2" destOrd="0" presId="urn:microsoft.com/office/officeart/2005/8/layout/StepDownProcess"/>
    <dgm:cxn modelId="{3E32804A-3D35-47EC-9D79-9622086DA0DC}" type="presParOf" srcId="{43EFCE43-FD4A-49C6-8D55-A280694A5A69}" destId="{13F31FA5-90B8-4B4E-863C-02A27E1B1C8A}" srcOrd="3" destOrd="0" presId="urn:microsoft.com/office/officeart/2005/8/layout/StepDownProcess"/>
    <dgm:cxn modelId="{F8734AEA-3744-4E63-80B7-5E4968B8AD3C}" type="presParOf" srcId="{43EFCE43-FD4A-49C6-8D55-A280694A5A69}" destId="{1732A6FF-752E-49E9-AC41-0349CDF11030}" srcOrd="4" destOrd="0" presId="urn:microsoft.com/office/officeart/2005/8/layout/StepDownProcess"/>
    <dgm:cxn modelId="{55B1D6F9-C79C-48E1-9C37-A46840D0E4DE}" type="presParOf" srcId="{1732A6FF-752E-49E9-AC41-0349CDF11030}" destId="{2330E0F3-B232-429E-B2FF-A3328F6BFD1A}" srcOrd="0" destOrd="0" presId="urn:microsoft.com/office/officeart/2005/8/layout/StepDownProcess"/>
    <dgm:cxn modelId="{C5AEB1ED-6E97-4128-A91F-7B9FC3967BA1}" type="presParOf" srcId="{1732A6FF-752E-49E9-AC41-0349CDF11030}" destId="{8452FAD3-47DB-479F-AA9B-56D7890BAE66}" srcOrd="1" destOrd="0" presId="urn:microsoft.com/office/officeart/2005/8/layout/StepDownProcess"/>
    <dgm:cxn modelId="{15C1DA62-FE18-487A-A5DF-D623CCBD50CB}" type="presParOf" srcId="{1732A6FF-752E-49E9-AC41-0349CDF11030}" destId="{AF72562A-D635-41AC-95E5-C49F2E1215F3}" srcOrd="2" destOrd="0" presId="urn:microsoft.com/office/officeart/2005/8/layout/StepDownProcess"/>
    <dgm:cxn modelId="{30CC52CC-F533-42F7-9C62-256216728A15}" type="presParOf" srcId="{43EFCE43-FD4A-49C6-8D55-A280694A5A69}" destId="{1E27DCC7-B62D-47A4-9814-EF74A37EA487}" srcOrd="5" destOrd="0" presId="urn:microsoft.com/office/officeart/2005/8/layout/StepDownProcess"/>
    <dgm:cxn modelId="{AE96A5D5-A6D9-463B-BC92-26ACE7AAB7CC}" type="presParOf" srcId="{43EFCE43-FD4A-49C6-8D55-A280694A5A69}" destId="{385341EC-9462-4C7A-B893-A1C882AED7DA}" srcOrd="6" destOrd="0" presId="urn:microsoft.com/office/officeart/2005/8/layout/StepDownProcess"/>
    <dgm:cxn modelId="{B5AACDCA-65D0-4681-B8B8-C49F3E10CB6E}" type="presParOf" srcId="{385341EC-9462-4C7A-B893-A1C882AED7DA}" destId="{282A580F-C92D-4AF9-B10D-A3EECBDCD083}" srcOrd="0" destOrd="0" presId="urn:microsoft.com/office/officeart/2005/8/layout/StepDownProcess"/>
    <dgm:cxn modelId="{58D66ADD-D3AD-4937-AAB9-EEDA2448E209}" type="presParOf" srcId="{385341EC-9462-4C7A-B893-A1C882AED7DA}" destId="{5CB5BFB9-0FA4-47F5-83F9-747FBCAE2D83}" srcOrd="1" destOrd="0" presId="urn:microsoft.com/office/officeart/2005/8/layout/StepDownProcess"/>
    <dgm:cxn modelId="{7FF13EF6-9CF6-48E2-9F2A-77CDEF80E922}" type="presParOf" srcId="{385341EC-9462-4C7A-B893-A1C882AED7DA}" destId="{8FE78438-A856-4EC8-B566-BF5AE3246407}" srcOrd="2" destOrd="0" presId="urn:microsoft.com/office/officeart/2005/8/layout/StepDownProcess"/>
    <dgm:cxn modelId="{0B90DCED-16B1-4DFF-BA02-17E3E9ADC30F}" type="presParOf" srcId="{43EFCE43-FD4A-49C6-8D55-A280694A5A69}" destId="{D1795CA6-4E39-4B8E-B343-3FD037B9E939}" srcOrd="7" destOrd="0" presId="urn:microsoft.com/office/officeart/2005/8/layout/StepDownProcess"/>
    <dgm:cxn modelId="{1D8679DD-FC1C-4A27-9417-6CBD2D2C141D}" type="presParOf" srcId="{43EFCE43-FD4A-49C6-8D55-A280694A5A69}" destId="{EC6D0D43-591A-4842-BB09-C29AF36323A6}" srcOrd="8" destOrd="0" presId="urn:microsoft.com/office/officeart/2005/8/layout/StepDownProcess"/>
    <dgm:cxn modelId="{2D329527-D2BA-4505-8DC1-A3DB1219E736}" type="presParOf" srcId="{EC6D0D43-591A-4842-BB09-C29AF36323A6}" destId="{566C1934-8D1E-4D95-A48C-CDD4C389AF0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D8EE1-185F-4222-B4D8-B799F0E9DAE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98760FFE-3AA1-4376-948B-63DF9344416B}">
      <dgm:prSet phldrT="[Texto]" custT="1"/>
      <dgm:spPr/>
      <dgm:t>
        <a:bodyPr/>
        <a:lstStyle/>
        <a:p>
          <a:r>
            <a:rPr lang="es-ES" sz="1100" b="1" dirty="0" smtClean="0"/>
            <a:t>Programación</a:t>
          </a:r>
          <a:endParaRPr lang="es-ES" sz="1100" b="1" dirty="0"/>
        </a:p>
      </dgm:t>
    </dgm:pt>
    <dgm:pt modelId="{207A4B48-22A6-45E2-AE8A-E3FD86079A05}" type="parTrans" cxnId="{2F2B5DFB-0935-4D93-83DB-846FCDE20E1A}">
      <dgm:prSet/>
      <dgm:spPr/>
      <dgm:t>
        <a:bodyPr/>
        <a:lstStyle/>
        <a:p>
          <a:endParaRPr lang="es-ES" sz="1100"/>
        </a:p>
      </dgm:t>
    </dgm:pt>
    <dgm:pt modelId="{4D23BC2F-0D8B-452A-8212-286B780DAF05}" type="sibTrans" cxnId="{2F2B5DFB-0935-4D93-83DB-846FCDE20E1A}">
      <dgm:prSet/>
      <dgm:spPr/>
      <dgm:t>
        <a:bodyPr/>
        <a:lstStyle/>
        <a:p>
          <a:endParaRPr lang="es-ES" sz="1100"/>
        </a:p>
      </dgm:t>
    </dgm:pt>
    <dgm:pt modelId="{7655D4F5-4C1A-4D9D-8C8B-38AAE780E6C1}">
      <dgm:prSet phldrT="[Texto]" custT="1"/>
      <dgm:spPr/>
      <dgm:t>
        <a:bodyPr/>
        <a:lstStyle/>
        <a:p>
          <a:r>
            <a:rPr lang="es-ES" sz="1100" b="1" dirty="0" smtClean="0"/>
            <a:t>Identificación de necesidades</a:t>
          </a:r>
          <a:endParaRPr lang="es-ES" sz="1100" b="1" dirty="0"/>
        </a:p>
      </dgm:t>
    </dgm:pt>
    <dgm:pt modelId="{4AADB6DD-86DA-425B-860E-8A80BAE98436}" type="parTrans" cxnId="{B856C61D-6B3E-4C1A-8351-EF174CEC55D6}">
      <dgm:prSet/>
      <dgm:spPr/>
      <dgm:t>
        <a:bodyPr/>
        <a:lstStyle/>
        <a:p>
          <a:endParaRPr lang="es-ES" sz="1100"/>
        </a:p>
      </dgm:t>
    </dgm:pt>
    <dgm:pt modelId="{45AC593C-3163-4BEC-8E7D-4EC1AE3E5B2F}" type="sibTrans" cxnId="{B856C61D-6B3E-4C1A-8351-EF174CEC55D6}">
      <dgm:prSet/>
      <dgm:spPr/>
      <dgm:t>
        <a:bodyPr/>
        <a:lstStyle/>
        <a:p>
          <a:endParaRPr lang="es-ES" sz="1100"/>
        </a:p>
      </dgm:t>
    </dgm:pt>
    <dgm:pt modelId="{837A98DA-5FC0-438C-9DE3-81E86143E6D6}">
      <dgm:prSet phldrT="[Texto]" custT="1"/>
      <dgm:spPr/>
      <dgm:t>
        <a:bodyPr/>
        <a:lstStyle/>
        <a:p>
          <a:r>
            <a:rPr lang="es-ES" sz="1100" b="1" dirty="0" smtClean="0"/>
            <a:t>¿Qué se requiere para satisfacer esas necesidades?</a:t>
          </a:r>
          <a:endParaRPr lang="es-ES" sz="1100" b="1" dirty="0"/>
        </a:p>
      </dgm:t>
    </dgm:pt>
    <dgm:pt modelId="{0543DB64-3328-417B-AEC0-8D718AD64A04}" type="parTrans" cxnId="{3755F0A0-4C00-4FBC-8275-BE271EF26552}">
      <dgm:prSet/>
      <dgm:spPr/>
      <dgm:t>
        <a:bodyPr/>
        <a:lstStyle/>
        <a:p>
          <a:endParaRPr lang="es-ES" sz="1100"/>
        </a:p>
      </dgm:t>
    </dgm:pt>
    <dgm:pt modelId="{5BD2A0AD-4568-4168-98A9-FF16CC4F103A}" type="sibTrans" cxnId="{3755F0A0-4C00-4FBC-8275-BE271EF26552}">
      <dgm:prSet/>
      <dgm:spPr/>
      <dgm:t>
        <a:bodyPr/>
        <a:lstStyle/>
        <a:p>
          <a:endParaRPr lang="es-ES" sz="1100"/>
        </a:p>
      </dgm:t>
    </dgm:pt>
    <dgm:pt modelId="{6038D3F2-A42B-426F-BD07-3732D69B4791}">
      <dgm:prSet phldrT="[Texto]" custT="1"/>
      <dgm:spPr/>
      <dgm:t>
        <a:bodyPr/>
        <a:lstStyle/>
        <a:p>
          <a:r>
            <a:rPr lang="es-ES" sz="1100" b="1" dirty="0" smtClean="0"/>
            <a:t>Cuadro de Necesidades (bienes, servicios y obras)</a:t>
          </a:r>
          <a:endParaRPr lang="es-ES" sz="1100" b="1" dirty="0"/>
        </a:p>
      </dgm:t>
    </dgm:pt>
    <dgm:pt modelId="{8CF8D949-250A-4820-8E5B-6481FCE8B766}" type="parTrans" cxnId="{4D1E7238-00C7-407F-8F53-FFCCBC7CFC53}">
      <dgm:prSet/>
      <dgm:spPr/>
      <dgm:t>
        <a:bodyPr/>
        <a:lstStyle/>
        <a:p>
          <a:endParaRPr lang="es-ES" sz="1100"/>
        </a:p>
      </dgm:t>
    </dgm:pt>
    <dgm:pt modelId="{EE14E2FF-D2E7-4410-B617-0E77162EB3CE}" type="sibTrans" cxnId="{4D1E7238-00C7-407F-8F53-FFCCBC7CFC53}">
      <dgm:prSet/>
      <dgm:spPr/>
      <dgm:t>
        <a:bodyPr/>
        <a:lstStyle/>
        <a:p>
          <a:endParaRPr lang="es-ES" sz="1100"/>
        </a:p>
      </dgm:t>
    </dgm:pt>
    <dgm:pt modelId="{76163850-EBB2-4E19-A7EB-1A1F6173A893}">
      <dgm:prSet phldrT="[Texto]" custT="1"/>
      <dgm:spPr/>
      <dgm:t>
        <a:bodyPr/>
        <a:lstStyle/>
        <a:p>
          <a:r>
            <a:rPr lang="es-ES" sz="1100" b="1" dirty="0" smtClean="0"/>
            <a:t>Vinculado con el Plan Operativo Instituciona</a:t>
          </a:r>
          <a:r>
            <a:rPr lang="es-ES" sz="1100" dirty="0" smtClean="0"/>
            <a:t>l</a:t>
          </a:r>
          <a:endParaRPr lang="es-ES" sz="1100" dirty="0"/>
        </a:p>
      </dgm:t>
    </dgm:pt>
    <dgm:pt modelId="{13E9605E-E646-41C6-930D-F4F14EFB604E}" type="parTrans" cxnId="{34732DA4-6709-4678-AB36-BDF705600924}">
      <dgm:prSet/>
      <dgm:spPr/>
      <dgm:t>
        <a:bodyPr/>
        <a:lstStyle/>
        <a:p>
          <a:endParaRPr lang="es-ES" sz="1100"/>
        </a:p>
      </dgm:t>
    </dgm:pt>
    <dgm:pt modelId="{FF79CC18-FE8C-42BE-9E35-EA7DE1F9C4CD}" type="sibTrans" cxnId="{34732DA4-6709-4678-AB36-BDF705600924}">
      <dgm:prSet/>
      <dgm:spPr/>
      <dgm:t>
        <a:bodyPr/>
        <a:lstStyle/>
        <a:p>
          <a:endParaRPr lang="es-ES" sz="1100"/>
        </a:p>
      </dgm:t>
    </dgm:pt>
    <dgm:pt modelId="{9C1A6717-61ED-4245-9F2A-E43228C56052}" type="pres">
      <dgm:prSet presAssocID="{6FBD8EE1-185F-4222-B4D8-B799F0E9DAED}" presName="Name0" presStyleCnt="0">
        <dgm:presLayoutVars>
          <dgm:chMax val="1"/>
          <dgm:dir/>
          <dgm:animLvl val="ctr"/>
          <dgm:resizeHandles val="exact"/>
        </dgm:presLayoutVars>
      </dgm:prSet>
      <dgm:spPr/>
      <dgm:t>
        <a:bodyPr/>
        <a:lstStyle/>
        <a:p>
          <a:endParaRPr lang="es-ES"/>
        </a:p>
      </dgm:t>
    </dgm:pt>
    <dgm:pt modelId="{9C530421-16BE-4C43-9594-090BF82DE255}" type="pres">
      <dgm:prSet presAssocID="{98760FFE-3AA1-4376-948B-63DF9344416B}" presName="centerShape" presStyleLbl="node0" presStyleIdx="0" presStyleCnt="1" custLinFactNeighborX="2412"/>
      <dgm:spPr/>
      <dgm:t>
        <a:bodyPr/>
        <a:lstStyle/>
        <a:p>
          <a:endParaRPr lang="es-ES"/>
        </a:p>
      </dgm:t>
    </dgm:pt>
    <dgm:pt modelId="{AAC79797-F993-4E8A-8043-1B107D22F9CF}" type="pres">
      <dgm:prSet presAssocID="{7655D4F5-4C1A-4D9D-8C8B-38AAE780E6C1}" presName="node" presStyleLbl="node1" presStyleIdx="0" presStyleCnt="4" custScaleX="115416" custScaleY="102087">
        <dgm:presLayoutVars>
          <dgm:bulletEnabled val="1"/>
        </dgm:presLayoutVars>
      </dgm:prSet>
      <dgm:spPr/>
      <dgm:t>
        <a:bodyPr/>
        <a:lstStyle/>
        <a:p>
          <a:endParaRPr lang="es-ES"/>
        </a:p>
      </dgm:t>
    </dgm:pt>
    <dgm:pt modelId="{3547D05C-3154-4ACE-8F96-B53E5B1A9699}" type="pres">
      <dgm:prSet presAssocID="{7655D4F5-4C1A-4D9D-8C8B-38AAE780E6C1}" presName="dummy" presStyleCnt="0"/>
      <dgm:spPr/>
    </dgm:pt>
    <dgm:pt modelId="{FE4AEA21-1D08-4900-AD64-8E8622F6D1F0}" type="pres">
      <dgm:prSet presAssocID="{45AC593C-3163-4BEC-8E7D-4EC1AE3E5B2F}" presName="sibTrans" presStyleLbl="sibTrans2D1" presStyleIdx="0" presStyleCnt="4"/>
      <dgm:spPr/>
      <dgm:t>
        <a:bodyPr/>
        <a:lstStyle/>
        <a:p>
          <a:endParaRPr lang="es-ES"/>
        </a:p>
      </dgm:t>
    </dgm:pt>
    <dgm:pt modelId="{D96FB7C4-729C-4E47-B0DC-17723C5A233E}" type="pres">
      <dgm:prSet presAssocID="{837A98DA-5FC0-438C-9DE3-81E86143E6D6}" presName="node" presStyleLbl="node1" presStyleIdx="1" presStyleCnt="4" custScaleX="110845">
        <dgm:presLayoutVars>
          <dgm:bulletEnabled val="1"/>
        </dgm:presLayoutVars>
      </dgm:prSet>
      <dgm:spPr/>
      <dgm:t>
        <a:bodyPr/>
        <a:lstStyle/>
        <a:p>
          <a:endParaRPr lang="es-ES"/>
        </a:p>
      </dgm:t>
    </dgm:pt>
    <dgm:pt modelId="{24AE8B09-4D03-49BE-A643-6829249CC8A3}" type="pres">
      <dgm:prSet presAssocID="{837A98DA-5FC0-438C-9DE3-81E86143E6D6}" presName="dummy" presStyleCnt="0"/>
      <dgm:spPr/>
    </dgm:pt>
    <dgm:pt modelId="{13253D08-E5C3-4B16-A03A-D84EA952D85B}" type="pres">
      <dgm:prSet presAssocID="{5BD2A0AD-4568-4168-98A9-FF16CC4F103A}" presName="sibTrans" presStyleLbl="sibTrans2D1" presStyleIdx="1" presStyleCnt="4"/>
      <dgm:spPr/>
      <dgm:t>
        <a:bodyPr/>
        <a:lstStyle/>
        <a:p>
          <a:endParaRPr lang="es-ES"/>
        </a:p>
      </dgm:t>
    </dgm:pt>
    <dgm:pt modelId="{89EC1EC3-C47C-4B83-AC16-FAE8327D5922}" type="pres">
      <dgm:prSet presAssocID="{6038D3F2-A42B-426F-BD07-3732D69B4791}" presName="node" presStyleLbl="node1" presStyleIdx="2" presStyleCnt="4" custScaleY="94867">
        <dgm:presLayoutVars>
          <dgm:bulletEnabled val="1"/>
        </dgm:presLayoutVars>
      </dgm:prSet>
      <dgm:spPr/>
      <dgm:t>
        <a:bodyPr/>
        <a:lstStyle/>
        <a:p>
          <a:endParaRPr lang="es-ES"/>
        </a:p>
      </dgm:t>
    </dgm:pt>
    <dgm:pt modelId="{FC98D725-2E9D-4E0E-95CA-8B1A13B6339B}" type="pres">
      <dgm:prSet presAssocID="{6038D3F2-A42B-426F-BD07-3732D69B4791}" presName="dummy" presStyleCnt="0"/>
      <dgm:spPr/>
    </dgm:pt>
    <dgm:pt modelId="{129E51E5-173C-48DB-BA1E-9977871C245F}" type="pres">
      <dgm:prSet presAssocID="{EE14E2FF-D2E7-4410-B617-0E77162EB3CE}" presName="sibTrans" presStyleLbl="sibTrans2D1" presStyleIdx="2" presStyleCnt="4"/>
      <dgm:spPr/>
      <dgm:t>
        <a:bodyPr/>
        <a:lstStyle/>
        <a:p>
          <a:endParaRPr lang="es-ES"/>
        </a:p>
      </dgm:t>
    </dgm:pt>
    <dgm:pt modelId="{49ECA8A7-B94A-4FAF-9E4C-9EE3C210DCB0}" type="pres">
      <dgm:prSet presAssocID="{76163850-EBB2-4E19-A7EB-1A1F6173A893}" presName="node" presStyleLbl="node1" presStyleIdx="3" presStyleCnt="4">
        <dgm:presLayoutVars>
          <dgm:bulletEnabled val="1"/>
        </dgm:presLayoutVars>
      </dgm:prSet>
      <dgm:spPr/>
      <dgm:t>
        <a:bodyPr/>
        <a:lstStyle/>
        <a:p>
          <a:endParaRPr lang="es-ES"/>
        </a:p>
      </dgm:t>
    </dgm:pt>
    <dgm:pt modelId="{1EDA165E-8EFB-4A8C-AD0D-C347C5C362D3}" type="pres">
      <dgm:prSet presAssocID="{76163850-EBB2-4E19-A7EB-1A1F6173A893}" presName="dummy" presStyleCnt="0"/>
      <dgm:spPr/>
    </dgm:pt>
    <dgm:pt modelId="{4ACF6B0A-E8B3-4DA1-BA3D-937ADCB09CC3}" type="pres">
      <dgm:prSet presAssocID="{FF79CC18-FE8C-42BE-9E35-EA7DE1F9C4CD}" presName="sibTrans" presStyleLbl="sibTrans2D1" presStyleIdx="3" presStyleCnt="4"/>
      <dgm:spPr/>
      <dgm:t>
        <a:bodyPr/>
        <a:lstStyle/>
        <a:p>
          <a:endParaRPr lang="es-ES"/>
        </a:p>
      </dgm:t>
    </dgm:pt>
  </dgm:ptLst>
  <dgm:cxnLst>
    <dgm:cxn modelId="{3755F0A0-4C00-4FBC-8275-BE271EF26552}" srcId="{98760FFE-3AA1-4376-948B-63DF9344416B}" destId="{837A98DA-5FC0-438C-9DE3-81E86143E6D6}" srcOrd="1" destOrd="0" parTransId="{0543DB64-3328-417B-AEC0-8D718AD64A04}" sibTransId="{5BD2A0AD-4568-4168-98A9-FF16CC4F103A}"/>
    <dgm:cxn modelId="{B856C61D-6B3E-4C1A-8351-EF174CEC55D6}" srcId="{98760FFE-3AA1-4376-948B-63DF9344416B}" destId="{7655D4F5-4C1A-4D9D-8C8B-38AAE780E6C1}" srcOrd="0" destOrd="0" parTransId="{4AADB6DD-86DA-425B-860E-8A80BAE98436}" sibTransId="{45AC593C-3163-4BEC-8E7D-4EC1AE3E5B2F}"/>
    <dgm:cxn modelId="{168C1842-A1BC-4AB6-9AA4-B3FC531A6A7F}" type="presOf" srcId="{76163850-EBB2-4E19-A7EB-1A1F6173A893}" destId="{49ECA8A7-B94A-4FAF-9E4C-9EE3C210DCB0}" srcOrd="0" destOrd="0" presId="urn:microsoft.com/office/officeart/2005/8/layout/radial6"/>
    <dgm:cxn modelId="{CADDDF21-67CD-4B97-99B7-9E08284B75E6}" type="presOf" srcId="{45AC593C-3163-4BEC-8E7D-4EC1AE3E5B2F}" destId="{FE4AEA21-1D08-4900-AD64-8E8622F6D1F0}" srcOrd="0" destOrd="0" presId="urn:microsoft.com/office/officeart/2005/8/layout/radial6"/>
    <dgm:cxn modelId="{F58645CC-3EA6-4578-B01F-6069B0F4A42D}" type="presOf" srcId="{837A98DA-5FC0-438C-9DE3-81E86143E6D6}" destId="{D96FB7C4-729C-4E47-B0DC-17723C5A233E}" srcOrd="0" destOrd="0" presId="urn:microsoft.com/office/officeart/2005/8/layout/radial6"/>
    <dgm:cxn modelId="{4D1E7238-00C7-407F-8F53-FFCCBC7CFC53}" srcId="{98760FFE-3AA1-4376-948B-63DF9344416B}" destId="{6038D3F2-A42B-426F-BD07-3732D69B4791}" srcOrd="2" destOrd="0" parTransId="{8CF8D949-250A-4820-8E5B-6481FCE8B766}" sibTransId="{EE14E2FF-D2E7-4410-B617-0E77162EB3CE}"/>
    <dgm:cxn modelId="{5D512F14-3D8A-4FE9-8926-D1E29F2DB44B}" type="presOf" srcId="{6FBD8EE1-185F-4222-B4D8-B799F0E9DAED}" destId="{9C1A6717-61ED-4245-9F2A-E43228C56052}" srcOrd="0" destOrd="0" presId="urn:microsoft.com/office/officeart/2005/8/layout/radial6"/>
    <dgm:cxn modelId="{34732DA4-6709-4678-AB36-BDF705600924}" srcId="{98760FFE-3AA1-4376-948B-63DF9344416B}" destId="{76163850-EBB2-4E19-A7EB-1A1F6173A893}" srcOrd="3" destOrd="0" parTransId="{13E9605E-E646-41C6-930D-F4F14EFB604E}" sibTransId="{FF79CC18-FE8C-42BE-9E35-EA7DE1F9C4CD}"/>
    <dgm:cxn modelId="{2F2B5DFB-0935-4D93-83DB-846FCDE20E1A}" srcId="{6FBD8EE1-185F-4222-B4D8-B799F0E9DAED}" destId="{98760FFE-3AA1-4376-948B-63DF9344416B}" srcOrd="0" destOrd="0" parTransId="{207A4B48-22A6-45E2-AE8A-E3FD86079A05}" sibTransId="{4D23BC2F-0D8B-452A-8212-286B780DAF05}"/>
    <dgm:cxn modelId="{48701B57-1CF5-44A4-A8CA-B9A57C3E34E1}" type="presOf" srcId="{FF79CC18-FE8C-42BE-9E35-EA7DE1F9C4CD}" destId="{4ACF6B0A-E8B3-4DA1-BA3D-937ADCB09CC3}" srcOrd="0" destOrd="0" presId="urn:microsoft.com/office/officeart/2005/8/layout/radial6"/>
    <dgm:cxn modelId="{B500AF46-DD33-4630-8ED9-263B69B049EA}" type="presOf" srcId="{5BD2A0AD-4568-4168-98A9-FF16CC4F103A}" destId="{13253D08-E5C3-4B16-A03A-D84EA952D85B}" srcOrd="0" destOrd="0" presId="urn:microsoft.com/office/officeart/2005/8/layout/radial6"/>
    <dgm:cxn modelId="{06609B8A-C897-461D-BEC6-3530E5544BDA}" type="presOf" srcId="{6038D3F2-A42B-426F-BD07-3732D69B4791}" destId="{89EC1EC3-C47C-4B83-AC16-FAE8327D5922}" srcOrd="0" destOrd="0" presId="urn:microsoft.com/office/officeart/2005/8/layout/radial6"/>
    <dgm:cxn modelId="{D255BF25-FF4B-47F5-B223-3E83F476FB16}" type="presOf" srcId="{7655D4F5-4C1A-4D9D-8C8B-38AAE780E6C1}" destId="{AAC79797-F993-4E8A-8043-1B107D22F9CF}" srcOrd="0" destOrd="0" presId="urn:microsoft.com/office/officeart/2005/8/layout/radial6"/>
    <dgm:cxn modelId="{9766E838-27C1-4D7F-8E1D-2BDD4F8D7A07}" type="presOf" srcId="{98760FFE-3AA1-4376-948B-63DF9344416B}" destId="{9C530421-16BE-4C43-9594-090BF82DE255}" srcOrd="0" destOrd="0" presId="urn:microsoft.com/office/officeart/2005/8/layout/radial6"/>
    <dgm:cxn modelId="{BF245483-8FCB-447E-A397-34ABBBAC0F5B}" type="presOf" srcId="{EE14E2FF-D2E7-4410-B617-0E77162EB3CE}" destId="{129E51E5-173C-48DB-BA1E-9977871C245F}" srcOrd="0" destOrd="0" presId="urn:microsoft.com/office/officeart/2005/8/layout/radial6"/>
    <dgm:cxn modelId="{63E4DE72-90AB-45EA-A2C4-BD89C5122684}" type="presParOf" srcId="{9C1A6717-61ED-4245-9F2A-E43228C56052}" destId="{9C530421-16BE-4C43-9594-090BF82DE255}" srcOrd="0" destOrd="0" presId="urn:microsoft.com/office/officeart/2005/8/layout/radial6"/>
    <dgm:cxn modelId="{E1463F49-1971-447E-A85F-0591590D7CED}" type="presParOf" srcId="{9C1A6717-61ED-4245-9F2A-E43228C56052}" destId="{AAC79797-F993-4E8A-8043-1B107D22F9CF}" srcOrd="1" destOrd="0" presId="urn:microsoft.com/office/officeart/2005/8/layout/radial6"/>
    <dgm:cxn modelId="{FED88E5C-BF91-45BE-85CD-1B4E64A794EF}" type="presParOf" srcId="{9C1A6717-61ED-4245-9F2A-E43228C56052}" destId="{3547D05C-3154-4ACE-8F96-B53E5B1A9699}" srcOrd="2" destOrd="0" presId="urn:microsoft.com/office/officeart/2005/8/layout/radial6"/>
    <dgm:cxn modelId="{DFD22A35-888F-4595-997C-64860CE7F77F}" type="presParOf" srcId="{9C1A6717-61ED-4245-9F2A-E43228C56052}" destId="{FE4AEA21-1D08-4900-AD64-8E8622F6D1F0}" srcOrd="3" destOrd="0" presId="urn:microsoft.com/office/officeart/2005/8/layout/radial6"/>
    <dgm:cxn modelId="{900D33AF-C4D6-4E03-9948-2D6F452101EA}" type="presParOf" srcId="{9C1A6717-61ED-4245-9F2A-E43228C56052}" destId="{D96FB7C4-729C-4E47-B0DC-17723C5A233E}" srcOrd="4" destOrd="0" presId="urn:microsoft.com/office/officeart/2005/8/layout/radial6"/>
    <dgm:cxn modelId="{CB0F88E6-69FE-42A8-A263-F8430E59AB36}" type="presParOf" srcId="{9C1A6717-61ED-4245-9F2A-E43228C56052}" destId="{24AE8B09-4D03-49BE-A643-6829249CC8A3}" srcOrd="5" destOrd="0" presId="urn:microsoft.com/office/officeart/2005/8/layout/radial6"/>
    <dgm:cxn modelId="{F478E765-5975-46E8-9E84-E678F0247BE1}" type="presParOf" srcId="{9C1A6717-61ED-4245-9F2A-E43228C56052}" destId="{13253D08-E5C3-4B16-A03A-D84EA952D85B}" srcOrd="6" destOrd="0" presId="urn:microsoft.com/office/officeart/2005/8/layout/radial6"/>
    <dgm:cxn modelId="{E03A00DA-9EC0-46ED-9B09-E18581AB9E44}" type="presParOf" srcId="{9C1A6717-61ED-4245-9F2A-E43228C56052}" destId="{89EC1EC3-C47C-4B83-AC16-FAE8327D5922}" srcOrd="7" destOrd="0" presId="urn:microsoft.com/office/officeart/2005/8/layout/radial6"/>
    <dgm:cxn modelId="{1D524468-A7A7-46A2-8F57-587760E0206F}" type="presParOf" srcId="{9C1A6717-61ED-4245-9F2A-E43228C56052}" destId="{FC98D725-2E9D-4E0E-95CA-8B1A13B6339B}" srcOrd="8" destOrd="0" presId="urn:microsoft.com/office/officeart/2005/8/layout/radial6"/>
    <dgm:cxn modelId="{E74B82F7-D95C-4E11-8E66-897687658B0D}" type="presParOf" srcId="{9C1A6717-61ED-4245-9F2A-E43228C56052}" destId="{129E51E5-173C-48DB-BA1E-9977871C245F}" srcOrd="9" destOrd="0" presId="urn:microsoft.com/office/officeart/2005/8/layout/radial6"/>
    <dgm:cxn modelId="{8A2F84FE-2E94-4A69-B9DD-4086535B77D7}" type="presParOf" srcId="{9C1A6717-61ED-4245-9F2A-E43228C56052}" destId="{49ECA8A7-B94A-4FAF-9E4C-9EE3C210DCB0}" srcOrd="10" destOrd="0" presId="urn:microsoft.com/office/officeart/2005/8/layout/radial6"/>
    <dgm:cxn modelId="{092C822B-FDE1-4366-9B67-B42810C6B9B1}" type="presParOf" srcId="{9C1A6717-61ED-4245-9F2A-E43228C56052}" destId="{1EDA165E-8EFB-4A8C-AD0D-C347C5C362D3}" srcOrd="11" destOrd="0" presId="urn:microsoft.com/office/officeart/2005/8/layout/radial6"/>
    <dgm:cxn modelId="{6AD9B1A0-6161-4A7D-9EF4-D138E854A82E}" type="presParOf" srcId="{9C1A6717-61ED-4245-9F2A-E43228C56052}" destId="{4ACF6B0A-E8B3-4DA1-BA3D-937ADCB09CC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1AD745-C50C-4DD8-A3E3-074612E0F291}" type="doc">
      <dgm:prSet loTypeId="urn:microsoft.com/office/officeart/2005/8/layout/hProcess9" loCatId="process" qsTypeId="urn:microsoft.com/office/officeart/2005/8/quickstyle/simple1" qsCatId="simple" csTypeId="urn:microsoft.com/office/officeart/2005/8/colors/colorful1" csCatId="colorful" phldr="1"/>
      <dgm:spPr/>
    </dgm:pt>
    <dgm:pt modelId="{86919159-0CD5-4CC4-8A50-12E20688F85A}">
      <dgm:prSet phldrT="[Texto]"/>
      <dgm:spPr/>
      <dgm:t>
        <a:bodyPr/>
        <a:lstStyle/>
        <a:p>
          <a:r>
            <a:rPr lang="es-ES" dirty="0" smtClean="0"/>
            <a:t>Actuaciones</a:t>
          </a:r>
        </a:p>
        <a:p>
          <a:r>
            <a:rPr lang="es-ES" dirty="0" smtClean="0"/>
            <a:t>preparatorias</a:t>
          </a:r>
          <a:endParaRPr lang="es-ES" dirty="0"/>
        </a:p>
      </dgm:t>
    </dgm:pt>
    <dgm:pt modelId="{70E92EC6-1657-4944-9A01-8F0F31E7088D}" type="parTrans" cxnId="{FB84A9EE-C794-417D-9F74-D023B6387E38}">
      <dgm:prSet/>
      <dgm:spPr/>
      <dgm:t>
        <a:bodyPr/>
        <a:lstStyle/>
        <a:p>
          <a:endParaRPr lang="es-ES"/>
        </a:p>
      </dgm:t>
    </dgm:pt>
    <dgm:pt modelId="{5AAC1574-DA2C-42B6-9261-5FBFA2755BA6}" type="sibTrans" cxnId="{FB84A9EE-C794-417D-9F74-D023B6387E38}">
      <dgm:prSet/>
      <dgm:spPr/>
      <dgm:t>
        <a:bodyPr/>
        <a:lstStyle/>
        <a:p>
          <a:endParaRPr lang="es-ES"/>
        </a:p>
      </dgm:t>
    </dgm:pt>
    <dgm:pt modelId="{AE2981B2-37BD-49B2-89F8-039E263EBD3E}">
      <dgm:prSet phldrT="[Texto]"/>
      <dgm:spPr/>
      <dgm:t>
        <a:bodyPr/>
        <a:lstStyle/>
        <a:p>
          <a:r>
            <a:rPr lang="es-ES" dirty="0" smtClean="0"/>
            <a:t>Fase de selección</a:t>
          </a:r>
          <a:endParaRPr lang="es-ES" dirty="0"/>
        </a:p>
      </dgm:t>
    </dgm:pt>
    <dgm:pt modelId="{B804BAF6-3A1F-413A-989C-D1D17D9B1E37}" type="parTrans" cxnId="{E6B1274B-90AE-4780-8C8C-DF480AAA9032}">
      <dgm:prSet/>
      <dgm:spPr/>
      <dgm:t>
        <a:bodyPr/>
        <a:lstStyle/>
        <a:p>
          <a:endParaRPr lang="es-ES"/>
        </a:p>
      </dgm:t>
    </dgm:pt>
    <dgm:pt modelId="{B53DF5B1-E97B-430F-B976-AC08A04055EB}" type="sibTrans" cxnId="{E6B1274B-90AE-4780-8C8C-DF480AAA9032}">
      <dgm:prSet/>
      <dgm:spPr/>
      <dgm:t>
        <a:bodyPr/>
        <a:lstStyle/>
        <a:p>
          <a:endParaRPr lang="es-ES"/>
        </a:p>
      </dgm:t>
    </dgm:pt>
    <dgm:pt modelId="{B1837B92-8ED5-42CA-9BF0-0E1ED6F81FBA}">
      <dgm:prSet phldrT="[Texto]"/>
      <dgm:spPr/>
      <dgm:t>
        <a:bodyPr/>
        <a:lstStyle/>
        <a:p>
          <a:r>
            <a:rPr lang="es-ES" dirty="0" smtClean="0"/>
            <a:t>Ejecución contractual</a:t>
          </a:r>
          <a:endParaRPr lang="es-ES" dirty="0"/>
        </a:p>
      </dgm:t>
    </dgm:pt>
    <dgm:pt modelId="{9E5EA7B1-EA80-4A3C-B7B9-FA0A20CCDD34}" type="parTrans" cxnId="{D5C76316-D0AF-49D9-8B43-9C101E10A8F9}">
      <dgm:prSet/>
      <dgm:spPr/>
      <dgm:t>
        <a:bodyPr/>
        <a:lstStyle/>
        <a:p>
          <a:endParaRPr lang="es-ES"/>
        </a:p>
      </dgm:t>
    </dgm:pt>
    <dgm:pt modelId="{A10A5F69-C4D3-4B60-B36E-D87C5F0833AC}" type="sibTrans" cxnId="{D5C76316-D0AF-49D9-8B43-9C101E10A8F9}">
      <dgm:prSet/>
      <dgm:spPr/>
      <dgm:t>
        <a:bodyPr/>
        <a:lstStyle/>
        <a:p>
          <a:endParaRPr lang="es-ES"/>
        </a:p>
      </dgm:t>
    </dgm:pt>
    <dgm:pt modelId="{53E29BB1-6274-4A7D-A758-AFADDF1B08F3}" type="pres">
      <dgm:prSet presAssocID="{931AD745-C50C-4DD8-A3E3-074612E0F291}" presName="CompostProcess" presStyleCnt="0">
        <dgm:presLayoutVars>
          <dgm:dir/>
          <dgm:resizeHandles val="exact"/>
        </dgm:presLayoutVars>
      </dgm:prSet>
      <dgm:spPr/>
    </dgm:pt>
    <dgm:pt modelId="{3FD48320-F418-473D-B782-D66C77005FAD}" type="pres">
      <dgm:prSet presAssocID="{931AD745-C50C-4DD8-A3E3-074612E0F291}" presName="arrow" presStyleLbl="bgShp" presStyleIdx="0" presStyleCnt="1"/>
      <dgm:spPr/>
    </dgm:pt>
    <dgm:pt modelId="{F6F43A6A-7571-4FFD-981B-DF0691A5485A}" type="pres">
      <dgm:prSet presAssocID="{931AD745-C50C-4DD8-A3E3-074612E0F291}" presName="linearProcess" presStyleCnt="0"/>
      <dgm:spPr/>
    </dgm:pt>
    <dgm:pt modelId="{FBB5CD57-841D-4D0B-A2DB-142C42F8870E}" type="pres">
      <dgm:prSet presAssocID="{86919159-0CD5-4CC4-8A50-12E20688F85A}" presName="textNode" presStyleLbl="node1" presStyleIdx="0" presStyleCnt="3">
        <dgm:presLayoutVars>
          <dgm:bulletEnabled val="1"/>
        </dgm:presLayoutVars>
      </dgm:prSet>
      <dgm:spPr/>
      <dgm:t>
        <a:bodyPr/>
        <a:lstStyle/>
        <a:p>
          <a:endParaRPr lang="es-ES"/>
        </a:p>
      </dgm:t>
    </dgm:pt>
    <dgm:pt modelId="{771C1CA8-1361-4A0A-829B-E1CA1A6AA47B}" type="pres">
      <dgm:prSet presAssocID="{5AAC1574-DA2C-42B6-9261-5FBFA2755BA6}" presName="sibTrans" presStyleCnt="0"/>
      <dgm:spPr/>
    </dgm:pt>
    <dgm:pt modelId="{C73DB98E-0D14-4110-808B-2DA05F29268A}" type="pres">
      <dgm:prSet presAssocID="{AE2981B2-37BD-49B2-89F8-039E263EBD3E}" presName="textNode" presStyleLbl="node1" presStyleIdx="1" presStyleCnt="3">
        <dgm:presLayoutVars>
          <dgm:bulletEnabled val="1"/>
        </dgm:presLayoutVars>
      </dgm:prSet>
      <dgm:spPr/>
      <dgm:t>
        <a:bodyPr/>
        <a:lstStyle/>
        <a:p>
          <a:endParaRPr lang="es-ES"/>
        </a:p>
      </dgm:t>
    </dgm:pt>
    <dgm:pt modelId="{3362BF2F-371D-41A2-B584-765EA744652B}" type="pres">
      <dgm:prSet presAssocID="{B53DF5B1-E97B-430F-B976-AC08A04055EB}" presName="sibTrans" presStyleCnt="0"/>
      <dgm:spPr/>
    </dgm:pt>
    <dgm:pt modelId="{E6EB2A6F-94AE-4CB8-8C0D-A5099D2447F0}" type="pres">
      <dgm:prSet presAssocID="{B1837B92-8ED5-42CA-9BF0-0E1ED6F81FBA}" presName="textNode" presStyleLbl="node1" presStyleIdx="2" presStyleCnt="3">
        <dgm:presLayoutVars>
          <dgm:bulletEnabled val="1"/>
        </dgm:presLayoutVars>
      </dgm:prSet>
      <dgm:spPr/>
      <dgm:t>
        <a:bodyPr/>
        <a:lstStyle/>
        <a:p>
          <a:endParaRPr lang="es-ES"/>
        </a:p>
      </dgm:t>
    </dgm:pt>
  </dgm:ptLst>
  <dgm:cxnLst>
    <dgm:cxn modelId="{E6B1274B-90AE-4780-8C8C-DF480AAA9032}" srcId="{931AD745-C50C-4DD8-A3E3-074612E0F291}" destId="{AE2981B2-37BD-49B2-89F8-039E263EBD3E}" srcOrd="1" destOrd="0" parTransId="{B804BAF6-3A1F-413A-989C-D1D17D9B1E37}" sibTransId="{B53DF5B1-E97B-430F-B976-AC08A04055EB}"/>
    <dgm:cxn modelId="{D5C76316-D0AF-49D9-8B43-9C101E10A8F9}" srcId="{931AD745-C50C-4DD8-A3E3-074612E0F291}" destId="{B1837B92-8ED5-42CA-9BF0-0E1ED6F81FBA}" srcOrd="2" destOrd="0" parTransId="{9E5EA7B1-EA80-4A3C-B7B9-FA0A20CCDD34}" sibTransId="{A10A5F69-C4D3-4B60-B36E-D87C5F0833AC}"/>
    <dgm:cxn modelId="{17C70032-99AE-4BC5-8CB2-E70F5B903EE3}" type="presOf" srcId="{86919159-0CD5-4CC4-8A50-12E20688F85A}" destId="{FBB5CD57-841D-4D0B-A2DB-142C42F8870E}" srcOrd="0" destOrd="0" presId="urn:microsoft.com/office/officeart/2005/8/layout/hProcess9"/>
    <dgm:cxn modelId="{FE345903-BA97-4824-802A-0F02A864E550}" type="presOf" srcId="{AE2981B2-37BD-49B2-89F8-039E263EBD3E}" destId="{C73DB98E-0D14-4110-808B-2DA05F29268A}" srcOrd="0" destOrd="0" presId="urn:microsoft.com/office/officeart/2005/8/layout/hProcess9"/>
    <dgm:cxn modelId="{FF77E03A-E8FF-4CA2-A53C-D6EB74377E5E}" type="presOf" srcId="{931AD745-C50C-4DD8-A3E3-074612E0F291}" destId="{53E29BB1-6274-4A7D-A758-AFADDF1B08F3}" srcOrd="0" destOrd="0" presId="urn:microsoft.com/office/officeart/2005/8/layout/hProcess9"/>
    <dgm:cxn modelId="{3E565BC2-8CEF-4D45-8EFF-FC9D9A192420}" type="presOf" srcId="{B1837B92-8ED5-42CA-9BF0-0E1ED6F81FBA}" destId="{E6EB2A6F-94AE-4CB8-8C0D-A5099D2447F0}" srcOrd="0" destOrd="0" presId="urn:microsoft.com/office/officeart/2005/8/layout/hProcess9"/>
    <dgm:cxn modelId="{FB84A9EE-C794-417D-9F74-D023B6387E38}" srcId="{931AD745-C50C-4DD8-A3E3-074612E0F291}" destId="{86919159-0CD5-4CC4-8A50-12E20688F85A}" srcOrd="0" destOrd="0" parTransId="{70E92EC6-1657-4944-9A01-8F0F31E7088D}" sibTransId="{5AAC1574-DA2C-42B6-9261-5FBFA2755BA6}"/>
    <dgm:cxn modelId="{239175D6-664D-4829-8657-6F1E8E0C688B}" type="presParOf" srcId="{53E29BB1-6274-4A7D-A758-AFADDF1B08F3}" destId="{3FD48320-F418-473D-B782-D66C77005FAD}" srcOrd="0" destOrd="0" presId="urn:microsoft.com/office/officeart/2005/8/layout/hProcess9"/>
    <dgm:cxn modelId="{92DFC21A-65A6-42A4-8162-0DC71BB7ED96}" type="presParOf" srcId="{53E29BB1-6274-4A7D-A758-AFADDF1B08F3}" destId="{F6F43A6A-7571-4FFD-981B-DF0691A5485A}" srcOrd="1" destOrd="0" presId="urn:microsoft.com/office/officeart/2005/8/layout/hProcess9"/>
    <dgm:cxn modelId="{88697CD8-81C7-4D0C-8395-44D1DCD5CEA7}" type="presParOf" srcId="{F6F43A6A-7571-4FFD-981B-DF0691A5485A}" destId="{FBB5CD57-841D-4D0B-A2DB-142C42F8870E}" srcOrd="0" destOrd="0" presId="urn:microsoft.com/office/officeart/2005/8/layout/hProcess9"/>
    <dgm:cxn modelId="{C77906AC-B632-45AE-A60C-DAC58A0AFB2B}" type="presParOf" srcId="{F6F43A6A-7571-4FFD-981B-DF0691A5485A}" destId="{771C1CA8-1361-4A0A-829B-E1CA1A6AA47B}" srcOrd="1" destOrd="0" presId="urn:microsoft.com/office/officeart/2005/8/layout/hProcess9"/>
    <dgm:cxn modelId="{C5C45864-F334-4118-B329-A639D0BEC53B}" type="presParOf" srcId="{F6F43A6A-7571-4FFD-981B-DF0691A5485A}" destId="{C73DB98E-0D14-4110-808B-2DA05F29268A}" srcOrd="2" destOrd="0" presId="urn:microsoft.com/office/officeart/2005/8/layout/hProcess9"/>
    <dgm:cxn modelId="{C02CED93-9340-45FD-9CF7-13354578DFAC}" type="presParOf" srcId="{F6F43A6A-7571-4FFD-981B-DF0691A5485A}" destId="{3362BF2F-371D-41A2-B584-765EA744652B}" srcOrd="3" destOrd="0" presId="urn:microsoft.com/office/officeart/2005/8/layout/hProcess9"/>
    <dgm:cxn modelId="{9E2E6FF4-B783-4B2F-AE77-1DC98128F9CD}" type="presParOf" srcId="{F6F43A6A-7571-4FFD-981B-DF0691A5485A}" destId="{E6EB2A6F-94AE-4CB8-8C0D-A5099D2447F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BDE2F9-AE67-4FB4-890A-56561F4CC30E}"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s-ES"/>
        </a:p>
      </dgm:t>
    </dgm:pt>
    <dgm:pt modelId="{9AC10160-45E3-446C-AB1E-9244C578CB81}">
      <dgm:prSet phldrT="[Texto]"/>
      <dgm:spPr/>
      <dgm:t>
        <a:bodyPr/>
        <a:lstStyle/>
        <a:p>
          <a:r>
            <a:rPr lang="es-ES" b="1" dirty="0" smtClean="0"/>
            <a:t>Requerimiento del área usuaria</a:t>
          </a:r>
          <a:endParaRPr lang="es-ES" b="1" dirty="0"/>
        </a:p>
      </dgm:t>
    </dgm:pt>
    <dgm:pt modelId="{BD455309-333E-43D6-8F60-01BEEB4CE2FC}" type="parTrans" cxnId="{8BDC00F6-8FDF-47B4-A578-6FF49FB6567B}">
      <dgm:prSet/>
      <dgm:spPr/>
      <dgm:t>
        <a:bodyPr/>
        <a:lstStyle/>
        <a:p>
          <a:endParaRPr lang="es-ES"/>
        </a:p>
      </dgm:t>
    </dgm:pt>
    <dgm:pt modelId="{60D31C63-3B0B-4DE7-9DF1-52D5ED96D895}" type="sibTrans" cxnId="{8BDC00F6-8FDF-47B4-A578-6FF49FB6567B}">
      <dgm:prSet/>
      <dgm:spPr/>
      <dgm:t>
        <a:bodyPr/>
        <a:lstStyle/>
        <a:p>
          <a:endParaRPr lang="es-ES"/>
        </a:p>
      </dgm:t>
    </dgm:pt>
    <dgm:pt modelId="{63474F8C-E9B9-48AD-9AC1-4F11E21D86F8}">
      <dgm:prSet phldrT="[Texto]"/>
      <dgm:spPr/>
      <dgm:t>
        <a:bodyPr/>
        <a:lstStyle/>
        <a:p>
          <a:r>
            <a:rPr lang="es-ES" b="1" dirty="0" smtClean="0"/>
            <a:t>Órgano encargado de las contrataciones</a:t>
          </a:r>
          <a:endParaRPr lang="es-ES" b="1" dirty="0"/>
        </a:p>
      </dgm:t>
    </dgm:pt>
    <dgm:pt modelId="{BDAAD6D5-555D-455C-9A02-AEC7335C6A10}" type="parTrans" cxnId="{427C07EF-D197-4E87-982C-44FE7A19C8BE}">
      <dgm:prSet/>
      <dgm:spPr/>
      <dgm:t>
        <a:bodyPr/>
        <a:lstStyle/>
        <a:p>
          <a:endParaRPr lang="es-ES"/>
        </a:p>
      </dgm:t>
    </dgm:pt>
    <dgm:pt modelId="{8E0A7227-5351-4022-A6BE-29D8528CB22F}" type="sibTrans" cxnId="{427C07EF-D197-4E87-982C-44FE7A19C8BE}">
      <dgm:prSet/>
      <dgm:spPr/>
      <dgm:t>
        <a:bodyPr/>
        <a:lstStyle/>
        <a:p>
          <a:endParaRPr lang="es-ES"/>
        </a:p>
      </dgm:t>
    </dgm:pt>
    <dgm:pt modelId="{D9EE639E-C8EC-4D85-B2F5-CE0225437263}">
      <dgm:prSet phldrT="[Texto]"/>
      <dgm:spPr/>
      <dgm:t>
        <a:bodyPr/>
        <a:lstStyle/>
        <a:p>
          <a:r>
            <a:rPr lang="es-ES" b="1" dirty="0" smtClean="0"/>
            <a:t>Estudio de mercado</a:t>
          </a:r>
          <a:endParaRPr lang="es-ES" b="1" dirty="0"/>
        </a:p>
      </dgm:t>
    </dgm:pt>
    <dgm:pt modelId="{6CCB7010-1AB5-4417-B19A-54815056EB37}" type="parTrans" cxnId="{25349636-7139-40A7-AC2F-A8EC19DCE74C}">
      <dgm:prSet/>
      <dgm:spPr/>
      <dgm:t>
        <a:bodyPr/>
        <a:lstStyle/>
        <a:p>
          <a:endParaRPr lang="es-ES"/>
        </a:p>
      </dgm:t>
    </dgm:pt>
    <dgm:pt modelId="{C7D1EB88-18D0-4A42-9677-CEB7F58788DC}" type="sibTrans" cxnId="{25349636-7139-40A7-AC2F-A8EC19DCE74C}">
      <dgm:prSet/>
      <dgm:spPr/>
      <dgm:t>
        <a:bodyPr/>
        <a:lstStyle/>
        <a:p>
          <a:endParaRPr lang="es-ES"/>
        </a:p>
      </dgm:t>
    </dgm:pt>
    <dgm:pt modelId="{71D2A10E-543A-41F7-B56E-0702AFDA1D05}">
      <dgm:prSet phldrT="[Texto]"/>
      <dgm:spPr/>
      <dgm:t>
        <a:bodyPr/>
        <a:lstStyle/>
        <a:p>
          <a:r>
            <a:rPr lang="es-ES" b="1" dirty="0" smtClean="0"/>
            <a:t>Determinación del tipo de procedimiento</a:t>
          </a:r>
          <a:endParaRPr lang="es-ES" b="1" dirty="0"/>
        </a:p>
      </dgm:t>
    </dgm:pt>
    <dgm:pt modelId="{1E69926C-CE9C-4E18-B693-26918946D2AA}" type="parTrans" cxnId="{E7FA4BF7-521D-425B-835F-22B35C040FEA}">
      <dgm:prSet/>
      <dgm:spPr/>
      <dgm:t>
        <a:bodyPr/>
        <a:lstStyle/>
        <a:p>
          <a:endParaRPr lang="es-ES"/>
        </a:p>
      </dgm:t>
    </dgm:pt>
    <dgm:pt modelId="{A304480B-154F-4849-83B2-3BA334E3A409}" type="sibTrans" cxnId="{E7FA4BF7-521D-425B-835F-22B35C040FEA}">
      <dgm:prSet/>
      <dgm:spPr/>
      <dgm:t>
        <a:bodyPr/>
        <a:lstStyle/>
        <a:p>
          <a:endParaRPr lang="es-ES"/>
        </a:p>
      </dgm:t>
    </dgm:pt>
    <dgm:pt modelId="{50942498-0B57-4CB7-8057-8AACCECDC858}">
      <dgm:prSet phldrT="[Texto]"/>
      <dgm:spPr/>
      <dgm:t>
        <a:bodyPr/>
        <a:lstStyle/>
        <a:p>
          <a:r>
            <a:rPr lang="es-ES" b="1" dirty="0" smtClean="0"/>
            <a:t>Órgano a cargo de selección</a:t>
          </a:r>
          <a:endParaRPr lang="es-ES" b="1" dirty="0"/>
        </a:p>
      </dgm:t>
    </dgm:pt>
    <dgm:pt modelId="{0FABB734-C43C-486C-A0F3-D519E5A02DB1}" type="parTrans" cxnId="{EED9D53E-6AE0-4A44-83BA-D6389FA778DB}">
      <dgm:prSet/>
      <dgm:spPr/>
      <dgm:t>
        <a:bodyPr/>
        <a:lstStyle/>
        <a:p>
          <a:endParaRPr lang="es-ES"/>
        </a:p>
      </dgm:t>
    </dgm:pt>
    <dgm:pt modelId="{B6B28663-2D98-4AD0-ACA0-4A4C41A787B7}" type="sibTrans" cxnId="{EED9D53E-6AE0-4A44-83BA-D6389FA778DB}">
      <dgm:prSet/>
      <dgm:spPr/>
      <dgm:t>
        <a:bodyPr/>
        <a:lstStyle/>
        <a:p>
          <a:endParaRPr lang="es-ES"/>
        </a:p>
      </dgm:t>
    </dgm:pt>
    <dgm:pt modelId="{EAA0A8F1-4D9C-478C-B72B-392C17FE4836}">
      <dgm:prSet phldrT="[Texto]"/>
      <dgm:spPr/>
      <dgm:t>
        <a:bodyPr/>
        <a:lstStyle/>
        <a:p>
          <a:r>
            <a:rPr lang="es-ES" b="1" dirty="0" smtClean="0"/>
            <a:t>Elaboración de documentos del procedimiento</a:t>
          </a:r>
          <a:endParaRPr lang="es-ES" b="1" dirty="0"/>
        </a:p>
      </dgm:t>
    </dgm:pt>
    <dgm:pt modelId="{56C821F6-5CF4-41F3-BCD5-DEED80A39D7B}" type="parTrans" cxnId="{FDEF1452-582A-4D0B-B44B-24FB9DB30B77}">
      <dgm:prSet/>
      <dgm:spPr/>
      <dgm:t>
        <a:bodyPr/>
        <a:lstStyle/>
        <a:p>
          <a:endParaRPr lang="es-ES"/>
        </a:p>
      </dgm:t>
    </dgm:pt>
    <dgm:pt modelId="{D5346B9E-BAE0-43E7-A8DA-29497B0BB49E}" type="sibTrans" cxnId="{FDEF1452-582A-4D0B-B44B-24FB9DB30B77}">
      <dgm:prSet/>
      <dgm:spPr/>
      <dgm:t>
        <a:bodyPr/>
        <a:lstStyle/>
        <a:p>
          <a:endParaRPr lang="es-ES"/>
        </a:p>
      </dgm:t>
    </dgm:pt>
    <dgm:pt modelId="{266B94E6-6A39-4176-8D54-E0EEF975AA6F}" type="pres">
      <dgm:prSet presAssocID="{5FBDE2F9-AE67-4FB4-890A-56561F4CC30E}" presName="diagram" presStyleCnt="0">
        <dgm:presLayoutVars>
          <dgm:dir/>
          <dgm:resizeHandles val="exact"/>
        </dgm:presLayoutVars>
      </dgm:prSet>
      <dgm:spPr/>
      <dgm:t>
        <a:bodyPr/>
        <a:lstStyle/>
        <a:p>
          <a:endParaRPr lang="es-PE"/>
        </a:p>
      </dgm:t>
    </dgm:pt>
    <dgm:pt modelId="{1E67177A-A0BE-4545-83A0-205BD7CC3AFB}" type="pres">
      <dgm:prSet presAssocID="{9AC10160-45E3-446C-AB1E-9244C578CB81}" presName="node" presStyleLbl="node1" presStyleIdx="0" presStyleCnt="6" custLinFactNeighborY="-77862">
        <dgm:presLayoutVars>
          <dgm:bulletEnabled val="1"/>
        </dgm:presLayoutVars>
      </dgm:prSet>
      <dgm:spPr/>
      <dgm:t>
        <a:bodyPr/>
        <a:lstStyle/>
        <a:p>
          <a:endParaRPr lang="es-ES"/>
        </a:p>
      </dgm:t>
    </dgm:pt>
    <dgm:pt modelId="{B66F37C0-2DE5-40AA-A4F8-E053FE842FC1}" type="pres">
      <dgm:prSet presAssocID="{60D31C63-3B0B-4DE7-9DF1-52D5ED96D895}" presName="sibTrans" presStyleLbl="sibTrans2D1" presStyleIdx="0" presStyleCnt="5"/>
      <dgm:spPr/>
      <dgm:t>
        <a:bodyPr/>
        <a:lstStyle/>
        <a:p>
          <a:endParaRPr lang="es-PE"/>
        </a:p>
      </dgm:t>
    </dgm:pt>
    <dgm:pt modelId="{A63A19CF-5A45-423F-8820-FF429D48BBCD}" type="pres">
      <dgm:prSet presAssocID="{60D31C63-3B0B-4DE7-9DF1-52D5ED96D895}" presName="connectorText" presStyleLbl="sibTrans2D1" presStyleIdx="0" presStyleCnt="5"/>
      <dgm:spPr/>
      <dgm:t>
        <a:bodyPr/>
        <a:lstStyle/>
        <a:p>
          <a:endParaRPr lang="es-PE"/>
        </a:p>
      </dgm:t>
    </dgm:pt>
    <dgm:pt modelId="{1A820D0A-E26F-46FC-B5FC-3C8944EF8BCD}" type="pres">
      <dgm:prSet presAssocID="{63474F8C-E9B9-48AD-9AC1-4F11E21D86F8}" presName="node" presStyleLbl="node1" presStyleIdx="1" presStyleCnt="6" custLinFactNeighborX="-649" custLinFactNeighborY="-77865">
        <dgm:presLayoutVars>
          <dgm:bulletEnabled val="1"/>
        </dgm:presLayoutVars>
      </dgm:prSet>
      <dgm:spPr/>
      <dgm:t>
        <a:bodyPr/>
        <a:lstStyle/>
        <a:p>
          <a:endParaRPr lang="es-ES"/>
        </a:p>
      </dgm:t>
    </dgm:pt>
    <dgm:pt modelId="{9E84C4F4-14A2-46A3-BF84-F869FA765CD6}" type="pres">
      <dgm:prSet presAssocID="{8E0A7227-5351-4022-A6BE-29D8528CB22F}" presName="sibTrans" presStyleLbl="sibTrans2D1" presStyleIdx="1" presStyleCnt="5"/>
      <dgm:spPr/>
      <dgm:t>
        <a:bodyPr/>
        <a:lstStyle/>
        <a:p>
          <a:endParaRPr lang="es-PE"/>
        </a:p>
      </dgm:t>
    </dgm:pt>
    <dgm:pt modelId="{6A147822-ED00-4569-A08F-91D355C277C4}" type="pres">
      <dgm:prSet presAssocID="{8E0A7227-5351-4022-A6BE-29D8528CB22F}" presName="connectorText" presStyleLbl="sibTrans2D1" presStyleIdx="1" presStyleCnt="5"/>
      <dgm:spPr/>
      <dgm:t>
        <a:bodyPr/>
        <a:lstStyle/>
        <a:p>
          <a:endParaRPr lang="es-PE"/>
        </a:p>
      </dgm:t>
    </dgm:pt>
    <dgm:pt modelId="{6F84095C-26A5-4797-BE39-0BDA743278FA}" type="pres">
      <dgm:prSet presAssocID="{D9EE639E-C8EC-4D85-B2F5-CE0225437263}" presName="node" presStyleLbl="node1" presStyleIdx="2" presStyleCnt="6" custLinFactNeighborX="-963" custLinFactNeighborY="-78946">
        <dgm:presLayoutVars>
          <dgm:bulletEnabled val="1"/>
        </dgm:presLayoutVars>
      </dgm:prSet>
      <dgm:spPr/>
      <dgm:t>
        <a:bodyPr/>
        <a:lstStyle/>
        <a:p>
          <a:endParaRPr lang="es-PE"/>
        </a:p>
      </dgm:t>
    </dgm:pt>
    <dgm:pt modelId="{0D0BC101-6486-4BBA-87DA-A8ADECAE454F}" type="pres">
      <dgm:prSet presAssocID="{C7D1EB88-18D0-4A42-9677-CEB7F58788DC}" presName="sibTrans" presStyleLbl="sibTrans2D1" presStyleIdx="2" presStyleCnt="5"/>
      <dgm:spPr/>
      <dgm:t>
        <a:bodyPr/>
        <a:lstStyle/>
        <a:p>
          <a:endParaRPr lang="es-PE"/>
        </a:p>
      </dgm:t>
    </dgm:pt>
    <dgm:pt modelId="{817CFC3C-56C8-4A1B-9384-D261CBD39179}" type="pres">
      <dgm:prSet presAssocID="{C7D1EB88-18D0-4A42-9677-CEB7F58788DC}" presName="connectorText" presStyleLbl="sibTrans2D1" presStyleIdx="2" presStyleCnt="5"/>
      <dgm:spPr/>
      <dgm:t>
        <a:bodyPr/>
        <a:lstStyle/>
        <a:p>
          <a:endParaRPr lang="es-PE"/>
        </a:p>
      </dgm:t>
    </dgm:pt>
    <dgm:pt modelId="{27F13548-4349-4AE8-8FF7-8688773BB5EF}" type="pres">
      <dgm:prSet presAssocID="{71D2A10E-543A-41F7-B56E-0702AFDA1D05}" presName="node" presStyleLbl="node1" presStyleIdx="3" presStyleCnt="6" custLinFactNeighborX="-314" custLinFactNeighborY="77864">
        <dgm:presLayoutVars>
          <dgm:bulletEnabled val="1"/>
        </dgm:presLayoutVars>
      </dgm:prSet>
      <dgm:spPr/>
      <dgm:t>
        <a:bodyPr/>
        <a:lstStyle/>
        <a:p>
          <a:endParaRPr lang="es-ES"/>
        </a:p>
      </dgm:t>
    </dgm:pt>
    <dgm:pt modelId="{4030EC16-B193-4203-BC8D-F3557E960F4F}" type="pres">
      <dgm:prSet presAssocID="{A304480B-154F-4849-83B2-3BA334E3A409}" presName="sibTrans" presStyleLbl="sibTrans2D1" presStyleIdx="3" presStyleCnt="5"/>
      <dgm:spPr/>
      <dgm:t>
        <a:bodyPr/>
        <a:lstStyle/>
        <a:p>
          <a:endParaRPr lang="es-PE"/>
        </a:p>
      </dgm:t>
    </dgm:pt>
    <dgm:pt modelId="{E14041AA-AB45-4F4F-A5D9-FE68D88D1BF3}" type="pres">
      <dgm:prSet presAssocID="{A304480B-154F-4849-83B2-3BA334E3A409}" presName="connectorText" presStyleLbl="sibTrans2D1" presStyleIdx="3" presStyleCnt="5"/>
      <dgm:spPr/>
      <dgm:t>
        <a:bodyPr/>
        <a:lstStyle/>
        <a:p>
          <a:endParaRPr lang="es-PE"/>
        </a:p>
      </dgm:t>
    </dgm:pt>
    <dgm:pt modelId="{B93F19A4-A552-4960-9866-288D705ACEEF}" type="pres">
      <dgm:prSet presAssocID="{50942498-0B57-4CB7-8057-8AACCECDC858}" presName="node" presStyleLbl="node1" presStyleIdx="4" presStyleCnt="6" custLinFactNeighborX="-1298" custLinFactNeighborY="76783">
        <dgm:presLayoutVars>
          <dgm:bulletEnabled val="1"/>
        </dgm:presLayoutVars>
      </dgm:prSet>
      <dgm:spPr/>
      <dgm:t>
        <a:bodyPr/>
        <a:lstStyle/>
        <a:p>
          <a:endParaRPr lang="es-ES"/>
        </a:p>
      </dgm:t>
    </dgm:pt>
    <dgm:pt modelId="{760B84E3-A41B-42B4-8232-425ABEB01877}" type="pres">
      <dgm:prSet presAssocID="{B6B28663-2D98-4AD0-ACA0-4A4C41A787B7}" presName="sibTrans" presStyleLbl="sibTrans2D1" presStyleIdx="4" presStyleCnt="5"/>
      <dgm:spPr/>
      <dgm:t>
        <a:bodyPr/>
        <a:lstStyle/>
        <a:p>
          <a:endParaRPr lang="es-PE"/>
        </a:p>
      </dgm:t>
    </dgm:pt>
    <dgm:pt modelId="{ADE71F23-0084-4DD1-9356-FCFF4701F725}" type="pres">
      <dgm:prSet presAssocID="{B6B28663-2D98-4AD0-ACA0-4A4C41A787B7}" presName="connectorText" presStyleLbl="sibTrans2D1" presStyleIdx="4" presStyleCnt="5"/>
      <dgm:spPr/>
      <dgm:t>
        <a:bodyPr/>
        <a:lstStyle/>
        <a:p>
          <a:endParaRPr lang="es-PE"/>
        </a:p>
      </dgm:t>
    </dgm:pt>
    <dgm:pt modelId="{CE5D39F2-0C0A-4A6A-9A83-38C115F41A79}" type="pres">
      <dgm:prSet presAssocID="{EAA0A8F1-4D9C-478C-B72B-392C17FE4836}" presName="node" presStyleLbl="node1" presStyleIdx="5" presStyleCnt="6" custLinFactNeighborX="-1298" custLinFactNeighborY="74620">
        <dgm:presLayoutVars>
          <dgm:bulletEnabled val="1"/>
        </dgm:presLayoutVars>
      </dgm:prSet>
      <dgm:spPr/>
      <dgm:t>
        <a:bodyPr/>
        <a:lstStyle/>
        <a:p>
          <a:endParaRPr lang="es-ES"/>
        </a:p>
      </dgm:t>
    </dgm:pt>
  </dgm:ptLst>
  <dgm:cxnLst>
    <dgm:cxn modelId="{07B748C7-D736-4E4F-9F0F-288B8D554593}" type="presOf" srcId="{B6B28663-2D98-4AD0-ACA0-4A4C41A787B7}" destId="{760B84E3-A41B-42B4-8232-425ABEB01877}" srcOrd="0" destOrd="0" presId="urn:microsoft.com/office/officeart/2005/8/layout/process5"/>
    <dgm:cxn modelId="{E3955C47-E2D6-45A9-B5C2-C62B76CD2305}" type="presOf" srcId="{A304480B-154F-4849-83B2-3BA334E3A409}" destId="{4030EC16-B193-4203-BC8D-F3557E960F4F}" srcOrd="0" destOrd="0" presId="urn:microsoft.com/office/officeart/2005/8/layout/process5"/>
    <dgm:cxn modelId="{CDA60C8C-42EA-4A4F-BFE6-C63BFEA4DB27}" type="presOf" srcId="{63474F8C-E9B9-48AD-9AC1-4F11E21D86F8}" destId="{1A820D0A-E26F-46FC-B5FC-3C8944EF8BCD}" srcOrd="0" destOrd="0" presId="urn:microsoft.com/office/officeart/2005/8/layout/process5"/>
    <dgm:cxn modelId="{53EEF141-09B7-41C5-BA00-DD21E7FD6F9F}" type="presOf" srcId="{B6B28663-2D98-4AD0-ACA0-4A4C41A787B7}" destId="{ADE71F23-0084-4DD1-9356-FCFF4701F725}" srcOrd="1" destOrd="0" presId="urn:microsoft.com/office/officeart/2005/8/layout/process5"/>
    <dgm:cxn modelId="{FDEF1452-582A-4D0B-B44B-24FB9DB30B77}" srcId="{5FBDE2F9-AE67-4FB4-890A-56561F4CC30E}" destId="{EAA0A8F1-4D9C-478C-B72B-392C17FE4836}" srcOrd="5" destOrd="0" parTransId="{56C821F6-5CF4-41F3-BCD5-DEED80A39D7B}" sibTransId="{D5346B9E-BAE0-43E7-A8DA-29497B0BB49E}"/>
    <dgm:cxn modelId="{25349636-7139-40A7-AC2F-A8EC19DCE74C}" srcId="{5FBDE2F9-AE67-4FB4-890A-56561F4CC30E}" destId="{D9EE639E-C8EC-4D85-B2F5-CE0225437263}" srcOrd="2" destOrd="0" parTransId="{6CCB7010-1AB5-4417-B19A-54815056EB37}" sibTransId="{C7D1EB88-18D0-4A42-9677-CEB7F58788DC}"/>
    <dgm:cxn modelId="{2E36BFA0-A56C-4E0F-B0BD-153DBD58ACFC}" type="presOf" srcId="{A304480B-154F-4849-83B2-3BA334E3A409}" destId="{E14041AA-AB45-4F4F-A5D9-FE68D88D1BF3}" srcOrd="1" destOrd="0" presId="urn:microsoft.com/office/officeart/2005/8/layout/process5"/>
    <dgm:cxn modelId="{8BDC00F6-8FDF-47B4-A578-6FF49FB6567B}" srcId="{5FBDE2F9-AE67-4FB4-890A-56561F4CC30E}" destId="{9AC10160-45E3-446C-AB1E-9244C578CB81}" srcOrd="0" destOrd="0" parTransId="{BD455309-333E-43D6-8F60-01BEEB4CE2FC}" sibTransId="{60D31C63-3B0B-4DE7-9DF1-52D5ED96D895}"/>
    <dgm:cxn modelId="{D5D0B7B3-1898-4A89-B2F8-DD2F92ED49A2}" type="presOf" srcId="{60D31C63-3B0B-4DE7-9DF1-52D5ED96D895}" destId="{A63A19CF-5A45-423F-8820-FF429D48BBCD}" srcOrd="1" destOrd="0" presId="urn:microsoft.com/office/officeart/2005/8/layout/process5"/>
    <dgm:cxn modelId="{961E7F68-559A-43C4-B011-D38D80DC2A14}" type="presOf" srcId="{5FBDE2F9-AE67-4FB4-890A-56561F4CC30E}" destId="{266B94E6-6A39-4176-8D54-E0EEF975AA6F}" srcOrd="0" destOrd="0" presId="urn:microsoft.com/office/officeart/2005/8/layout/process5"/>
    <dgm:cxn modelId="{EED9D53E-6AE0-4A44-83BA-D6389FA778DB}" srcId="{5FBDE2F9-AE67-4FB4-890A-56561F4CC30E}" destId="{50942498-0B57-4CB7-8057-8AACCECDC858}" srcOrd="4" destOrd="0" parTransId="{0FABB734-C43C-486C-A0F3-D519E5A02DB1}" sibTransId="{B6B28663-2D98-4AD0-ACA0-4A4C41A787B7}"/>
    <dgm:cxn modelId="{427C07EF-D197-4E87-982C-44FE7A19C8BE}" srcId="{5FBDE2F9-AE67-4FB4-890A-56561F4CC30E}" destId="{63474F8C-E9B9-48AD-9AC1-4F11E21D86F8}" srcOrd="1" destOrd="0" parTransId="{BDAAD6D5-555D-455C-9A02-AEC7335C6A10}" sibTransId="{8E0A7227-5351-4022-A6BE-29D8528CB22F}"/>
    <dgm:cxn modelId="{99E96E92-7B5A-4252-8843-DDFAB3C9D1D6}" type="presOf" srcId="{C7D1EB88-18D0-4A42-9677-CEB7F58788DC}" destId="{817CFC3C-56C8-4A1B-9384-D261CBD39179}" srcOrd="1" destOrd="0" presId="urn:microsoft.com/office/officeart/2005/8/layout/process5"/>
    <dgm:cxn modelId="{BC0ACD5B-1E19-4B35-9C59-2B8D1FD92D3E}" type="presOf" srcId="{9AC10160-45E3-446C-AB1E-9244C578CB81}" destId="{1E67177A-A0BE-4545-83A0-205BD7CC3AFB}" srcOrd="0" destOrd="0" presId="urn:microsoft.com/office/officeart/2005/8/layout/process5"/>
    <dgm:cxn modelId="{E7FA4BF7-521D-425B-835F-22B35C040FEA}" srcId="{5FBDE2F9-AE67-4FB4-890A-56561F4CC30E}" destId="{71D2A10E-543A-41F7-B56E-0702AFDA1D05}" srcOrd="3" destOrd="0" parTransId="{1E69926C-CE9C-4E18-B693-26918946D2AA}" sibTransId="{A304480B-154F-4849-83B2-3BA334E3A409}"/>
    <dgm:cxn modelId="{5BC39AC2-9F01-49DD-882E-3159CA7C41B9}" type="presOf" srcId="{50942498-0B57-4CB7-8057-8AACCECDC858}" destId="{B93F19A4-A552-4960-9866-288D705ACEEF}" srcOrd="0" destOrd="0" presId="urn:microsoft.com/office/officeart/2005/8/layout/process5"/>
    <dgm:cxn modelId="{405093A7-23C4-41B6-B491-580C6FE29170}" type="presOf" srcId="{D9EE639E-C8EC-4D85-B2F5-CE0225437263}" destId="{6F84095C-26A5-4797-BE39-0BDA743278FA}" srcOrd="0" destOrd="0" presId="urn:microsoft.com/office/officeart/2005/8/layout/process5"/>
    <dgm:cxn modelId="{A2A8B91E-090E-468D-9219-6A704BD1B317}" type="presOf" srcId="{71D2A10E-543A-41F7-B56E-0702AFDA1D05}" destId="{27F13548-4349-4AE8-8FF7-8688773BB5EF}" srcOrd="0" destOrd="0" presId="urn:microsoft.com/office/officeart/2005/8/layout/process5"/>
    <dgm:cxn modelId="{7F70DC2F-19A0-418A-AE49-AE51683B0FC4}" type="presOf" srcId="{EAA0A8F1-4D9C-478C-B72B-392C17FE4836}" destId="{CE5D39F2-0C0A-4A6A-9A83-38C115F41A79}" srcOrd="0" destOrd="0" presId="urn:microsoft.com/office/officeart/2005/8/layout/process5"/>
    <dgm:cxn modelId="{2C9A194B-7089-4475-90D3-EC9AA37BB1A7}" type="presOf" srcId="{8E0A7227-5351-4022-A6BE-29D8528CB22F}" destId="{9E84C4F4-14A2-46A3-BF84-F869FA765CD6}" srcOrd="0" destOrd="0" presId="urn:microsoft.com/office/officeart/2005/8/layout/process5"/>
    <dgm:cxn modelId="{50E79354-F6F3-4DB3-A851-133819DE3BFF}" type="presOf" srcId="{8E0A7227-5351-4022-A6BE-29D8528CB22F}" destId="{6A147822-ED00-4569-A08F-91D355C277C4}" srcOrd="1" destOrd="0" presId="urn:microsoft.com/office/officeart/2005/8/layout/process5"/>
    <dgm:cxn modelId="{14262E03-7D0D-4ED1-AAF0-0604FB3BC8EF}" type="presOf" srcId="{60D31C63-3B0B-4DE7-9DF1-52D5ED96D895}" destId="{B66F37C0-2DE5-40AA-A4F8-E053FE842FC1}" srcOrd="0" destOrd="0" presId="urn:microsoft.com/office/officeart/2005/8/layout/process5"/>
    <dgm:cxn modelId="{C40BC7C1-8967-49C8-8E5B-C2BFCFBE531F}" type="presOf" srcId="{C7D1EB88-18D0-4A42-9677-CEB7F58788DC}" destId="{0D0BC101-6486-4BBA-87DA-A8ADECAE454F}" srcOrd="0" destOrd="0" presId="urn:microsoft.com/office/officeart/2005/8/layout/process5"/>
    <dgm:cxn modelId="{DDA1B8A9-F762-4B1C-B9CD-3EFD671ECF6B}" type="presParOf" srcId="{266B94E6-6A39-4176-8D54-E0EEF975AA6F}" destId="{1E67177A-A0BE-4545-83A0-205BD7CC3AFB}" srcOrd="0" destOrd="0" presId="urn:microsoft.com/office/officeart/2005/8/layout/process5"/>
    <dgm:cxn modelId="{48519BF3-536B-460A-A679-14C209B785A8}" type="presParOf" srcId="{266B94E6-6A39-4176-8D54-E0EEF975AA6F}" destId="{B66F37C0-2DE5-40AA-A4F8-E053FE842FC1}" srcOrd="1" destOrd="0" presId="urn:microsoft.com/office/officeart/2005/8/layout/process5"/>
    <dgm:cxn modelId="{0CCA5741-B913-4B2C-BA1F-FFA3BB2687B8}" type="presParOf" srcId="{B66F37C0-2DE5-40AA-A4F8-E053FE842FC1}" destId="{A63A19CF-5A45-423F-8820-FF429D48BBCD}" srcOrd="0" destOrd="0" presId="urn:microsoft.com/office/officeart/2005/8/layout/process5"/>
    <dgm:cxn modelId="{2D5BBF71-1818-4261-840C-D7D862296B23}" type="presParOf" srcId="{266B94E6-6A39-4176-8D54-E0EEF975AA6F}" destId="{1A820D0A-E26F-46FC-B5FC-3C8944EF8BCD}" srcOrd="2" destOrd="0" presId="urn:microsoft.com/office/officeart/2005/8/layout/process5"/>
    <dgm:cxn modelId="{81BD24E0-06BE-4F2C-9CC3-3DB3A2942A45}" type="presParOf" srcId="{266B94E6-6A39-4176-8D54-E0EEF975AA6F}" destId="{9E84C4F4-14A2-46A3-BF84-F869FA765CD6}" srcOrd="3" destOrd="0" presId="urn:microsoft.com/office/officeart/2005/8/layout/process5"/>
    <dgm:cxn modelId="{A8C3060C-91E2-4755-A45B-1AA344ACC252}" type="presParOf" srcId="{9E84C4F4-14A2-46A3-BF84-F869FA765CD6}" destId="{6A147822-ED00-4569-A08F-91D355C277C4}" srcOrd="0" destOrd="0" presId="urn:microsoft.com/office/officeart/2005/8/layout/process5"/>
    <dgm:cxn modelId="{9F8EECD5-0725-43AA-A3C6-2BB27527C3AC}" type="presParOf" srcId="{266B94E6-6A39-4176-8D54-E0EEF975AA6F}" destId="{6F84095C-26A5-4797-BE39-0BDA743278FA}" srcOrd="4" destOrd="0" presId="urn:microsoft.com/office/officeart/2005/8/layout/process5"/>
    <dgm:cxn modelId="{70D8FFBB-6699-420C-AF47-23A46FA3512A}" type="presParOf" srcId="{266B94E6-6A39-4176-8D54-E0EEF975AA6F}" destId="{0D0BC101-6486-4BBA-87DA-A8ADECAE454F}" srcOrd="5" destOrd="0" presId="urn:microsoft.com/office/officeart/2005/8/layout/process5"/>
    <dgm:cxn modelId="{4A697687-4B91-408F-9BC2-24279F9FBC36}" type="presParOf" srcId="{0D0BC101-6486-4BBA-87DA-A8ADECAE454F}" destId="{817CFC3C-56C8-4A1B-9384-D261CBD39179}" srcOrd="0" destOrd="0" presId="urn:microsoft.com/office/officeart/2005/8/layout/process5"/>
    <dgm:cxn modelId="{CC075EBB-ED3B-4EE8-B2FA-CC0D9974C90F}" type="presParOf" srcId="{266B94E6-6A39-4176-8D54-E0EEF975AA6F}" destId="{27F13548-4349-4AE8-8FF7-8688773BB5EF}" srcOrd="6" destOrd="0" presId="urn:microsoft.com/office/officeart/2005/8/layout/process5"/>
    <dgm:cxn modelId="{BBAF7D11-D223-49E9-83C0-3FF7DE976F53}" type="presParOf" srcId="{266B94E6-6A39-4176-8D54-E0EEF975AA6F}" destId="{4030EC16-B193-4203-BC8D-F3557E960F4F}" srcOrd="7" destOrd="0" presId="urn:microsoft.com/office/officeart/2005/8/layout/process5"/>
    <dgm:cxn modelId="{C1EB0D56-BAAC-4FFE-B4DE-521014510E88}" type="presParOf" srcId="{4030EC16-B193-4203-BC8D-F3557E960F4F}" destId="{E14041AA-AB45-4F4F-A5D9-FE68D88D1BF3}" srcOrd="0" destOrd="0" presId="urn:microsoft.com/office/officeart/2005/8/layout/process5"/>
    <dgm:cxn modelId="{3E22C0A9-E36F-4B64-9672-F044A7B449AE}" type="presParOf" srcId="{266B94E6-6A39-4176-8D54-E0EEF975AA6F}" destId="{B93F19A4-A552-4960-9866-288D705ACEEF}" srcOrd="8" destOrd="0" presId="urn:microsoft.com/office/officeart/2005/8/layout/process5"/>
    <dgm:cxn modelId="{6755B6E4-1BCA-4F52-8B5C-C5851772DCD9}" type="presParOf" srcId="{266B94E6-6A39-4176-8D54-E0EEF975AA6F}" destId="{760B84E3-A41B-42B4-8232-425ABEB01877}" srcOrd="9" destOrd="0" presId="urn:microsoft.com/office/officeart/2005/8/layout/process5"/>
    <dgm:cxn modelId="{554B23B1-8226-473D-BAA4-DF4ACA6958A4}" type="presParOf" srcId="{760B84E3-A41B-42B4-8232-425ABEB01877}" destId="{ADE71F23-0084-4DD1-9356-FCFF4701F725}" srcOrd="0" destOrd="0" presId="urn:microsoft.com/office/officeart/2005/8/layout/process5"/>
    <dgm:cxn modelId="{03C1ECC8-DA41-47F9-B8F2-BF7D38D6FFAB}" type="presParOf" srcId="{266B94E6-6A39-4176-8D54-E0EEF975AA6F}" destId="{CE5D39F2-0C0A-4A6A-9A83-38C115F41A7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5CDCD0-82D2-4CE1-9767-88EA7E1820B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A0953663-1979-4FA8-8BC0-443D83228382}">
      <dgm:prSet phldrT="[Texto]" custT="1"/>
      <dgm:spPr/>
      <dgm:t>
        <a:bodyPr/>
        <a:lstStyle/>
        <a:p>
          <a:r>
            <a:rPr lang="es-ES" sz="2000" b="1" dirty="0" smtClean="0"/>
            <a:t>Contratación Directa</a:t>
          </a:r>
          <a:endParaRPr lang="es-ES" sz="2000" b="1" dirty="0"/>
        </a:p>
      </dgm:t>
    </dgm:pt>
    <dgm:pt modelId="{5FD39D70-7359-4F4E-AC84-19F34EC6A78C}" type="parTrans" cxnId="{BC89B8C7-F1A4-445A-83F7-7835947681F1}">
      <dgm:prSet/>
      <dgm:spPr/>
      <dgm:t>
        <a:bodyPr/>
        <a:lstStyle/>
        <a:p>
          <a:endParaRPr lang="es-ES" b="1"/>
        </a:p>
      </dgm:t>
    </dgm:pt>
    <dgm:pt modelId="{0CA3B97D-ED18-4534-A892-50B2CBE2BD22}" type="sibTrans" cxnId="{BC89B8C7-F1A4-445A-83F7-7835947681F1}">
      <dgm:prSet/>
      <dgm:spPr/>
      <dgm:t>
        <a:bodyPr/>
        <a:lstStyle/>
        <a:p>
          <a:endParaRPr lang="es-ES" b="1"/>
        </a:p>
      </dgm:t>
    </dgm:pt>
    <dgm:pt modelId="{36E8BDE3-47F4-4BE5-8C7B-26DA37CCEA1A}">
      <dgm:prSet phldrT="[Texto]" custT="1"/>
      <dgm:spPr/>
      <dgm:t>
        <a:bodyPr/>
        <a:lstStyle/>
        <a:p>
          <a:r>
            <a:rPr lang="es-ES" sz="2000" b="1" dirty="0" smtClean="0"/>
            <a:t>Procedimientos de selección</a:t>
          </a:r>
          <a:endParaRPr lang="es-ES" sz="2000" b="1" dirty="0"/>
        </a:p>
      </dgm:t>
    </dgm:pt>
    <dgm:pt modelId="{2B652301-56F9-4DED-A14E-B6306FF8EA77}" type="sibTrans" cxnId="{A1B08BFC-EFEB-4754-B2D1-7129E0D3281E}">
      <dgm:prSet/>
      <dgm:spPr/>
      <dgm:t>
        <a:bodyPr/>
        <a:lstStyle/>
        <a:p>
          <a:endParaRPr lang="es-ES" b="1"/>
        </a:p>
      </dgm:t>
    </dgm:pt>
    <dgm:pt modelId="{16273BCC-BE7F-4CC7-A7AE-9CAB7FFC90BA}" type="parTrans" cxnId="{A1B08BFC-EFEB-4754-B2D1-7129E0D3281E}">
      <dgm:prSet/>
      <dgm:spPr/>
      <dgm:t>
        <a:bodyPr/>
        <a:lstStyle/>
        <a:p>
          <a:endParaRPr lang="es-ES" b="1"/>
        </a:p>
      </dgm:t>
    </dgm:pt>
    <dgm:pt modelId="{7D4BF6DC-6320-41C2-9DAB-7747F1199AE1}">
      <dgm:prSet phldrT="[Texto]" custT="1"/>
      <dgm:spPr/>
      <dgm:t>
        <a:bodyPr/>
        <a:lstStyle/>
        <a:p>
          <a:r>
            <a:rPr lang="es-ES" sz="2000" b="1" dirty="0" smtClean="0"/>
            <a:t>Competitivos</a:t>
          </a:r>
          <a:endParaRPr lang="es-ES" sz="2000" b="1" dirty="0"/>
        </a:p>
      </dgm:t>
    </dgm:pt>
    <dgm:pt modelId="{C1FDFB6D-C89F-4964-B838-B4852B1B0D5D}" type="parTrans" cxnId="{66C71315-5517-478C-B8BC-ADED02A4F4A3}">
      <dgm:prSet/>
      <dgm:spPr/>
      <dgm:t>
        <a:bodyPr/>
        <a:lstStyle/>
        <a:p>
          <a:endParaRPr lang="es-ES"/>
        </a:p>
      </dgm:t>
    </dgm:pt>
    <dgm:pt modelId="{A800717D-8E27-4DCC-B030-2D16D60F80DD}" type="sibTrans" cxnId="{66C71315-5517-478C-B8BC-ADED02A4F4A3}">
      <dgm:prSet/>
      <dgm:spPr/>
      <dgm:t>
        <a:bodyPr/>
        <a:lstStyle/>
        <a:p>
          <a:endParaRPr lang="es-ES"/>
        </a:p>
      </dgm:t>
    </dgm:pt>
    <dgm:pt modelId="{FAC4ECE7-7AC0-4A42-8232-AE62F6C19D4D}">
      <dgm:prSet phldrT="[Texto]" custT="1"/>
      <dgm:spPr/>
      <dgm:t>
        <a:bodyPr/>
        <a:lstStyle/>
        <a:p>
          <a:r>
            <a:rPr lang="es-ES" sz="2000" b="1" dirty="0" smtClean="0"/>
            <a:t>No competitivos</a:t>
          </a:r>
          <a:endParaRPr lang="es-ES" sz="2000" b="1" dirty="0"/>
        </a:p>
      </dgm:t>
    </dgm:pt>
    <dgm:pt modelId="{75E61537-00D2-4653-AE76-B9460F64E11B}" type="parTrans" cxnId="{6BE9EA96-D229-4B4B-9390-7E1291CD3E88}">
      <dgm:prSet/>
      <dgm:spPr/>
      <dgm:t>
        <a:bodyPr/>
        <a:lstStyle/>
        <a:p>
          <a:endParaRPr lang="es-ES"/>
        </a:p>
      </dgm:t>
    </dgm:pt>
    <dgm:pt modelId="{1B3342AE-4448-4A85-AAFE-CB1031DB1360}" type="sibTrans" cxnId="{6BE9EA96-D229-4B4B-9390-7E1291CD3E88}">
      <dgm:prSet/>
      <dgm:spPr/>
      <dgm:t>
        <a:bodyPr/>
        <a:lstStyle/>
        <a:p>
          <a:endParaRPr lang="es-ES"/>
        </a:p>
      </dgm:t>
    </dgm:pt>
    <dgm:pt modelId="{786034C7-03EA-4FDB-A3E8-00478BAB8C39}">
      <dgm:prSet phldrT="[Texto]" custT="1"/>
      <dgm:spPr/>
      <dgm:t>
        <a:bodyPr/>
        <a:lstStyle/>
        <a:p>
          <a:r>
            <a:rPr lang="es-ES" sz="2000" b="1" dirty="0" smtClean="0"/>
            <a:t>Licitación Pública</a:t>
          </a:r>
          <a:endParaRPr lang="es-ES" sz="2000" b="1" dirty="0"/>
        </a:p>
      </dgm:t>
    </dgm:pt>
    <dgm:pt modelId="{C01B01CD-2221-4C6F-99A7-7B6BD3C9832F}" type="parTrans" cxnId="{7C69F71E-7431-4A54-9B1C-F015E3F66C55}">
      <dgm:prSet/>
      <dgm:spPr/>
      <dgm:t>
        <a:bodyPr/>
        <a:lstStyle/>
        <a:p>
          <a:endParaRPr lang="es-ES"/>
        </a:p>
      </dgm:t>
    </dgm:pt>
    <dgm:pt modelId="{DE1D8267-952B-4313-B378-01D5690C4E3B}" type="sibTrans" cxnId="{7C69F71E-7431-4A54-9B1C-F015E3F66C55}">
      <dgm:prSet/>
      <dgm:spPr/>
      <dgm:t>
        <a:bodyPr/>
        <a:lstStyle/>
        <a:p>
          <a:endParaRPr lang="es-ES"/>
        </a:p>
      </dgm:t>
    </dgm:pt>
    <dgm:pt modelId="{C17BE7AF-393B-4BBF-963C-B29079195B8F}">
      <dgm:prSet phldrT="[Texto]" custT="1"/>
      <dgm:spPr/>
      <dgm:t>
        <a:bodyPr/>
        <a:lstStyle/>
        <a:p>
          <a:r>
            <a:rPr lang="es-ES" sz="1500" b="1" dirty="0" smtClean="0"/>
            <a:t>Servicios en general</a:t>
          </a:r>
          <a:endParaRPr lang="es-ES" sz="1500" b="1" dirty="0"/>
        </a:p>
      </dgm:t>
    </dgm:pt>
    <dgm:pt modelId="{209A336B-1061-4359-923E-50FA21F88A88}" type="parTrans" cxnId="{BDBF0155-0692-4885-BBEC-541DC2F5574C}">
      <dgm:prSet/>
      <dgm:spPr/>
      <dgm:t>
        <a:bodyPr/>
        <a:lstStyle/>
        <a:p>
          <a:endParaRPr lang="es-ES"/>
        </a:p>
      </dgm:t>
    </dgm:pt>
    <dgm:pt modelId="{0E26A41A-4138-431F-BF17-2A71DB67D0C4}" type="sibTrans" cxnId="{BDBF0155-0692-4885-BBEC-541DC2F5574C}">
      <dgm:prSet/>
      <dgm:spPr/>
      <dgm:t>
        <a:bodyPr/>
        <a:lstStyle/>
        <a:p>
          <a:endParaRPr lang="es-ES"/>
        </a:p>
      </dgm:t>
    </dgm:pt>
    <dgm:pt modelId="{AF2A9D17-13E1-4654-A56F-2E08DAC9154B}">
      <dgm:prSet phldrT="[Texto]" custT="1"/>
      <dgm:spPr/>
      <dgm:t>
        <a:bodyPr/>
        <a:lstStyle/>
        <a:p>
          <a:r>
            <a:rPr lang="es-ES" sz="1500" b="1" dirty="0" smtClean="0"/>
            <a:t>Consultorías en general y Consultorías de obras</a:t>
          </a:r>
          <a:endParaRPr lang="es-ES" sz="1500" b="1" dirty="0"/>
        </a:p>
      </dgm:t>
    </dgm:pt>
    <dgm:pt modelId="{C0F44789-9E31-4217-830F-8EFF38895306}" type="parTrans" cxnId="{89BCFB71-CA3C-40CA-A1FF-C923B8D1F1AE}">
      <dgm:prSet/>
      <dgm:spPr/>
      <dgm:t>
        <a:bodyPr/>
        <a:lstStyle/>
        <a:p>
          <a:endParaRPr lang="es-ES"/>
        </a:p>
      </dgm:t>
    </dgm:pt>
    <dgm:pt modelId="{3FE0854B-4BE6-482A-AAEB-AC69399CF973}" type="sibTrans" cxnId="{89BCFB71-CA3C-40CA-A1FF-C923B8D1F1AE}">
      <dgm:prSet/>
      <dgm:spPr/>
      <dgm:t>
        <a:bodyPr/>
        <a:lstStyle/>
        <a:p>
          <a:endParaRPr lang="es-ES"/>
        </a:p>
      </dgm:t>
    </dgm:pt>
    <dgm:pt modelId="{C0706743-6E92-4F16-98C1-6040572A7790}">
      <dgm:prSet phldrT="[Texto]" custT="1"/>
      <dgm:spPr/>
      <dgm:t>
        <a:bodyPr/>
        <a:lstStyle/>
        <a:p>
          <a:r>
            <a:rPr lang="es-ES" sz="2000" b="1" dirty="0" smtClean="0"/>
            <a:t>Concurso Público</a:t>
          </a:r>
          <a:endParaRPr lang="es-ES" sz="2000" b="1" dirty="0"/>
        </a:p>
      </dgm:t>
    </dgm:pt>
    <dgm:pt modelId="{B960F467-EDA1-45CC-9BD9-0D971862BD15}" type="parTrans" cxnId="{510FF199-8CAA-4BAA-AE0D-C7CA6F438D2D}">
      <dgm:prSet/>
      <dgm:spPr/>
      <dgm:t>
        <a:bodyPr/>
        <a:lstStyle/>
        <a:p>
          <a:endParaRPr lang="es-ES"/>
        </a:p>
      </dgm:t>
    </dgm:pt>
    <dgm:pt modelId="{16E93367-19B4-4159-A432-641D88014007}" type="sibTrans" cxnId="{510FF199-8CAA-4BAA-AE0D-C7CA6F438D2D}">
      <dgm:prSet/>
      <dgm:spPr/>
      <dgm:t>
        <a:bodyPr/>
        <a:lstStyle/>
        <a:p>
          <a:endParaRPr lang="es-ES"/>
        </a:p>
      </dgm:t>
    </dgm:pt>
    <dgm:pt modelId="{241A8BE8-FE70-43DD-8A4A-6C13B90AD9D1}">
      <dgm:prSet phldrT="[Texto]" custT="1"/>
      <dgm:spPr/>
      <dgm:t>
        <a:bodyPr/>
        <a:lstStyle/>
        <a:p>
          <a:r>
            <a:rPr lang="es-ES" sz="1500" b="1" dirty="0" smtClean="0"/>
            <a:t>Bienes </a:t>
          </a:r>
          <a:endParaRPr lang="es-ES" sz="1500" b="1" dirty="0"/>
        </a:p>
      </dgm:t>
    </dgm:pt>
    <dgm:pt modelId="{8BDA6A83-86D2-4CC9-8568-C6CB8E78E32D}" type="parTrans" cxnId="{006D76C8-22C6-4B34-A999-C6BDACE48510}">
      <dgm:prSet/>
      <dgm:spPr/>
      <dgm:t>
        <a:bodyPr/>
        <a:lstStyle/>
        <a:p>
          <a:endParaRPr lang="es-ES"/>
        </a:p>
      </dgm:t>
    </dgm:pt>
    <dgm:pt modelId="{6B1133DC-ED10-481D-B027-76ADA2BAB61C}" type="sibTrans" cxnId="{006D76C8-22C6-4B34-A999-C6BDACE48510}">
      <dgm:prSet/>
      <dgm:spPr/>
      <dgm:t>
        <a:bodyPr/>
        <a:lstStyle/>
        <a:p>
          <a:endParaRPr lang="es-ES"/>
        </a:p>
      </dgm:t>
    </dgm:pt>
    <dgm:pt modelId="{7567D2C2-A836-4DC1-9F2C-C42AC89DF34D}">
      <dgm:prSet phldrT="[Texto]" custT="1"/>
      <dgm:spPr/>
      <dgm:t>
        <a:bodyPr/>
        <a:lstStyle/>
        <a:p>
          <a:r>
            <a:rPr lang="es-ES" sz="1500" b="1" dirty="0" smtClean="0"/>
            <a:t>Obras</a:t>
          </a:r>
          <a:endParaRPr lang="es-ES" sz="1500" b="1" dirty="0"/>
        </a:p>
      </dgm:t>
    </dgm:pt>
    <dgm:pt modelId="{A80E5465-4885-470E-9D97-9CC9BF9D6105}" type="parTrans" cxnId="{C1537D4E-0243-4B4B-8D12-4DE0F3E5D444}">
      <dgm:prSet/>
      <dgm:spPr/>
      <dgm:t>
        <a:bodyPr/>
        <a:lstStyle/>
        <a:p>
          <a:endParaRPr lang="es-ES"/>
        </a:p>
      </dgm:t>
    </dgm:pt>
    <dgm:pt modelId="{F321AE6C-6FEF-46D7-AC9E-20FD695AE87B}" type="sibTrans" cxnId="{C1537D4E-0243-4B4B-8D12-4DE0F3E5D444}">
      <dgm:prSet/>
      <dgm:spPr/>
      <dgm:t>
        <a:bodyPr/>
        <a:lstStyle/>
        <a:p>
          <a:endParaRPr lang="es-ES"/>
        </a:p>
      </dgm:t>
    </dgm:pt>
    <dgm:pt modelId="{74C490A4-70FF-4D6D-9A91-E6435848B653}">
      <dgm:prSet phldrT="[Texto]" custT="1"/>
      <dgm:spPr/>
      <dgm:t>
        <a:bodyPr/>
        <a:lstStyle/>
        <a:p>
          <a:r>
            <a:rPr lang="es-ES" sz="1500" b="1" dirty="0" smtClean="0"/>
            <a:t>Mixtas</a:t>
          </a:r>
          <a:endParaRPr lang="es-ES" sz="1500" b="1" dirty="0"/>
        </a:p>
      </dgm:t>
    </dgm:pt>
    <dgm:pt modelId="{714AAE3B-2F85-40BB-AF77-EBD2EB64AE5F}" type="parTrans" cxnId="{76E692D2-93BA-49C0-883A-D459DEEFAE52}">
      <dgm:prSet/>
      <dgm:spPr/>
      <dgm:t>
        <a:bodyPr/>
        <a:lstStyle/>
        <a:p>
          <a:endParaRPr lang="es-ES"/>
        </a:p>
      </dgm:t>
    </dgm:pt>
    <dgm:pt modelId="{A9535DE3-D436-425E-9041-89DDC77C3E38}" type="sibTrans" cxnId="{76E692D2-93BA-49C0-883A-D459DEEFAE52}">
      <dgm:prSet/>
      <dgm:spPr/>
      <dgm:t>
        <a:bodyPr/>
        <a:lstStyle/>
        <a:p>
          <a:endParaRPr lang="es-ES"/>
        </a:p>
      </dgm:t>
    </dgm:pt>
    <dgm:pt modelId="{407303B5-F1A9-4035-9E01-54F5F3A3DA54}">
      <dgm:prSet phldrT="[Texto]" custT="1"/>
      <dgm:spPr/>
      <dgm:t>
        <a:bodyPr/>
        <a:lstStyle/>
        <a:p>
          <a:r>
            <a:rPr lang="es-ES" sz="2000" b="1" dirty="0" smtClean="0"/>
            <a:t>Adjudicación Simplificada</a:t>
          </a:r>
          <a:endParaRPr lang="es-ES" sz="2000" b="1" dirty="0"/>
        </a:p>
      </dgm:t>
    </dgm:pt>
    <dgm:pt modelId="{690C3E2F-9DF1-45E0-902B-9B5282562BA0}" type="parTrans" cxnId="{670E1044-AA3D-4ABC-9DEC-452828D7A57A}">
      <dgm:prSet/>
      <dgm:spPr/>
      <dgm:t>
        <a:bodyPr/>
        <a:lstStyle/>
        <a:p>
          <a:endParaRPr lang="es-ES"/>
        </a:p>
      </dgm:t>
    </dgm:pt>
    <dgm:pt modelId="{BA9582F3-4030-436F-AD70-DE490F5FE301}" type="sibTrans" cxnId="{670E1044-AA3D-4ABC-9DEC-452828D7A57A}">
      <dgm:prSet/>
      <dgm:spPr/>
      <dgm:t>
        <a:bodyPr/>
        <a:lstStyle/>
        <a:p>
          <a:endParaRPr lang="es-ES"/>
        </a:p>
      </dgm:t>
    </dgm:pt>
    <dgm:pt modelId="{4E060069-82BE-426B-93F2-4A7F6BBC4C29}" type="pres">
      <dgm:prSet presAssocID="{8E5CDCD0-82D2-4CE1-9767-88EA7E1820B7}" presName="diagram" presStyleCnt="0">
        <dgm:presLayoutVars>
          <dgm:chPref val="1"/>
          <dgm:dir/>
          <dgm:animOne val="branch"/>
          <dgm:animLvl val="lvl"/>
          <dgm:resizeHandles val="exact"/>
        </dgm:presLayoutVars>
      </dgm:prSet>
      <dgm:spPr/>
      <dgm:t>
        <a:bodyPr/>
        <a:lstStyle/>
        <a:p>
          <a:endParaRPr lang="es-ES"/>
        </a:p>
      </dgm:t>
    </dgm:pt>
    <dgm:pt modelId="{3D5643F4-606D-40E4-AA81-4137849B915D}" type="pres">
      <dgm:prSet presAssocID="{36E8BDE3-47F4-4BE5-8C7B-26DA37CCEA1A}" presName="root1" presStyleCnt="0"/>
      <dgm:spPr/>
    </dgm:pt>
    <dgm:pt modelId="{5BAAE133-3140-4B49-ABB6-94F08040FAFD}" type="pres">
      <dgm:prSet presAssocID="{36E8BDE3-47F4-4BE5-8C7B-26DA37CCEA1A}" presName="LevelOneTextNode" presStyleLbl="node0" presStyleIdx="0" presStyleCnt="1" custScaleX="113848">
        <dgm:presLayoutVars>
          <dgm:chPref val="3"/>
        </dgm:presLayoutVars>
      </dgm:prSet>
      <dgm:spPr/>
      <dgm:t>
        <a:bodyPr/>
        <a:lstStyle/>
        <a:p>
          <a:endParaRPr lang="es-ES"/>
        </a:p>
      </dgm:t>
    </dgm:pt>
    <dgm:pt modelId="{AB2226D8-B385-490B-A949-39392C156486}" type="pres">
      <dgm:prSet presAssocID="{36E8BDE3-47F4-4BE5-8C7B-26DA37CCEA1A}" presName="level2hierChild" presStyleCnt="0"/>
      <dgm:spPr/>
    </dgm:pt>
    <dgm:pt modelId="{93D1871C-9B6A-43F3-B22C-E70865F01031}" type="pres">
      <dgm:prSet presAssocID="{C1FDFB6D-C89F-4964-B838-B4852B1B0D5D}" presName="conn2-1" presStyleLbl="parChTrans1D2" presStyleIdx="0" presStyleCnt="2"/>
      <dgm:spPr/>
      <dgm:t>
        <a:bodyPr/>
        <a:lstStyle/>
        <a:p>
          <a:endParaRPr lang="es-ES"/>
        </a:p>
      </dgm:t>
    </dgm:pt>
    <dgm:pt modelId="{88E9A09F-ED19-440A-BB71-6FA1BB855650}" type="pres">
      <dgm:prSet presAssocID="{C1FDFB6D-C89F-4964-B838-B4852B1B0D5D}" presName="connTx" presStyleLbl="parChTrans1D2" presStyleIdx="0" presStyleCnt="2"/>
      <dgm:spPr/>
      <dgm:t>
        <a:bodyPr/>
        <a:lstStyle/>
        <a:p>
          <a:endParaRPr lang="es-ES"/>
        </a:p>
      </dgm:t>
    </dgm:pt>
    <dgm:pt modelId="{EBD7B308-FAB7-40DD-87CE-65CE940930A4}" type="pres">
      <dgm:prSet presAssocID="{7D4BF6DC-6320-41C2-9DAB-7747F1199AE1}" presName="root2" presStyleCnt="0"/>
      <dgm:spPr/>
    </dgm:pt>
    <dgm:pt modelId="{01B33AC2-4F14-4AD8-A95A-D797C6145B90}" type="pres">
      <dgm:prSet presAssocID="{7D4BF6DC-6320-41C2-9DAB-7747F1199AE1}" presName="LevelTwoTextNode" presStyleLbl="node2" presStyleIdx="0" presStyleCnt="2">
        <dgm:presLayoutVars>
          <dgm:chPref val="3"/>
        </dgm:presLayoutVars>
      </dgm:prSet>
      <dgm:spPr/>
      <dgm:t>
        <a:bodyPr/>
        <a:lstStyle/>
        <a:p>
          <a:endParaRPr lang="es-ES"/>
        </a:p>
      </dgm:t>
    </dgm:pt>
    <dgm:pt modelId="{62D46937-A3D2-4D78-AB55-07BDD9FDC52E}" type="pres">
      <dgm:prSet presAssocID="{7D4BF6DC-6320-41C2-9DAB-7747F1199AE1}" presName="level3hierChild" presStyleCnt="0"/>
      <dgm:spPr/>
    </dgm:pt>
    <dgm:pt modelId="{234DC9B8-3566-4F6A-BAF2-24F802260BD1}" type="pres">
      <dgm:prSet presAssocID="{C01B01CD-2221-4C6F-99A7-7B6BD3C9832F}" presName="conn2-1" presStyleLbl="parChTrans1D3" presStyleIdx="0" presStyleCnt="4"/>
      <dgm:spPr/>
      <dgm:t>
        <a:bodyPr/>
        <a:lstStyle/>
        <a:p>
          <a:endParaRPr lang="es-ES"/>
        </a:p>
      </dgm:t>
    </dgm:pt>
    <dgm:pt modelId="{8959EB06-31C4-480A-B4F5-F0EA6BDA9028}" type="pres">
      <dgm:prSet presAssocID="{C01B01CD-2221-4C6F-99A7-7B6BD3C9832F}" presName="connTx" presStyleLbl="parChTrans1D3" presStyleIdx="0" presStyleCnt="4"/>
      <dgm:spPr/>
      <dgm:t>
        <a:bodyPr/>
        <a:lstStyle/>
        <a:p>
          <a:endParaRPr lang="es-ES"/>
        </a:p>
      </dgm:t>
    </dgm:pt>
    <dgm:pt modelId="{6132343D-46E0-465A-8118-CD20260AB6D3}" type="pres">
      <dgm:prSet presAssocID="{786034C7-03EA-4FDB-A3E8-00478BAB8C39}" presName="root2" presStyleCnt="0"/>
      <dgm:spPr/>
    </dgm:pt>
    <dgm:pt modelId="{86FC9BCB-3858-43C4-93E7-EBE4DEFCF3A9}" type="pres">
      <dgm:prSet presAssocID="{786034C7-03EA-4FDB-A3E8-00478BAB8C39}" presName="LevelTwoTextNode" presStyleLbl="node3" presStyleIdx="0" presStyleCnt="4">
        <dgm:presLayoutVars>
          <dgm:chPref val="3"/>
        </dgm:presLayoutVars>
      </dgm:prSet>
      <dgm:spPr/>
      <dgm:t>
        <a:bodyPr/>
        <a:lstStyle/>
        <a:p>
          <a:endParaRPr lang="es-ES"/>
        </a:p>
      </dgm:t>
    </dgm:pt>
    <dgm:pt modelId="{339E627C-5E30-4E7F-BE32-AFB1A655F46E}" type="pres">
      <dgm:prSet presAssocID="{786034C7-03EA-4FDB-A3E8-00478BAB8C39}" presName="level3hierChild" presStyleCnt="0"/>
      <dgm:spPr/>
    </dgm:pt>
    <dgm:pt modelId="{819BA930-C948-4E8B-BEFC-9856CE94F07A}" type="pres">
      <dgm:prSet presAssocID="{8BDA6A83-86D2-4CC9-8568-C6CB8E78E32D}" presName="conn2-1" presStyleLbl="parChTrans1D4" presStyleIdx="0" presStyleCnt="5"/>
      <dgm:spPr/>
      <dgm:t>
        <a:bodyPr/>
        <a:lstStyle/>
        <a:p>
          <a:endParaRPr lang="es-ES"/>
        </a:p>
      </dgm:t>
    </dgm:pt>
    <dgm:pt modelId="{4CDC3D4A-83AE-41D0-BF3A-A523056DBFF1}" type="pres">
      <dgm:prSet presAssocID="{8BDA6A83-86D2-4CC9-8568-C6CB8E78E32D}" presName="connTx" presStyleLbl="parChTrans1D4" presStyleIdx="0" presStyleCnt="5"/>
      <dgm:spPr/>
      <dgm:t>
        <a:bodyPr/>
        <a:lstStyle/>
        <a:p>
          <a:endParaRPr lang="es-ES"/>
        </a:p>
      </dgm:t>
    </dgm:pt>
    <dgm:pt modelId="{7FAFE90B-F8B8-4905-B137-583FB05BAD27}" type="pres">
      <dgm:prSet presAssocID="{241A8BE8-FE70-43DD-8A4A-6C13B90AD9D1}" presName="root2" presStyleCnt="0"/>
      <dgm:spPr/>
    </dgm:pt>
    <dgm:pt modelId="{138F8939-CFBD-4ADD-A429-F630E65B61C5}" type="pres">
      <dgm:prSet presAssocID="{241A8BE8-FE70-43DD-8A4A-6C13B90AD9D1}" presName="LevelTwoTextNode" presStyleLbl="node4" presStyleIdx="0" presStyleCnt="5" custScaleX="125722">
        <dgm:presLayoutVars>
          <dgm:chPref val="3"/>
        </dgm:presLayoutVars>
      </dgm:prSet>
      <dgm:spPr/>
      <dgm:t>
        <a:bodyPr/>
        <a:lstStyle/>
        <a:p>
          <a:endParaRPr lang="es-ES"/>
        </a:p>
      </dgm:t>
    </dgm:pt>
    <dgm:pt modelId="{350F8AA0-DA7A-4B49-9BDA-F389BA8D71D7}" type="pres">
      <dgm:prSet presAssocID="{241A8BE8-FE70-43DD-8A4A-6C13B90AD9D1}" presName="level3hierChild" presStyleCnt="0"/>
      <dgm:spPr/>
    </dgm:pt>
    <dgm:pt modelId="{4D0EF2C3-75C8-44B8-A5D4-63D742E3702A}" type="pres">
      <dgm:prSet presAssocID="{A80E5465-4885-470E-9D97-9CC9BF9D6105}" presName="conn2-1" presStyleLbl="parChTrans1D4" presStyleIdx="1" presStyleCnt="5"/>
      <dgm:spPr/>
      <dgm:t>
        <a:bodyPr/>
        <a:lstStyle/>
        <a:p>
          <a:endParaRPr lang="es-ES"/>
        </a:p>
      </dgm:t>
    </dgm:pt>
    <dgm:pt modelId="{FF083A5F-5AB5-4D2F-8627-4A009384BAD5}" type="pres">
      <dgm:prSet presAssocID="{A80E5465-4885-470E-9D97-9CC9BF9D6105}" presName="connTx" presStyleLbl="parChTrans1D4" presStyleIdx="1" presStyleCnt="5"/>
      <dgm:spPr/>
      <dgm:t>
        <a:bodyPr/>
        <a:lstStyle/>
        <a:p>
          <a:endParaRPr lang="es-ES"/>
        </a:p>
      </dgm:t>
    </dgm:pt>
    <dgm:pt modelId="{0E2DDB54-4CFF-46F2-B348-C10A712B802F}" type="pres">
      <dgm:prSet presAssocID="{7567D2C2-A836-4DC1-9F2C-C42AC89DF34D}" presName="root2" presStyleCnt="0"/>
      <dgm:spPr/>
    </dgm:pt>
    <dgm:pt modelId="{95A79214-CE8B-4D25-A7AE-9BA18EFF09FE}" type="pres">
      <dgm:prSet presAssocID="{7567D2C2-A836-4DC1-9F2C-C42AC89DF34D}" presName="LevelTwoTextNode" presStyleLbl="node4" presStyleIdx="1" presStyleCnt="5" custScaleX="125722">
        <dgm:presLayoutVars>
          <dgm:chPref val="3"/>
        </dgm:presLayoutVars>
      </dgm:prSet>
      <dgm:spPr/>
      <dgm:t>
        <a:bodyPr/>
        <a:lstStyle/>
        <a:p>
          <a:endParaRPr lang="es-ES"/>
        </a:p>
      </dgm:t>
    </dgm:pt>
    <dgm:pt modelId="{F074C7EB-A35D-4747-8A63-DE6A474B68DC}" type="pres">
      <dgm:prSet presAssocID="{7567D2C2-A836-4DC1-9F2C-C42AC89DF34D}" presName="level3hierChild" presStyleCnt="0"/>
      <dgm:spPr/>
    </dgm:pt>
    <dgm:pt modelId="{890BACFD-9B90-4B86-848A-A09A28D1A58B}" type="pres">
      <dgm:prSet presAssocID="{B960F467-EDA1-45CC-9BD9-0D971862BD15}" presName="conn2-1" presStyleLbl="parChTrans1D3" presStyleIdx="1" presStyleCnt="4"/>
      <dgm:spPr/>
      <dgm:t>
        <a:bodyPr/>
        <a:lstStyle/>
        <a:p>
          <a:endParaRPr lang="es-ES"/>
        </a:p>
      </dgm:t>
    </dgm:pt>
    <dgm:pt modelId="{51F82AA0-C07E-47E8-85CE-BF9B7EB10D59}" type="pres">
      <dgm:prSet presAssocID="{B960F467-EDA1-45CC-9BD9-0D971862BD15}" presName="connTx" presStyleLbl="parChTrans1D3" presStyleIdx="1" presStyleCnt="4"/>
      <dgm:spPr/>
      <dgm:t>
        <a:bodyPr/>
        <a:lstStyle/>
        <a:p>
          <a:endParaRPr lang="es-ES"/>
        </a:p>
      </dgm:t>
    </dgm:pt>
    <dgm:pt modelId="{AA5C2980-A7B9-4241-85C6-F28B62E81ADE}" type="pres">
      <dgm:prSet presAssocID="{C0706743-6E92-4F16-98C1-6040572A7790}" presName="root2" presStyleCnt="0"/>
      <dgm:spPr/>
    </dgm:pt>
    <dgm:pt modelId="{E5CBCF1F-E8C1-45FF-B235-58B170F9D95C}" type="pres">
      <dgm:prSet presAssocID="{C0706743-6E92-4F16-98C1-6040572A7790}" presName="LevelTwoTextNode" presStyleLbl="node3" presStyleIdx="1" presStyleCnt="4">
        <dgm:presLayoutVars>
          <dgm:chPref val="3"/>
        </dgm:presLayoutVars>
      </dgm:prSet>
      <dgm:spPr/>
      <dgm:t>
        <a:bodyPr/>
        <a:lstStyle/>
        <a:p>
          <a:endParaRPr lang="es-ES"/>
        </a:p>
      </dgm:t>
    </dgm:pt>
    <dgm:pt modelId="{995777EB-2E60-43B4-B005-38024FEA1FD8}" type="pres">
      <dgm:prSet presAssocID="{C0706743-6E92-4F16-98C1-6040572A7790}" presName="level3hierChild" presStyleCnt="0"/>
      <dgm:spPr/>
    </dgm:pt>
    <dgm:pt modelId="{75037862-984D-49DA-97D2-244F362F1A86}" type="pres">
      <dgm:prSet presAssocID="{209A336B-1061-4359-923E-50FA21F88A88}" presName="conn2-1" presStyleLbl="parChTrans1D4" presStyleIdx="2" presStyleCnt="5"/>
      <dgm:spPr/>
      <dgm:t>
        <a:bodyPr/>
        <a:lstStyle/>
        <a:p>
          <a:endParaRPr lang="es-ES"/>
        </a:p>
      </dgm:t>
    </dgm:pt>
    <dgm:pt modelId="{D82B08B1-693D-42B6-8CFF-1FD32A1B2ABF}" type="pres">
      <dgm:prSet presAssocID="{209A336B-1061-4359-923E-50FA21F88A88}" presName="connTx" presStyleLbl="parChTrans1D4" presStyleIdx="2" presStyleCnt="5"/>
      <dgm:spPr/>
      <dgm:t>
        <a:bodyPr/>
        <a:lstStyle/>
        <a:p>
          <a:endParaRPr lang="es-ES"/>
        </a:p>
      </dgm:t>
    </dgm:pt>
    <dgm:pt modelId="{2B9B1FE4-13FA-4348-8DF0-05373EC5D6F8}" type="pres">
      <dgm:prSet presAssocID="{C17BE7AF-393B-4BBF-963C-B29079195B8F}" presName="root2" presStyleCnt="0"/>
      <dgm:spPr/>
    </dgm:pt>
    <dgm:pt modelId="{641FABBD-2C39-4029-A109-CEA737DF1276}" type="pres">
      <dgm:prSet presAssocID="{C17BE7AF-393B-4BBF-963C-B29079195B8F}" presName="LevelTwoTextNode" presStyleLbl="node4" presStyleIdx="2" presStyleCnt="5" custScaleX="125722">
        <dgm:presLayoutVars>
          <dgm:chPref val="3"/>
        </dgm:presLayoutVars>
      </dgm:prSet>
      <dgm:spPr/>
      <dgm:t>
        <a:bodyPr/>
        <a:lstStyle/>
        <a:p>
          <a:endParaRPr lang="es-ES"/>
        </a:p>
      </dgm:t>
    </dgm:pt>
    <dgm:pt modelId="{16013BA8-E5C7-4305-930C-8193BDE2D6FA}" type="pres">
      <dgm:prSet presAssocID="{C17BE7AF-393B-4BBF-963C-B29079195B8F}" presName="level3hierChild" presStyleCnt="0"/>
      <dgm:spPr/>
    </dgm:pt>
    <dgm:pt modelId="{2EC41EC4-875F-4638-AF54-8ABC559C8830}" type="pres">
      <dgm:prSet presAssocID="{C0F44789-9E31-4217-830F-8EFF38895306}" presName="conn2-1" presStyleLbl="parChTrans1D4" presStyleIdx="3" presStyleCnt="5"/>
      <dgm:spPr/>
      <dgm:t>
        <a:bodyPr/>
        <a:lstStyle/>
        <a:p>
          <a:endParaRPr lang="es-ES"/>
        </a:p>
      </dgm:t>
    </dgm:pt>
    <dgm:pt modelId="{336F32DC-59EB-48EF-91FA-50688F46CA1F}" type="pres">
      <dgm:prSet presAssocID="{C0F44789-9E31-4217-830F-8EFF38895306}" presName="connTx" presStyleLbl="parChTrans1D4" presStyleIdx="3" presStyleCnt="5"/>
      <dgm:spPr/>
      <dgm:t>
        <a:bodyPr/>
        <a:lstStyle/>
        <a:p>
          <a:endParaRPr lang="es-ES"/>
        </a:p>
      </dgm:t>
    </dgm:pt>
    <dgm:pt modelId="{AB3642FE-35E1-4C2E-A433-0B7AF11EC09C}" type="pres">
      <dgm:prSet presAssocID="{AF2A9D17-13E1-4654-A56F-2E08DAC9154B}" presName="root2" presStyleCnt="0"/>
      <dgm:spPr/>
    </dgm:pt>
    <dgm:pt modelId="{D3451057-67AC-46D6-862F-5207F1FC129C}" type="pres">
      <dgm:prSet presAssocID="{AF2A9D17-13E1-4654-A56F-2E08DAC9154B}" presName="LevelTwoTextNode" presStyleLbl="node4" presStyleIdx="3" presStyleCnt="5" custScaleX="125722">
        <dgm:presLayoutVars>
          <dgm:chPref val="3"/>
        </dgm:presLayoutVars>
      </dgm:prSet>
      <dgm:spPr/>
      <dgm:t>
        <a:bodyPr/>
        <a:lstStyle/>
        <a:p>
          <a:endParaRPr lang="es-ES"/>
        </a:p>
      </dgm:t>
    </dgm:pt>
    <dgm:pt modelId="{373D54D4-8ABE-4658-B155-D831CA9617CE}" type="pres">
      <dgm:prSet presAssocID="{AF2A9D17-13E1-4654-A56F-2E08DAC9154B}" presName="level3hierChild" presStyleCnt="0"/>
      <dgm:spPr/>
    </dgm:pt>
    <dgm:pt modelId="{423857D7-1357-4EBC-9248-7DD4CAB50CB3}" type="pres">
      <dgm:prSet presAssocID="{714AAE3B-2F85-40BB-AF77-EBD2EB64AE5F}" presName="conn2-1" presStyleLbl="parChTrans1D4" presStyleIdx="4" presStyleCnt="5"/>
      <dgm:spPr/>
      <dgm:t>
        <a:bodyPr/>
        <a:lstStyle/>
        <a:p>
          <a:endParaRPr lang="es-ES"/>
        </a:p>
      </dgm:t>
    </dgm:pt>
    <dgm:pt modelId="{2BAA3535-B97B-498F-97BD-C2FD7BA3B4EA}" type="pres">
      <dgm:prSet presAssocID="{714AAE3B-2F85-40BB-AF77-EBD2EB64AE5F}" presName="connTx" presStyleLbl="parChTrans1D4" presStyleIdx="4" presStyleCnt="5"/>
      <dgm:spPr/>
      <dgm:t>
        <a:bodyPr/>
        <a:lstStyle/>
        <a:p>
          <a:endParaRPr lang="es-ES"/>
        </a:p>
      </dgm:t>
    </dgm:pt>
    <dgm:pt modelId="{359F96C4-68E2-4E6C-9538-59011F15A2F8}" type="pres">
      <dgm:prSet presAssocID="{74C490A4-70FF-4D6D-9A91-E6435848B653}" presName="root2" presStyleCnt="0"/>
      <dgm:spPr/>
    </dgm:pt>
    <dgm:pt modelId="{EED4A915-BD77-497A-9FD7-C069DFCC9084}" type="pres">
      <dgm:prSet presAssocID="{74C490A4-70FF-4D6D-9A91-E6435848B653}" presName="LevelTwoTextNode" presStyleLbl="node4" presStyleIdx="4" presStyleCnt="5" custScaleX="125722">
        <dgm:presLayoutVars>
          <dgm:chPref val="3"/>
        </dgm:presLayoutVars>
      </dgm:prSet>
      <dgm:spPr/>
      <dgm:t>
        <a:bodyPr/>
        <a:lstStyle/>
        <a:p>
          <a:endParaRPr lang="es-ES"/>
        </a:p>
      </dgm:t>
    </dgm:pt>
    <dgm:pt modelId="{25C99080-B790-4B27-8B9F-B4936FAD397F}" type="pres">
      <dgm:prSet presAssocID="{74C490A4-70FF-4D6D-9A91-E6435848B653}" presName="level3hierChild" presStyleCnt="0"/>
      <dgm:spPr/>
    </dgm:pt>
    <dgm:pt modelId="{C2D60AD1-EF5F-45EE-BBE4-6C1072C3367C}" type="pres">
      <dgm:prSet presAssocID="{690C3E2F-9DF1-45E0-902B-9B5282562BA0}" presName="conn2-1" presStyleLbl="parChTrans1D3" presStyleIdx="2" presStyleCnt="4"/>
      <dgm:spPr/>
      <dgm:t>
        <a:bodyPr/>
        <a:lstStyle/>
        <a:p>
          <a:endParaRPr lang="es-ES"/>
        </a:p>
      </dgm:t>
    </dgm:pt>
    <dgm:pt modelId="{9F400673-3395-4C33-87C5-9DF8474E4841}" type="pres">
      <dgm:prSet presAssocID="{690C3E2F-9DF1-45E0-902B-9B5282562BA0}" presName="connTx" presStyleLbl="parChTrans1D3" presStyleIdx="2" presStyleCnt="4"/>
      <dgm:spPr/>
      <dgm:t>
        <a:bodyPr/>
        <a:lstStyle/>
        <a:p>
          <a:endParaRPr lang="es-ES"/>
        </a:p>
      </dgm:t>
    </dgm:pt>
    <dgm:pt modelId="{76929903-4C4F-443B-8120-BC53E74BA32D}" type="pres">
      <dgm:prSet presAssocID="{407303B5-F1A9-4035-9E01-54F5F3A3DA54}" presName="root2" presStyleCnt="0"/>
      <dgm:spPr/>
    </dgm:pt>
    <dgm:pt modelId="{0D994474-FC06-4B3B-B4BF-6D8785B2A50E}" type="pres">
      <dgm:prSet presAssocID="{407303B5-F1A9-4035-9E01-54F5F3A3DA54}" presName="LevelTwoTextNode" presStyleLbl="node3" presStyleIdx="2" presStyleCnt="4">
        <dgm:presLayoutVars>
          <dgm:chPref val="3"/>
        </dgm:presLayoutVars>
      </dgm:prSet>
      <dgm:spPr/>
      <dgm:t>
        <a:bodyPr/>
        <a:lstStyle/>
        <a:p>
          <a:endParaRPr lang="es-ES"/>
        </a:p>
      </dgm:t>
    </dgm:pt>
    <dgm:pt modelId="{ABE1F250-C75A-434C-BDA4-993D04CE6060}" type="pres">
      <dgm:prSet presAssocID="{407303B5-F1A9-4035-9E01-54F5F3A3DA54}" presName="level3hierChild" presStyleCnt="0"/>
      <dgm:spPr/>
    </dgm:pt>
    <dgm:pt modelId="{E6B3D7E9-49B8-4534-A7DC-9EBC93C3719E}" type="pres">
      <dgm:prSet presAssocID="{75E61537-00D2-4653-AE76-B9460F64E11B}" presName="conn2-1" presStyleLbl="parChTrans1D2" presStyleIdx="1" presStyleCnt="2"/>
      <dgm:spPr/>
      <dgm:t>
        <a:bodyPr/>
        <a:lstStyle/>
        <a:p>
          <a:endParaRPr lang="es-ES"/>
        </a:p>
      </dgm:t>
    </dgm:pt>
    <dgm:pt modelId="{03218C4F-EAD6-45C6-B539-D62680DBC536}" type="pres">
      <dgm:prSet presAssocID="{75E61537-00D2-4653-AE76-B9460F64E11B}" presName="connTx" presStyleLbl="parChTrans1D2" presStyleIdx="1" presStyleCnt="2"/>
      <dgm:spPr/>
      <dgm:t>
        <a:bodyPr/>
        <a:lstStyle/>
        <a:p>
          <a:endParaRPr lang="es-ES"/>
        </a:p>
      </dgm:t>
    </dgm:pt>
    <dgm:pt modelId="{00EFCE44-5452-47D3-8F66-699E3F1EC9D9}" type="pres">
      <dgm:prSet presAssocID="{FAC4ECE7-7AC0-4A42-8232-AE62F6C19D4D}" presName="root2" presStyleCnt="0"/>
      <dgm:spPr/>
    </dgm:pt>
    <dgm:pt modelId="{A8C55F8D-8BF9-4340-9846-38BE3C632041}" type="pres">
      <dgm:prSet presAssocID="{FAC4ECE7-7AC0-4A42-8232-AE62F6C19D4D}" presName="LevelTwoTextNode" presStyleLbl="node2" presStyleIdx="1" presStyleCnt="2">
        <dgm:presLayoutVars>
          <dgm:chPref val="3"/>
        </dgm:presLayoutVars>
      </dgm:prSet>
      <dgm:spPr/>
      <dgm:t>
        <a:bodyPr/>
        <a:lstStyle/>
        <a:p>
          <a:endParaRPr lang="es-ES"/>
        </a:p>
      </dgm:t>
    </dgm:pt>
    <dgm:pt modelId="{66AF331A-BA8C-4460-9745-CC51FC058918}" type="pres">
      <dgm:prSet presAssocID="{FAC4ECE7-7AC0-4A42-8232-AE62F6C19D4D}" presName="level3hierChild" presStyleCnt="0"/>
      <dgm:spPr/>
    </dgm:pt>
    <dgm:pt modelId="{EDEF1384-E3EB-43BB-AC36-3D381F8F3C6F}" type="pres">
      <dgm:prSet presAssocID="{5FD39D70-7359-4F4E-AC84-19F34EC6A78C}" presName="conn2-1" presStyleLbl="parChTrans1D3" presStyleIdx="3" presStyleCnt="4"/>
      <dgm:spPr/>
      <dgm:t>
        <a:bodyPr/>
        <a:lstStyle/>
        <a:p>
          <a:endParaRPr lang="es-ES"/>
        </a:p>
      </dgm:t>
    </dgm:pt>
    <dgm:pt modelId="{3BD3EED3-1FCD-41CB-8C9F-67E40A82B2FB}" type="pres">
      <dgm:prSet presAssocID="{5FD39D70-7359-4F4E-AC84-19F34EC6A78C}" presName="connTx" presStyleLbl="parChTrans1D3" presStyleIdx="3" presStyleCnt="4"/>
      <dgm:spPr/>
      <dgm:t>
        <a:bodyPr/>
        <a:lstStyle/>
        <a:p>
          <a:endParaRPr lang="es-ES"/>
        </a:p>
      </dgm:t>
    </dgm:pt>
    <dgm:pt modelId="{FAD4F89F-EB78-437E-BEDC-4D3D52528591}" type="pres">
      <dgm:prSet presAssocID="{A0953663-1979-4FA8-8BC0-443D83228382}" presName="root2" presStyleCnt="0"/>
      <dgm:spPr/>
    </dgm:pt>
    <dgm:pt modelId="{474D7527-DD4A-40E7-8A3B-73CBA7C83CDE}" type="pres">
      <dgm:prSet presAssocID="{A0953663-1979-4FA8-8BC0-443D83228382}" presName="LevelTwoTextNode" presStyleLbl="node3" presStyleIdx="3" presStyleCnt="4">
        <dgm:presLayoutVars>
          <dgm:chPref val="3"/>
        </dgm:presLayoutVars>
      </dgm:prSet>
      <dgm:spPr/>
      <dgm:t>
        <a:bodyPr/>
        <a:lstStyle/>
        <a:p>
          <a:endParaRPr lang="es-ES"/>
        </a:p>
      </dgm:t>
    </dgm:pt>
    <dgm:pt modelId="{E1E83624-6BB0-4ADA-8B1A-ECA1E5992B1A}" type="pres">
      <dgm:prSet presAssocID="{A0953663-1979-4FA8-8BC0-443D83228382}" presName="level3hierChild" presStyleCnt="0"/>
      <dgm:spPr/>
    </dgm:pt>
  </dgm:ptLst>
  <dgm:cxnLst>
    <dgm:cxn modelId="{670E1044-AA3D-4ABC-9DEC-452828D7A57A}" srcId="{7D4BF6DC-6320-41C2-9DAB-7747F1199AE1}" destId="{407303B5-F1A9-4035-9E01-54F5F3A3DA54}" srcOrd="2" destOrd="0" parTransId="{690C3E2F-9DF1-45E0-902B-9B5282562BA0}" sibTransId="{BA9582F3-4030-436F-AD70-DE490F5FE301}"/>
    <dgm:cxn modelId="{76E692D2-93BA-49C0-883A-D459DEEFAE52}" srcId="{C0706743-6E92-4F16-98C1-6040572A7790}" destId="{74C490A4-70FF-4D6D-9A91-E6435848B653}" srcOrd="2" destOrd="0" parTransId="{714AAE3B-2F85-40BB-AF77-EBD2EB64AE5F}" sibTransId="{A9535DE3-D436-425E-9041-89DDC77C3E38}"/>
    <dgm:cxn modelId="{A38326BA-63BB-4227-BA0B-8269B91FB4D3}" type="presOf" srcId="{75E61537-00D2-4653-AE76-B9460F64E11B}" destId="{E6B3D7E9-49B8-4534-A7DC-9EBC93C3719E}" srcOrd="0" destOrd="0" presId="urn:microsoft.com/office/officeart/2005/8/layout/hierarchy2"/>
    <dgm:cxn modelId="{6BC20F2C-2490-4C9F-9A25-30E6D8A704EF}" type="presOf" srcId="{8BDA6A83-86D2-4CC9-8568-C6CB8E78E32D}" destId="{819BA930-C948-4E8B-BEFC-9856CE94F07A}" srcOrd="0" destOrd="0" presId="urn:microsoft.com/office/officeart/2005/8/layout/hierarchy2"/>
    <dgm:cxn modelId="{5CFEF08C-F6F6-40DA-8105-C7142DF51B4F}" type="presOf" srcId="{C01B01CD-2221-4C6F-99A7-7B6BD3C9832F}" destId="{234DC9B8-3566-4F6A-BAF2-24F802260BD1}" srcOrd="0" destOrd="0" presId="urn:microsoft.com/office/officeart/2005/8/layout/hierarchy2"/>
    <dgm:cxn modelId="{6A249DAA-449D-45E3-A1F5-28F974D8471E}" type="presOf" srcId="{5FD39D70-7359-4F4E-AC84-19F34EC6A78C}" destId="{EDEF1384-E3EB-43BB-AC36-3D381F8F3C6F}" srcOrd="0" destOrd="0" presId="urn:microsoft.com/office/officeart/2005/8/layout/hierarchy2"/>
    <dgm:cxn modelId="{43E09E1B-A093-4AB0-A056-EF43A7CDED71}" type="presOf" srcId="{5FD39D70-7359-4F4E-AC84-19F34EC6A78C}" destId="{3BD3EED3-1FCD-41CB-8C9F-67E40A82B2FB}" srcOrd="1" destOrd="0" presId="urn:microsoft.com/office/officeart/2005/8/layout/hierarchy2"/>
    <dgm:cxn modelId="{F4F1093F-9432-4BFA-8CCE-3DF60700B2A5}" type="presOf" srcId="{8BDA6A83-86D2-4CC9-8568-C6CB8E78E32D}" destId="{4CDC3D4A-83AE-41D0-BF3A-A523056DBFF1}" srcOrd="1" destOrd="0" presId="urn:microsoft.com/office/officeart/2005/8/layout/hierarchy2"/>
    <dgm:cxn modelId="{54F7C8A0-CEDD-4AA0-BE15-F7889B9689A2}" type="presOf" srcId="{C1FDFB6D-C89F-4964-B838-B4852B1B0D5D}" destId="{88E9A09F-ED19-440A-BB71-6FA1BB855650}" srcOrd="1" destOrd="0" presId="urn:microsoft.com/office/officeart/2005/8/layout/hierarchy2"/>
    <dgm:cxn modelId="{C2FFCAF0-A5E1-4ACC-800A-E6686FA4D97B}" type="presOf" srcId="{209A336B-1061-4359-923E-50FA21F88A88}" destId="{D82B08B1-693D-42B6-8CFF-1FD32A1B2ABF}" srcOrd="1" destOrd="0" presId="urn:microsoft.com/office/officeart/2005/8/layout/hierarchy2"/>
    <dgm:cxn modelId="{8DB72D43-8C8B-4540-B5EE-EE7645796BC1}" type="presOf" srcId="{8E5CDCD0-82D2-4CE1-9767-88EA7E1820B7}" destId="{4E060069-82BE-426B-93F2-4A7F6BBC4C29}" srcOrd="0" destOrd="0" presId="urn:microsoft.com/office/officeart/2005/8/layout/hierarchy2"/>
    <dgm:cxn modelId="{89BCFB71-CA3C-40CA-A1FF-C923B8D1F1AE}" srcId="{C0706743-6E92-4F16-98C1-6040572A7790}" destId="{AF2A9D17-13E1-4654-A56F-2E08DAC9154B}" srcOrd="1" destOrd="0" parTransId="{C0F44789-9E31-4217-830F-8EFF38895306}" sibTransId="{3FE0854B-4BE6-482A-AAEB-AC69399CF973}"/>
    <dgm:cxn modelId="{EC67B9A6-943A-403D-9858-80CDF39BA231}" type="presOf" srcId="{AF2A9D17-13E1-4654-A56F-2E08DAC9154B}" destId="{D3451057-67AC-46D6-862F-5207F1FC129C}" srcOrd="0" destOrd="0" presId="urn:microsoft.com/office/officeart/2005/8/layout/hierarchy2"/>
    <dgm:cxn modelId="{F0B38EDA-C0E0-4652-9B3E-B8B5B5B364D4}" type="presOf" srcId="{A0953663-1979-4FA8-8BC0-443D83228382}" destId="{474D7527-DD4A-40E7-8A3B-73CBA7C83CDE}" srcOrd="0" destOrd="0" presId="urn:microsoft.com/office/officeart/2005/8/layout/hierarchy2"/>
    <dgm:cxn modelId="{197F6695-6D5D-4CB4-87C0-33CEAEE4E56A}" type="presOf" srcId="{75E61537-00D2-4653-AE76-B9460F64E11B}" destId="{03218C4F-EAD6-45C6-B539-D62680DBC536}" srcOrd="1" destOrd="0" presId="urn:microsoft.com/office/officeart/2005/8/layout/hierarchy2"/>
    <dgm:cxn modelId="{57BBC7E5-E5A2-4CAE-ACDD-4BBB0B2B8289}" type="presOf" srcId="{714AAE3B-2F85-40BB-AF77-EBD2EB64AE5F}" destId="{2BAA3535-B97B-498F-97BD-C2FD7BA3B4EA}" srcOrd="1" destOrd="0" presId="urn:microsoft.com/office/officeart/2005/8/layout/hierarchy2"/>
    <dgm:cxn modelId="{0F4196CC-BD14-4591-A013-6A370A6C0D63}" type="presOf" srcId="{36E8BDE3-47F4-4BE5-8C7B-26DA37CCEA1A}" destId="{5BAAE133-3140-4B49-ABB6-94F08040FAFD}" srcOrd="0" destOrd="0" presId="urn:microsoft.com/office/officeart/2005/8/layout/hierarchy2"/>
    <dgm:cxn modelId="{19DAF116-92F1-4220-B38D-F94E013E293E}" type="presOf" srcId="{209A336B-1061-4359-923E-50FA21F88A88}" destId="{75037862-984D-49DA-97D2-244F362F1A86}" srcOrd="0" destOrd="0" presId="urn:microsoft.com/office/officeart/2005/8/layout/hierarchy2"/>
    <dgm:cxn modelId="{D40BABE7-D3AB-42A2-A26E-0301675F1136}" type="presOf" srcId="{407303B5-F1A9-4035-9E01-54F5F3A3DA54}" destId="{0D994474-FC06-4B3B-B4BF-6D8785B2A50E}" srcOrd="0" destOrd="0" presId="urn:microsoft.com/office/officeart/2005/8/layout/hierarchy2"/>
    <dgm:cxn modelId="{510FF199-8CAA-4BAA-AE0D-C7CA6F438D2D}" srcId="{7D4BF6DC-6320-41C2-9DAB-7747F1199AE1}" destId="{C0706743-6E92-4F16-98C1-6040572A7790}" srcOrd="1" destOrd="0" parTransId="{B960F467-EDA1-45CC-9BD9-0D971862BD15}" sibTransId="{16E93367-19B4-4159-A432-641D88014007}"/>
    <dgm:cxn modelId="{A349FD85-AE7C-4321-B10F-CC2B27DB9C1B}" type="presOf" srcId="{C01B01CD-2221-4C6F-99A7-7B6BD3C9832F}" destId="{8959EB06-31C4-480A-B4F5-F0EA6BDA9028}" srcOrd="1" destOrd="0" presId="urn:microsoft.com/office/officeart/2005/8/layout/hierarchy2"/>
    <dgm:cxn modelId="{EE948E74-B181-405A-B626-55946BCFC89F}" type="presOf" srcId="{C0F44789-9E31-4217-830F-8EFF38895306}" destId="{2EC41EC4-875F-4638-AF54-8ABC559C8830}" srcOrd="0" destOrd="0" presId="urn:microsoft.com/office/officeart/2005/8/layout/hierarchy2"/>
    <dgm:cxn modelId="{BA1D6FC0-125B-43E9-A38F-3640B7E7F0C1}" type="presOf" srcId="{7D4BF6DC-6320-41C2-9DAB-7747F1199AE1}" destId="{01B33AC2-4F14-4AD8-A95A-D797C6145B90}" srcOrd="0" destOrd="0" presId="urn:microsoft.com/office/officeart/2005/8/layout/hierarchy2"/>
    <dgm:cxn modelId="{86D87205-B4BB-4D8B-B306-3226E2727775}" type="presOf" srcId="{7567D2C2-A836-4DC1-9F2C-C42AC89DF34D}" destId="{95A79214-CE8B-4D25-A7AE-9BA18EFF09FE}" srcOrd="0" destOrd="0" presId="urn:microsoft.com/office/officeart/2005/8/layout/hierarchy2"/>
    <dgm:cxn modelId="{BC89B8C7-F1A4-445A-83F7-7835947681F1}" srcId="{FAC4ECE7-7AC0-4A42-8232-AE62F6C19D4D}" destId="{A0953663-1979-4FA8-8BC0-443D83228382}" srcOrd="0" destOrd="0" parTransId="{5FD39D70-7359-4F4E-AC84-19F34EC6A78C}" sibTransId="{0CA3B97D-ED18-4534-A892-50B2CBE2BD22}"/>
    <dgm:cxn modelId="{1EDB2F24-C536-43EE-A861-F5A34D0AFE14}" type="presOf" srcId="{C17BE7AF-393B-4BBF-963C-B29079195B8F}" destId="{641FABBD-2C39-4029-A109-CEA737DF1276}" srcOrd="0" destOrd="0" presId="urn:microsoft.com/office/officeart/2005/8/layout/hierarchy2"/>
    <dgm:cxn modelId="{C729B53B-E52B-47EC-8F2E-9E691397B391}" type="presOf" srcId="{A80E5465-4885-470E-9D97-9CC9BF9D6105}" destId="{4D0EF2C3-75C8-44B8-A5D4-63D742E3702A}" srcOrd="0" destOrd="0" presId="urn:microsoft.com/office/officeart/2005/8/layout/hierarchy2"/>
    <dgm:cxn modelId="{A1B08BFC-EFEB-4754-B2D1-7129E0D3281E}" srcId="{8E5CDCD0-82D2-4CE1-9767-88EA7E1820B7}" destId="{36E8BDE3-47F4-4BE5-8C7B-26DA37CCEA1A}" srcOrd="0" destOrd="0" parTransId="{16273BCC-BE7F-4CC7-A7AE-9CAB7FFC90BA}" sibTransId="{2B652301-56F9-4DED-A14E-B6306FF8EA77}"/>
    <dgm:cxn modelId="{6BE9EA96-D229-4B4B-9390-7E1291CD3E88}" srcId="{36E8BDE3-47F4-4BE5-8C7B-26DA37CCEA1A}" destId="{FAC4ECE7-7AC0-4A42-8232-AE62F6C19D4D}" srcOrd="1" destOrd="0" parTransId="{75E61537-00D2-4653-AE76-B9460F64E11B}" sibTransId="{1B3342AE-4448-4A85-AAFE-CB1031DB1360}"/>
    <dgm:cxn modelId="{39D975A7-1B17-47F8-A9D7-96B8FBFE55E3}" type="presOf" srcId="{B960F467-EDA1-45CC-9BD9-0D971862BD15}" destId="{890BACFD-9B90-4B86-848A-A09A28D1A58B}" srcOrd="0" destOrd="0" presId="urn:microsoft.com/office/officeart/2005/8/layout/hierarchy2"/>
    <dgm:cxn modelId="{07544A30-85F8-4CA3-85BA-780307E86AA1}" type="presOf" srcId="{690C3E2F-9DF1-45E0-902B-9B5282562BA0}" destId="{9F400673-3395-4C33-87C5-9DF8474E4841}" srcOrd="1" destOrd="0" presId="urn:microsoft.com/office/officeart/2005/8/layout/hierarchy2"/>
    <dgm:cxn modelId="{BDBF0155-0692-4885-BBEC-541DC2F5574C}" srcId="{C0706743-6E92-4F16-98C1-6040572A7790}" destId="{C17BE7AF-393B-4BBF-963C-B29079195B8F}" srcOrd="0" destOrd="0" parTransId="{209A336B-1061-4359-923E-50FA21F88A88}" sibTransId="{0E26A41A-4138-431F-BF17-2A71DB67D0C4}"/>
    <dgm:cxn modelId="{720A9708-1B91-42F4-926A-34C925BEADBB}" type="presOf" srcId="{690C3E2F-9DF1-45E0-902B-9B5282562BA0}" destId="{C2D60AD1-EF5F-45EE-BBE4-6C1072C3367C}" srcOrd="0" destOrd="0" presId="urn:microsoft.com/office/officeart/2005/8/layout/hierarchy2"/>
    <dgm:cxn modelId="{F5F6AF09-660A-4FAB-AF0A-DF6D34FE6C7C}" type="presOf" srcId="{241A8BE8-FE70-43DD-8A4A-6C13B90AD9D1}" destId="{138F8939-CFBD-4ADD-A429-F630E65B61C5}" srcOrd="0" destOrd="0" presId="urn:microsoft.com/office/officeart/2005/8/layout/hierarchy2"/>
    <dgm:cxn modelId="{3F69C157-EB7D-4CA3-805B-FFFA288C3078}" type="presOf" srcId="{C0F44789-9E31-4217-830F-8EFF38895306}" destId="{336F32DC-59EB-48EF-91FA-50688F46CA1F}" srcOrd="1" destOrd="0" presId="urn:microsoft.com/office/officeart/2005/8/layout/hierarchy2"/>
    <dgm:cxn modelId="{6645B939-D351-4B59-93F9-3345BC3DB8CD}" type="presOf" srcId="{786034C7-03EA-4FDB-A3E8-00478BAB8C39}" destId="{86FC9BCB-3858-43C4-93E7-EBE4DEFCF3A9}" srcOrd="0" destOrd="0" presId="urn:microsoft.com/office/officeart/2005/8/layout/hierarchy2"/>
    <dgm:cxn modelId="{7C69F71E-7431-4A54-9B1C-F015E3F66C55}" srcId="{7D4BF6DC-6320-41C2-9DAB-7747F1199AE1}" destId="{786034C7-03EA-4FDB-A3E8-00478BAB8C39}" srcOrd="0" destOrd="0" parTransId="{C01B01CD-2221-4C6F-99A7-7B6BD3C9832F}" sibTransId="{DE1D8267-952B-4313-B378-01D5690C4E3B}"/>
    <dgm:cxn modelId="{6FC5B209-CC03-40C5-B3B2-DF4A50242208}" type="presOf" srcId="{FAC4ECE7-7AC0-4A42-8232-AE62F6C19D4D}" destId="{A8C55F8D-8BF9-4340-9846-38BE3C632041}" srcOrd="0" destOrd="0" presId="urn:microsoft.com/office/officeart/2005/8/layout/hierarchy2"/>
    <dgm:cxn modelId="{006D76C8-22C6-4B34-A999-C6BDACE48510}" srcId="{786034C7-03EA-4FDB-A3E8-00478BAB8C39}" destId="{241A8BE8-FE70-43DD-8A4A-6C13B90AD9D1}" srcOrd="0" destOrd="0" parTransId="{8BDA6A83-86D2-4CC9-8568-C6CB8E78E32D}" sibTransId="{6B1133DC-ED10-481D-B027-76ADA2BAB61C}"/>
    <dgm:cxn modelId="{1C334DFC-35D1-4C32-A504-8CD222FCC907}" type="presOf" srcId="{714AAE3B-2F85-40BB-AF77-EBD2EB64AE5F}" destId="{423857D7-1357-4EBC-9248-7DD4CAB50CB3}" srcOrd="0" destOrd="0" presId="urn:microsoft.com/office/officeart/2005/8/layout/hierarchy2"/>
    <dgm:cxn modelId="{3AE38275-E911-4F3D-AC5A-5F4652EA17DD}" type="presOf" srcId="{A80E5465-4885-470E-9D97-9CC9BF9D6105}" destId="{FF083A5F-5AB5-4D2F-8627-4A009384BAD5}" srcOrd="1" destOrd="0" presId="urn:microsoft.com/office/officeart/2005/8/layout/hierarchy2"/>
    <dgm:cxn modelId="{66C71315-5517-478C-B8BC-ADED02A4F4A3}" srcId="{36E8BDE3-47F4-4BE5-8C7B-26DA37CCEA1A}" destId="{7D4BF6DC-6320-41C2-9DAB-7747F1199AE1}" srcOrd="0" destOrd="0" parTransId="{C1FDFB6D-C89F-4964-B838-B4852B1B0D5D}" sibTransId="{A800717D-8E27-4DCC-B030-2D16D60F80DD}"/>
    <dgm:cxn modelId="{D9832AB0-1E0B-4D56-9982-6BA62F590738}" type="presOf" srcId="{B960F467-EDA1-45CC-9BD9-0D971862BD15}" destId="{51F82AA0-C07E-47E8-85CE-BF9B7EB10D59}" srcOrd="1" destOrd="0" presId="urn:microsoft.com/office/officeart/2005/8/layout/hierarchy2"/>
    <dgm:cxn modelId="{90E2E40E-D7F7-4C3E-A0FC-94C5D09778AE}" type="presOf" srcId="{C1FDFB6D-C89F-4964-B838-B4852B1B0D5D}" destId="{93D1871C-9B6A-43F3-B22C-E70865F01031}" srcOrd="0" destOrd="0" presId="urn:microsoft.com/office/officeart/2005/8/layout/hierarchy2"/>
    <dgm:cxn modelId="{83981CBC-212F-4638-9841-3D7DD94A92F9}" type="presOf" srcId="{74C490A4-70FF-4D6D-9A91-E6435848B653}" destId="{EED4A915-BD77-497A-9FD7-C069DFCC9084}" srcOrd="0" destOrd="0" presId="urn:microsoft.com/office/officeart/2005/8/layout/hierarchy2"/>
    <dgm:cxn modelId="{C1537D4E-0243-4B4B-8D12-4DE0F3E5D444}" srcId="{786034C7-03EA-4FDB-A3E8-00478BAB8C39}" destId="{7567D2C2-A836-4DC1-9F2C-C42AC89DF34D}" srcOrd="1" destOrd="0" parTransId="{A80E5465-4885-470E-9D97-9CC9BF9D6105}" sibTransId="{F321AE6C-6FEF-46D7-AC9E-20FD695AE87B}"/>
    <dgm:cxn modelId="{0DB5566A-4ACF-4B41-A56E-2F954DAD17CF}" type="presOf" srcId="{C0706743-6E92-4F16-98C1-6040572A7790}" destId="{E5CBCF1F-E8C1-45FF-B235-58B170F9D95C}" srcOrd="0" destOrd="0" presId="urn:microsoft.com/office/officeart/2005/8/layout/hierarchy2"/>
    <dgm:cxn modelId="{E4F317C6-9D4C-4A6E-9496-43E957496727}" type="presParOf" srcId="{4E060069-82BE-426B-93F2-4A7F6BBC4C29}" destId="{3D5643F4-606D-40E4-AA81-4137849B915D}" srcOrd="0" destOrd="0" presId="urn:microsoft.com/office/officeart/2005/8/layout/hierarchy2"/>
    <dgm:cxn modelId="{95247928-5660-4B47-ACD5-0C5D3DF5B036}" type="presParOf" srcId="{3D5643F4-606D-40E4-AA81-4137849B915D}" destId="{5BAAE133-3140-4B49-ABB6-94F08040FAFD}" srcOrd="0" destOrd="0" presId="urn:microsoft.com/office/officeart/2005/8/layout/hierarchy2"/>
    <dgm:cxn modelId="{A0C853D1-7D66-4EFD-BD0F-F8108533BCFA}" type="presParOf" srcId="{3D5643F4-606D-40E4-AA81-4137849B915D}" destId="{AB2226D8-B385-490B-A949-39392C156486}" srcOrd="1" destOrd="0" presId="urn:microsoft.com/office/officeart/2005/8/layout/hierarchy2"/>
    <dgm:cxn modelId="{D638BCFF-DC1F-48E1-AF94-0F477FB91623}" type="presParOf" srcId="{AB2226D8-B385-490B-A949-39392C156486}" destId="{93D1871C-9B6A-43F3-B22C-E70865F01031}" srcOrd="0" destOrd="0" presId="urn:microsoft.com/office/officeart/2005/8/layout/hierarchy2"/>
    <dgm:cxn modelId="{9914FE47-E0D6-4316-A447-0C11FFBDE108}" type="presParOf" srcId="{93D1871C-9B6A-43F3-B22C-E70865F01031}" destId="{88E9A09F-ED19-440A-BB71-6FA1BB855650}" srcOrd="0" destOrd="0" presId="urn:microsoft.com/office/officeart/2005/8/layout/hierarchy2"/>
    <dgm:cxn modelId="{7E6F9193-FE62-413E-9963-53E187C17A1E}" type="presParOf" srcId="{AB2226D8-B385-490B-A949-39392C156486}" destId="{EBD7B308-FAB7-40DD-87CE-65CE940930A4}" srcOrd="1" destOrd="0" presId="urn:microsoft.com/office/officeart/2005/8/layout/hierarchy2"/>
    <dgm:cxn modelId="{5F839271-0377-4CC6-8A74-FDA45935106A}" type="presParOf" srcId="{EBD7B308-FAB7-40DD-87CE-65CE940930A4}" destId="{01B33AC2-4F14-4AD8-A95A-D797C6145B90}" srcOrd="0" destOrd="0" presId="urn:microsoft.com/office/officeart/2005/8/layout/hierarchy2"/>
    <dgm:cxn modelId="{A4E335C1-A558-4F88-82C3-D81ECE022F66}" type="presParOf" srcId="{EBD7B308-FAB7-40DD-87CE-65CE940930A4}" destId="{62D46937-A3D2-4D78-AB55-07BDD9FDC52E}" srcOrd="1" destOrd="0" presId="urn:microsoft.com/office/officeart/2005/8/layout/hierarchy2"/>
    <dgm:cxn modelId="{1640CD46-779E-4DC4-AC9A-F196DE0B2421}" type="presParOf" srcId="{62D46937-A3D2-4D78-AB55-07BDD9FDC52E}" destId="{234DC9B8-3566-4F6A-BAF2-24F802260BD1}" srcOrd="0" destOrd="0" presId="urn:microsoft.com/office/officeart/2005/8/layout/hierarchy2"/>
    <dgm:cxn modelId="{9CDA0A34-C21A-4811-8386-49C2EB1BDF28}" type="presParOf" srcId="{234DC9B8-3566-4F6A-BAF2-24F802260BD1}" destId="{8959EB06-31C4-480A-B4F5-F0EA6BDA9028}" srcOrd="0" destOrd="0" presId="urn:microsoft.com/office/officeart/2005/8/layout/hierarchy2"/>
    <dgm:cxn modelId="{ECD63F59-EE29-45DB-8221-EEFB67FBBBF0}" type="presParOf" srcId="{62D46937-A3D2-4D78-AB55-07BDD9FDC52E}" destId="{6132343D-46E0-465A-8118-CD20260AB6D3}" srcOrd="1" destOrd="0" presId="urn:microsoft.com/office/officeart/2005/8/layout/hierarchy2"/>
    <dgm:cxn modelId="{6DBA768A-9E2D-4E90-802F-732F983F78E5}" type="presParOf" srcId="{6132343D-46E0-465A-8118-CD20260AB6D3}" destId="{86FC9BCB-3858-43C4-93E7-EBE4DEFCF3A9}" srcOrd="0" destOrd="0" presId="urn:microsoft.com/office/officeart/2005/8/layout/hierarchy2"/>
    <dgm:cxn modelId="{85B9F5A5-D7C9-4CF9-87DC-D477451DDCCE}" type="presParOf" srcId="{6132343D-46E0-465A-8118-CD20260AB6D3}" destId="{339E627C-5E30-4E7F-BE32-AFB1A655F46E}" srcOrd="1" destOrd="0" presId="urn:microsoft.com/office/officeart/2005/8/layout/hierarchy2"/>
    <dgm:cxn modelId="{6D85CD6A-B98B-4147-B8B1-3213EBDF0F1D}" type="presParOf" srcId="{339E627C-5E30-4E7F-BE32-AFB1A655F46E}" destId="{819BA930-C948-4E8B-BEFC-9856CE94F07A}" srcOrd="0" destOrd="0" presId="urn:microsoft.com/office/officeart/2005/8/layout/hierarchy2"/>
    <dgm:cxn modelId="{9D4F595A-8250-4F62-8AAA-6625EF486FD9}" type="presParOf" srcId="{819BA930-C948-4E8B-BEFC-9856CE94F07A}" destId="{4CDC3D4A-83AE-41D0-BF3A-A523056DBFF1}" srcOrd="0" destOrd="0" presId="urn:microsoft.com/office/officeart/2005/8/layout/hierarchy2"/>
    <dgm:cxn modelId="{7D7CA9E7-1EC6-4597-9E62-7ED41455AA54}" type="presParOf" srcId="{339E627C-5E30-4E7F-BE32-AFB1A655F46E}" destId="{7FAFE90B-F8B8-4905-B137-583FB05BAD27}" srcOrd="1" destOrd="0" presId="urn:microsoft.com/office/officeart/2005/8/layout/hierarchy2"/>
    <dgm:cxn modelId="{D56B7E36-9697-467D-80EF-F4397E505CFE}" type="presParOf" srcId="{7FAFE90B-F8B8-4905-B137-583FB05BAD27}" destId="{138F8939-CFBD-4ADD-A429-F630E65B61C5}" srcOrd="0" destOrd="0" presId="urn:microsoft.com/office/officeart/2005/8/layout/hierarchy2"/>
    <dgm:cxn modelId="{465C12FC-8CA8-4062-95C2-BB32BF9613D1}" type="presParOf" srcId="{7FAFE90B-F8B8-4905-B137-583FB05BAD27}" destId="{350F8AA0-DA7A-4B49-9BDA-F389BA8D71D7}" srcOrd="1" destOrd="0" presId="urn:microsoft.com/office/officeart/2005/8/layout/hierarchy2"/>
    <dgm:cxn modelId="{1487EE3C-1FEC-481E-BBCB-5EFC0D7B9C8C}" type="presParOf" srcId="{339E627C-5E30-4E7F-BE32-AFB1A655F46E}" destId="{4D0EF2C3-75C8-44B8-A5D4-63D742E3702A}" srcOrd="2" destOrd="0" presId="urn:microsoft.com/office/officeart/2005/8/layout/hierarchy2"/>
    <dgm:cxn modelId="{67E5ABBA-1F1F-4CFA-9E4E-DF78CE7AEB0C}" type="presParOf" srcId="{4D0EF2C3-75C8-44B8-A5D4-63D742E3702A}" destId="{FF083A5F-5AB5-4D2F-8627-4A009384BAD5}" srcOrd="0" destOrd="0" presId="urn:microsoft.com/office/officeart/2005/8/layout/hierarchy2"/>
    <dgm:cxn modelId="{967A5DCD-41B7-4845-A82F-C21B85BBE33D}" type="presParOf" srcId="{339E627C-5E30-4E7F-BE32-AFB1A655F46E}" destId="{0E2DDB54-4CFF-46F2-B348-C10A712B802F}" srcOrd="3" destOrd="0" presId="urn:microsoft.com/office/officeart/2005/8/layout/hierarchy2"/>
    <dgm:cxn modelId="{7F5F111C-9060-4BD1-84AF-F48868E0C357}" type="presParOf" srcId="{0E2DDB54-4CFF-46F2-B348-C10A712B802F}" destId="{95A79214-CE8B-4D25-A7AE-9BA18EFF09FE}" srcOrd="0" destOrd="0" presId="urn:microsoft.com/office/officeart/2005/8/layout/hierarchy2"/>
    <dgm:cxn modelId="{E0DC300E-0ECC-4B94-9B43-C220EE09AA7E}" type="presParOf" srcId="{0E2DDB54-4CFF-46F2-B348-C10A712B802F}" destId="{F074C7EB-A35D-4747-8A63-DE6A474B68DC}" srcOrd="1" destOrd="0" presId="urn:microsoft.com/office/officeart/2005/8/layout/hierarchy2"/>
    <dgm:cxn modelId="{A648EA1A-8F5E-4B1C-BADB-A1B8F8CFEBB8}" type="presParOf" srcId="{62D46937-A3D2-4D78-AB55-07BDD9FDC52E}" destId="{890BACFD-9B90-4B86-848A-A09A28D1A58B}" srcOrd="2" destOrd="0" presId="urn:microsoft.com/office/officeart/2005/8/layout/hierarchy2"/>
    <dgm:cxn modelId="{9AE13F7D-60C2-4448-90B3-A275CC487CD2}" type="presParOf" srcId="{890BACFD-9B90-4B86-848A-A09A28D1A58B}" destId="{51F82AA0-C07E-47E8-85CE-BF9B7EB10D59}" srcOrd="0" destOrd="0" presId="urn:microsoft.com/office/officeart/2005/8/layout/hierarchy2"/>
    <dgm:cxn modelId="{426DDD32-B0FF-4294-9B00-887AFCCEC850}" type="presParOf" srcId="{62D46937-A3D2-4D78-AB55-07BDD9FDC52E}" destId="{AA5C2980-A7B9-4241-85C6-F28B62E81ADE}" srcOrd="3" destOrd="0" presId="urn:microsoft.com/office/officeart/2005/8/layout/hierarchy2"/>
    <dgm:cxn modelId="{F50C5012-772C-4EB3-AA51-DE7353D6A83F}" type="presParOf" srcId="{AA5C2980-A7B9-4241-85C6-F28B62E81ADE}" destId="{E5CBCF1F-E8C1-45FF-B235-58B170F9D95C}" srcOrd="0" destOrd="0" presId="urn:microsoft.com/office/officeart/2005/8/layout/hierarchy2"/>
    <dgm:cxn modelId="{D38915CA-2972-49F6-B4E7-22FB6161AB5B}" type="presParOf" srcId="{AA5C2980-A7B9-4241-85C6-F28B62E81ADE}" destId="{995777EB-2E60-43B4-B005-38024FEA1FD8}" srcOrd="1" destOrd="0" presId="urn:microsoft.com/office/officeart/2005/8/layout/hierarchy2"/>
    <dgm:cxn modelId="{A9B41434-2B09-4F6F-A06E-443BFB528B2F}" type="presParOf" srcId="{995777EB-2E60-43B4-B005-38024FEA1FD8}" destId="{75037862-984D-49DA-97D2-244F362F1A86}" srcOrd="0" destOrd="0" presId="urn:microsoft.com/office/officeart/2005/8/layout/hierarchy2"/>
    <dgm:cxn modelId="{CBB2CEA2-708F-487F-A5EE-0DECCC8680DF}" type="presParOf" srcId="{75037862-984D-49DA-97D2-244F362F1A86}" destId="{D82B08B1-693D-42B6-8CFF-1FD32A1B2ABF}" srcOrd="0" destOrd="0" presId="urn:microsoft.com/office/officeart/2005/8/layout/hierarchy2"/>
    <dgm:cxn modelId="{E0613FF9-CFD5-4DF5-B8FF-533579FA172F}" type="presParOf" srcId="{995777EB-2E60-43B4-B005-38024FEA1FD8}" destId="{2B9B1FE4-13FA-4348-8DF0-05373EC5D6F8}" srcOrd="1" destOrd="0" presId="urn:microsoft.com/office/officeart/2005/8/layout/hierarchy2"/>
    <dgm:cxn modelId="{EA541B87-069F-4C9C-95EA-84CDB48DB0FE}" type="presParOf" srcId="{2B9B1FE4-13FA-4348-8DF0-05373EC5D6F8}" destId="{641FABBD-2C39-4029-A109-CEA737DF1276}" srcOrd="0" destOrd="0" presId="urn:microsoft.com/office/officeart/2005/8/layout/hierarchy2"/>
    <dgm:cxn modelId="{6E80447F-8A57-471E-820D-97F9ABD1D9A5}" type="presParOf" srcId="{2B9B1FE4-13FA-4348-8DF0-05373EC5D6F8}" destId="{16013BA8-E5C7-4305-930C-8193BDE2D6FA}" srcOrd="1" destOrd="0" presId="urn:microsoft.com/office/officeart/2005/8/layout/hierarchy2"/>
    <dgm:cxn modelId="{1C78BDA0-CB65-45A7-B3E9-6985F490B1CB}" type="presParOf" srcId="{995777EB-2E60-43B4-B005-38024FEA1FD8}" destId="{2EC41EC4-875F-4638-AF54-8ABC559C8830}" srcOrd="2" destOrd="0" presId="urn:microsoft.com/office/officeart/2005/8/layout/hierarchy2"/>
    <dgm:cxn modelId="{8D835A87-F97C-47BA-9FC3-FC93D2A0AA98}" type="presParOf" srcId="{2EC41EC4-875F-4638-AF54-8ABC559C8830}" destId="{336F32DC-59EB-48EF-91FA-50688F46CA1F}" srcOrd="0" destOrd="0" presId="urn:microsoft.com/office/officeart/2005/8/layout/hierarchy2"/>
    <dgm:cxn modelId="{953B69EA-BCDF-4666-B1C5-C0378761F467}" type="presParOf" srcId="{995777EB-2E60-43B4-B005-38024FEA1FD8}" destId="{AB3642FE-35E1-4C2E-A433-0B7AF11EC09C}" srcOrd="3" destOrd="0" presId="urn:microsoft.com/office/officeart/2005/8/layout/hierarchy2"/>
    <dgm:cxn modelId="{63FD552E-011C-4972-8937-C0E9C669D12F}" type="presParOf" srcId="{AB3642FE-35E1-4C2E-A433-0B7AF11EC09C}" destId="{D3451057-67AC-46D6-862F-5207F1FC129C}" srcOrd="0" destOrd="0" presId="urn:microsoft.com/office/officeart/2005/8/layout/hierarchy2"/>
    <dgm:cxn modelId="{038B0442-61F1-41ED-9AAA-904BB7C36A34}" type="presParOf" srcId="{AB3642FE-35E1-4C2E-A433-0B7AF11EC09C}" destId="{373D54D4-8ABE-4658-B155-D831CA9617CE}" srcOrd="1" destOrd="0" presId="urn:microsoft.com/office/officeart/2005/8/layout/hierarchy2"/>
    <dgm:cxn modelId="{96F3D19E-6ECC-4006-A085-3FF8F871D16F}" type="presParOf" srcId="{995777EB-2E60-43B4-B005-38024FEA1FD8}" destId="{423857D7-1357-4EBC-9248-7DD4CAB50CB3}" srcOrd="4" destOrd="0" presId="urn:microsoft.com/office/officeart/2005/8/layout/hierarchy2"/>
    <dgm:cxn modelId="{46CD3A43-0BC4-473C-8315-FAE5FF6BFDE9}" type="presParOf" srcId="{423857D7-1357-4EBC-9248-7DD4CAB50CB3}" destId="{2BAA3535-B97B-498F-97BD-C2FD7BA3B4EA}" srcOrd="0" destOrd="0" presId="urn:microsoft.com/office/officeart/2005/8/layout/hierarchy2"/>
    <dgm:cxn modelId="{045524B5-691A-4936-BD1C-F45A8EB64F2E}" type="presParOf" srcId="{995777EB-2E60-43B4-B005-38024FEA1FD8}" destId="{359F96C4-68E2-4E6C-9538-59011F15A2F8}" srcOrd="5" destOrd="0" presId="urn:microsoft.com/office/officeart/2005/8/layout/hierarchy2"/>
    <dgm:cxn modelId="{71E862E5-6B4E-48A3-862F-904D6E09D6F4}" type="presParOf" srcId="{359F96C4-68E2-4E6C-9538-59011F15A2F8}" destId="{EED4A915-BD77-497A-9FD7-C069DFCC9084}" srcOrd="0" destOrd="0" presId="urn:microsoft.com/office/officeart/2005/8/layout/hierarchy2"/>
    <dgm:cxn modelId="{FE4A0230-CF27-4A38-847A-FF391DB833A4}" type="presParOf" srcId="{359F96C4-68E2-4E6C-9538-59011F15A2F8}" destId="{25C99080-B790-4B27-8B9F-B4936FAD397F}" srcOrd="1" destOrd="0" presId="urn:microsoft.com/office/officeart/2005/8/layout/hierarchy2"/>
    <dgm:cxn modelId="{F59C5702-CC4E-4452-A89E-294DF528248E}" type="presParOf" srcId="{62D46937-A3D2-4D78-AB55-07BDD9FDC52E}" destId="{C2D60AD1-EF5F-45EE-BBE4-6C1072C3367C}" srcOrd="4" destOrd="0" presId="urn:microsoft.com/office/officeart/2005/8/layout/hierarchy2"/>
    <dgm:cxn modelId="{0441F1BC-207B-410A-9A42-40E7B23FF6D1}" type="presParOf" srcId="{C2D60AD1-EF5F-45EE-BBE4-6C1072C3367C}" destId="{9F400673-3395-4C33-87C5-9DF8474E4841}" srcOrd="0" destOrd="0" presId="urn:microsoft.com/office/officeart/2005/8/layout/hierarchy2"/>
    <dgm:cxn modelId="{70BB7046-E377-45F5-AB1E-7CA1322E2A63}" type="presParOf" srcId="{62D46937-A3D2-4D78-AB55-07BDD9FDC52E}" destId="{76929903-4C4F-443B-8120-BC53E74BA32D}" srcOrd="5" destOrd="0" presId="urn:microsoft.com/office/officeart/2005/8/layout/hierarchy2"/>
    <dgm:cxn modelId="{63E6DADD-ECC2-4E80-A4CB-A46D612C155B}" type="presParOf" srcId="{76929903-4C4F-443B-8120-BC53E74BA32D}" destId="{0D994474-FC06-4B3B-B4BF-6D8785B2A50E}" srcOrd="0" destOrd="0" presId="urn:microsoft.com/office/officeart/2005/8/layout/hierarchy2"/>
    <dgm:cxn modelId="{7BC046AB-357A-4012-8E8C-0E627FDA4CDC}" type="presParOf" srcId="{76929903-4C4F-443B-8120-BC53E74BA32D}" destId="{ABE1F250-C75A-434C-BDA4-993D04CE6060}" srcOrd="1" destOrd="0" presId="urn:microsoft.com/office/officeart/2005/8/layout/hierarchy2"/>
    <dgm:cxn modelId="{05C87449-7717-4A48-A6AC-1E2622508D6C}" type="presParOf" srcId="{AB2226D8-B385-490B-A949-39392C156486}" destId="{E6B3D7E9-49B8-4534-A7DC-9EBC93C3719E}" srcOrd="2" destOrd="0" presId="urn:microsoft.com/office/officeart/2005/8/layout/hierarchy2"/>
    <dgm:cxn modelId="{88574B49-12B7-4060-98F2-99C9D15E399F}" type="presParOf" srcId="{E6B3D7E9-49B8-4534-A7DC-9EBC93C3719E}" destId="{03218C4F-EAD6-45C6-B539-D62680DBC536}" srcOrd="0" destOrd="0" presId="urn:microsoft.com/office/officeart/2005/8/layout/hierarchy2"/>
    <dgm:cxn modelId="{F7956549-8AD1-4939-8CA0-DF03312B71D1}" type="presParOf" srcId="{AB2226D8-B385-490B-A949-39392C156486}" destId="{00EFCE44-5452-47D3-8F66-699E3F1EC9D9}" srcOrd="3" destOrd="0" presId="urn:microsoft.com/office/officeart/2005/8/layout/hierarchy2"/>
    <dgm:cxn modelId="{F7DDE12A-2FDB-4FAF-BF11-EC42D83112FC}" type="presParOf" srcId="{00EFCE44-5452-47D3-8F66-699E3F1EC9D9}" destId="{A8C55F8D-8BF9-4340-9846-38BE3C632041}" srcOrd="0" destOrd="0" presId="urn:microsoft.com/office/officeart/2005/8/layout/hierarchy2"/>
    <dgm:cxn modelId="{68872AEF-845D-4589-9264-B5AC80C358AB}" type="presParOf" srcId="{00EFCE44-5452-47D3-8F66-699E3F1EC9D9}" destId="{66AF331A-BA8C-4460-9745-CC51FC058918}" srcOrd="1" destOrd="0" presId="urn:microsoft.com/office/officeart/2005/8/layout/hierarchy2"/>
    <dgm:cxn modelId="{DFF9A94A-F4E5-4627-A7F7-541D652C2E89}" type="presParOf" srcId="{66AF331A-BA8C-4460-9745-CC51FC058918}" destId="{EDEF1384-E3EB-43BB-AC36-3D381F8F3C6F}" srcOrd="0" destOrd="0" presId="urn:microsoft.com/office/officeart/2005/8/layout/hierarchy2"/>
    <dgm:cxn modelId="{5DD852D3-8253-4287-BF9D-52E591BE22B0}" type="presParOf" srcId="{EDEF1384-E3EB-43BB-AC36-3D381F8F3C6F}" destId="{3BD3EED3-1FCD-41CB-8C9F-67E40A82B2FB}" srcOrd="0" destOrd="0" presId="urn:microsoft.com/office/officeart/2005/8/layout/hierarchy2"/>
    <dgm:cxn modelId="{D7D04D4D-5BD3-4EB2-91F2-1AE0AE6D642E}" type="presParOf" srcId="{66AF331A-BA8C-4460-9745-CC51FC058918}" destId="{FAD4F89F-EB78-437E-BEDC-4D3D52528591}" srcOrd="1" destOrd="0" presId="urn:microsoft.com/office/officeart/2005/8/layout/hierarchy2"/>
    <dgm:cxn modelId="{A4E73A42-BB0A-42EC-B0FB-739F54D7C2FE}" type="presParOf" srcId="{FAD4F89F-EB78-437E-BEDC-4D3D52528591}" destId="{474D7527-DD4A-40E7-8A3B-73CBA7C83CDE}" srcOrd="0" destOrd="0" presId="urn:microsoft.com/office/officeart/2005/8/layout/hierarchy2"/>
    <dgm:cxn modelId="{1B920806-3306-49A2-A1D3-763B54036549}" type="presParOf" srcId="{FAD4F89F-EB78-437E-BEDC-4D3D52528591}" destId="{E1E83624-6BB0-4ADA-8B1A-ECA1E5992B1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517ED1C-AE8C-45F7-A251-091D5D013012}"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S"/>
        </a:p>
      </dgm:t>
    </dgm:pt>
    <dgm:pt modelId="{6EF0D4D0-EBC1-4E76-B9E1-24A11539D8C9}">
      <dgm:prSet phldrT="[Texto]"/>
      <dgm:spPr/>
      <dgm:t>
        <a:bodyPr/>
        <a:lstStyle/>
        <a:p>
          <a:r>
            <a:rPr lang="es-ES" dirty="0" smtClean="0"/>
            <a:t>Formalización del contrato </a:t>
          </a:r>
          <a:endParaRPr lang="es-ES" dirty="0"/>
        </a:p>
      </dgm:t>
    </dgm:pt>
    <dgm:pt modelId="{F8807F9E-4A10-4E20-B989-D179592C0AA9}" type="parTrans" cxnId="{1FB198BF-36DA-47A4-B6F2-D3CC6CE39427}">
      <dgm:prSet/>
      <dgm:spPr/>
      <dgm:t>
        <a:bodyPr/>
        <a:lstStyle/>
        <a:p>
          <a:endParaRPr lang="es-ES"/>
        </a:p>
      </dgm:t>
    </dgm:pt>
    <dgm:pt modelId="{B4E1936B-FB32-4973-988E-2D6C24222B52}" type="sibTrans" cxnId="{1FB198BF-36DA-47A4-B6F2-D3CC6CE39427}">
      <dgm:prSet/>
      <dgm:spPr/>
      <dgm:t>
        <a:bodyPr/>
        <a:lstStyle/>
        <a:p>
          <a:endParaRPr lang="es-ES"/>
        </a:p>
      </dgm:t>
    </dgm:pt>
    <dgm:pt modelId="{05C46239-B86E-4AE2-9E36-A5217CD6AA0F}">
      <dgm:prSet phldrT="[Texto]"/>
      <dgm:spPr/>
      <dgm:t>
        <a:bodyPr/>
        <a:lstStyle/>
        <a:p>
          <a:r>
            <a:rPr lang="es-ES" dirty="0" smtClean="0"/>
            <a:t>Contrato</a:t>
          </a:r>
          <a:endParaRPr lang="es-ES" dirty="0"/>
        </a:p>
      </dgm:t>
    </dgm:pt>
    <dgm:pt modelId="{FC2ED3BA-96B7-45B1-8060-5214C27C1E8A}" type="parTrans" cxnId="{1569D932-7CA7-475D-B016-2F2F9BB03B1A}">
      <dgm:prSet/>
      <dgm:spPr/>
      <dgm:t>
        <a:bodyPr/>
        <a:lstStyle/>
        <a:p>
          <a:endParaRPr lang="es-ES"/>
        </a:p>
      </dgm:t>
    </dgm:pt>
    <dgm:pt modelId="{841A6B81-F2AB-4AAF-A442-592ADEF7C503}" type="sibTrans" cxnId="{1569D932-7CA7-475D-B016-2F2F9BB03B1A}">
      <dgm:prSet/>
      <dgm:spPr/>
      <dgm:t>
        <a:bodyPr/>
        <a:lstStyle/>
        <a:p>
          <a:endParaRPr lang="es-ES"/>
        </a:p>
      </dgm:t>
    </dgm:pt>
    <dgm:pt modelId="{2413F0E4-BD1B-463D-971A-959C6672CF9C}">
      <dgm:prSet phldrT="[Texto]"/>
      <dgm:spPr/>
      <dgm:t>
        <a:bodyPr/>
        <a:lstStyle/>
        <a:p>
          <a:r>
            <a:rPr lang="es-ES" dirty="0" smtClean="0"/>
            <a:t>Orden de compra o servicio </a:t>
          </a:r>
          <a:endParaRPr lang="es-ES" dirty="0"/>
        </a:p>
      </dgm:t>
    </dgm:pt>
    <dgm:pt modelId="{8B2761F4-92B1-495D-8A55-B4B0786C98AB}" type="parTrans" cxnId="{B39CD96F-C18E-4AFB-9EEF-0B37DB45DEC7}">
      <dgm:prSet/>
      <dgm:spPr/>
      <dgm:t>
        <a:bodyPr/>
        <a:lstStyle/>
        <a:p>
          <a:endParaRPr lang="es-ES"/>
        </a:p>
      </dgm:t>
    </dgm:pt>
    <dgm:pt modelId="{AB2C6171-F9C8-40E4-99E7-6395D1945AC1}" type="sibTrans" cxnId="{B39CD96F-C18E-4AFB-9EEF-0B37DB45DEC7}">
      <dgm:prSet/>
      <dgm:spPr/>
      <dgm:t>
        <a:bodyPr/>
        <a:lstStyle/>
        <a:p>
          <a:endParaRPr lang="es-ES"/>
        </a:p>
      </dgm:t>
    </dgm:pt>
    <dgm:pt modelId="{885B92A1-2859-4D76-9BEF-98E2E63769F3}">
      <dgm:prSet phldrT="[Texto]"/>
      <dgm:spPr/>
      <dgm:t>
        <a:bodyPr/>
        <a:lstStyle/>
        <a:p>
          <a:r>
            <a:rPr lang="es-ES" dirty="0" smtClean="0"/>
            <a:t>Culminación del contrato</a:t>
          </a:r>
          <a:endParaRPr lang="es-ES" dirty="0"/>
        </a:p>
      </dgm:t>
    </dgm:pt>
    <dgm:pt modelId="{AFFF21DE-1F86-4960-942B-7080DD9BC4BD}" type="parTrans" cxnId="{5F325715-06AC-4696-B0D0-69330FFA58CD}">
      <dgm:prSet/>
      <dgm:spPr/>
      <dgm:t>
        <a:bodyPr/>
        <a:lstStyle/>
        <a:p>
          <a:endParaRPr lang="es-ES"/>
        </a:p>
      </dgm:t>
    </dgm:pt>
    <dgm:pt modelId="{481D7A34-F9F6-4665-9CA1-AD45880F7201}" type="sibTrans" cxnId="{5F325715-06AC-4696-B0D0-69330FFA58CD}">
      <dgm:prSet/>
      <dgm:spPr/>
      <dgm:t>
        <a:bodyPr/>
        <a:lstStyle/>
        <a:p>
          <a:endParaRPr lang="es-ES"/>
        </a:p>
      </dgm:t>
    </dgm:pt>
    <dgm:pt modelId="{60D9E32C-D771-48E5-859A-71A30EAAA24B}">
      <dgm:prSet phldrT="[Texto]"/>
      <dgm:spPr/>
      <dgm:t>
        <a:bodyPr/>
        <a:lstStyle/>
        <a:p>
          <a:r>
            <a:rPr lang="es-ES" dirty="0" smtClean="0"/>
            <a:t>Ejecución de servicios</a:t>
          </a:r>
          <a:endParaRPr lang="es-ES" dirty="0"/>
        </a:p>
      </dgm:t>
    </dgm:pt>
    <dgm:pt modelId="{95895674-038F-4BB4-9E56-1C41D62CBF3A}" type="parTrans" cxnId="{F2F9B7B5-0BB4-4BFA-B17E-164CF3016069}">
      <dgm:prSet/>
      <dgm:spPr/>
      <dgm:t>
        <a:bodyPr/>
        <a:lstStyle/>
        <a:p>
          <a:endParaRPr lang="es-ES"/>
        </a:p>
      </dgm:t>
    </dgm:pt>
    <dgm:pt modelId="{BE4BA01C-5B5B-4B28-85A1-5F0AFC422C6B}" type="sibTrans" cxnId="{F2F9B7B5-0BB4-4BFA-B17E-164CF3016069}">
      <dgm:prSet/>
      <dgm:spPr/>
      <dgm:t>
        <a:bodyPr/>
        <a:lstStyle/>
        <a:p>
          <a:endParaRPr lang="es-ES"/>
        </a:p>
      </dgm:t>
    </dgm:pt>
    <dgm:pt modelId="{63AB8BAB-474B-41C1-A8F1-A1FDA751A2A0}">
      <dgm:prSet phldrT="[Texto]"/>
      <dgm:spPr/>
      <dgm:t>
        <a:bodyPr/>
        <a:lstStyle/>
        <a:p>
          <a:r>
            <a:rPr lang="es-ES" dirty="0" smtClean="0"/>
            <a:t>Recepción de la obra</a:t>
          </a:r>
          <a:endParaRPr lang="es-ES" dirty="0"/>
        </a:p>
      </dgm:t>
    </dgm:pt>
    <dgm:pt modelId="{C3F374AC-B328-48F5-8D66-6F254E9CE8B7}" type="parTrans" cxnId="{ADE91AE4-EE64-411F-A765-F7596056A819}">
      <dgm:prSet/>
      <dgm:spPr/>
      <dgm:t>
        <a:bodyPr/>
        <a:lstStyle/>
        <a:p>
          <a:endParaRPr lang="es-ES"/>
        </a:p>
      </dgm:t>
    </dgm:pt>
    <dgm:pt modelId="{4FBC0176-E8FA-4151-934A-B720668B3900}" type="sibTrans" cxnId="{ADE91AE4-EE64-411F-A765-F7596056A819}">
      <dgm:prSet/>
      <dgm:spPr/>
      <dgm:t>
        <a:bodyPr/>
        <a:lstStyle/>
        <a:p>
          <a:endParaRPr lang="es-ES"/>
        </a:p>
      </dgm:t>
    </dgm:pt>
    <dgm:pt modelId="{C0E812EA-0575-463F-A39E-33C62CD52DC5}">
      <dgm:prSet phldrT="[Texto]"/>
      <dgm:spPr/>
      <dgm:t>
        <a:bodyPr/>
        <a:lstStyle/>
        <a:p>
          <a:r>
            <a:rPr lang="es-ES" dirty="0" smtClean="0"/>
            <a:t>Entrega de bienes</a:t>
          </a:r>
          <a:endParaRPr lang="es-ES" dirty="0"/>
        </a:p>
      </dgm:t>
    </dgm:pt>
    <dgm:pt modelId="{AFD19EA3-5BC6-44D7-9AD6-EC67096ED53D}" type="sibTrans" cxnId="{BB737B33-98DB-44C7-9658-519E6916F3A9}">
      <dgm:prSet/>
      <dgm:spPr/>
      <dgm:t>
        <a:bodyPr/>
        <a:lstStyle/>
        <a:p>
          <a:endParaRPr lang="es-ES"/>
        </a:p>
      </dgm:t>
    </dgm:pt>
    <dgm:pt modelId="{100046F6-77DA-4766-B883-92EBE925BD8D}" type="parTrans" cxnId="{BB737B33-98DB-44C7-9658-519E6916F3A9}">
      <dgm:prSet/>
      <dgm:spPr/>
      <dgm:t>
        <a:bodyPr/>
        <a:lstStyle/>
        <a:p>
          <a:endParaRPr lang="es-ES"/>
        </a:p>
      </dgm:t>
    </dgm:pt>
    <dgm:pt modelId="{A9ADCB38-7F30-42D7-9E27-B610B867EF01}" type="pres">
      <dgm:prSet presAssocID="{B517ED1C-AE8C-45F7-A251-091D5D013012}" presName="Name0" presStyleCnt="0">
        <dgm:presLayoutVars>
          <dgm:dir/>
          <dgm:animLvl val="lvl"/>
          <dgm:resizeHandles val="exact"/>
        </dgm:presLayoutVars>
      </dgm:prSet>
      <dgm:spPr/>
      <dgm:t>
        <a:bodyPr/>
        <a:lstStyle/>
        <a:p>
          <a:endParaRPr lang="es-ES"/>
        </a:p>
      </dgm:t>
    </dgm:pt>
    <dgm:pt modelId="{D6B76C58-618C-40D7-A5F8-167111830CC9}" type="pres">
      <dgm:prSet presAssocID="{B517ED1C-AE8C-45F7-A251-091D5D013012}" presName="tSp" presStyleCnt="0"/>
      <dgm:spPr/>
    </dgm:pt>
    <dgm:pt modelId="{ACC264AA-5EDA-48D6-93A4-4E6FE26E613A}" type="pres">
      <dgm:prSet presAssocID="{B517ED1C-AE8C-45F7-A251-091D5D013012}" presName="bSp" presStyleCnt="0"/>
      <dgm:spPr/>
    </dgm:pt>
    <dgm:pt modelId="{3F6D361A-7C1B-486E-B138-33F6760202D3}" type="pres">
      <dgm:prSet presAssocID="{B517ED1C-AE8C-45F7-A251-091D5D013012}" presName="process" presStyleCnt="0"/>
      <dgm:spPr/>
    </dgm:pt>
    <dgm:pt modelId="{3A098BAA-12CE-4AD2-B4F8-E6EAF0ECE61B}" type="pres">
      <dgm:prSet presAssocID="{6EF0D4D0-EBC1-4E76-B9E1-24A11539D8C9}" presName="composite1" presStyleCnt="0"/>
      <dgm:spPr/>
    </dgm:pt>
    <dgm:pt modelId="{F18E24BE-7D5C-42BD-AD56-93AB18A3ED25}" type="pres">
      <dgm:prSet presAssocID="{6EF0D4D0-EBC1-4E76-B9E1-24A11539D8C9}" presName="dummyNode1" presStyleLbl="node1" presStyleIdx="0" presStyleCnt="2"/>
      <dgm:spPr/>
    </dgm:pt>
    <dgm:pt modelId="{F194E221-9FC9-4976-A665-E8DDCBDCF43E}" type="pres">
      <dgm:prSet presAssocID="{6EF0D4D0-EBC1-4E76-B9E1-24A11539D8C9}" presName="childNode1" presStyleLbl="bgAcc1" presStyleIdx="0" presStyleCnt="2">
        <dgm:presLayoutVars>
          <dgm:bulletEnabled val="1"/>
        </dgm:presLayoutVars>
      </dgm:prSet>
      <dgm:spPr/>
      <dgm:t>
        <a:bodyPr/>
        <a:lstStyle/>
        <a:p>
          <a:endParaRPr lang="es-ES"/>
        </a:p>
      </dgm:t>
    </dgm:pt>
    <dgm:pt modelId="{F22B273B-FE70-421D-B905-C6A4E23E37FB}" type="pres">
      <dgm:prSet presAssocID="{6EF0D4D0-EBC1-4E76-B9E1-24A11539D8C9}" presName="childNode1tx" presStyleLbl="bgAcc1" presStyleIdx="0" presStyleCnt="2">
        <dgm:presLayoutVars>
          <dgm:bulletEnabled val="1"/>
        </dgm:presLayoutVars>
      </dgm:prSet>
      <dgm:spPr/>
      <dgm:t>
        <a:bodyPr/>
        <a:lstStyle/>
        <a:p>
          <a:endParaRPr lang="es-ES"/>
        </a:p>
      </dgm:t>
    </dgm:pt>
    <dgm:pt modelId="{26909ECE-F80A-4D71-A196-729748AF963E}" type="pres">
      <dgm:prSet presAssocID="{6EF0D4D0-EBC1-4E76-B9E1-24A11539D8C9}" presName="parentNode1" presStyleLbl="node1" presStyleIdx="0" presStyleCnt="2">
        <dgm:presLayoutVars>
          <dgm:chMax val="1"/>
          <dgm:bulletEnabled val="1"/>
        </dgm:presLayoutVars>
      </dgm:prSet>
      <dgm:spPr/>
      <dgm:t>
        <a:bodyPr/>
        <a:lstStyle/>
        <a:p>
          <a:endParaRPr lang="es-ES"/>
        </a:p>
      </dgm:t>
    </dgm:pt>
    <dgm:pt modelId="{7CCC652E-4236-4F86-B883-C018BE6C5901}" type="pres">
      <dgm:prSet presAssocID="{6EF0D4D0-EBC1-4E76-B9E1-24A11539D8C9}" presName="connSite1" presStyleCnt="0"/>
      <dgm:spPr/>
    </dgm:pt>
    <dgm:pt modelId="{F60F5B25-A3E8-47A8-8C66-CEA06D360917}" type="pres">
      <dgm:prSet presAssocID="{B4E1936B-FB32-4973-988E-2D6C24222B52}" presName="Name9" presStyleLbl="sibTrans2D1" presStyleIdx="0" presStyleCnt="1"/>
      <dgm:spPr/>
      <dgm:t>
        <a:bodyPr/>
        <a:lstStyle/>
        <a:p>
          <a:endParaRPr lang="es-ES"/>
        </a:p>
      </dgm:t>
    </dgm:pt>
    <dgm:pt modelId="{1A125F9E-70AF-45DF-9190-73F979EEDB30}" type="pres">
      <dgm:prSet presAssocID="{885B92A1-2859-4D76-9BEF-98E2E63769F3}" presName="composite2" presStyleCnt="0"/>
      <dgm:spPr/>
    </dgm:pt>
    <dgm:pt modelId="{8DB3DE8D-CF5E-46BD-906D-05EB2892BD61}" type="pres">
      <dgm:prSet presAssocID="{885B92A1-2859-4D76-9BEF-98E2E63769F3}" presName="dummyNode2" presStyleLbl="node1" presStyleIdx="0" presStyleCnt="2"/>
      <dgm:spPr/>
    </dgm:pt>
    <dgm:pt modelId="{021F7E32-6059-436A-B9F3-422D1776E7F7}" type="pres">
      <dgm:prSet presAssocID="{885B92A1-2859-4D76-9BEF-98E2E63769F3}" presName="childNode2" presStyleLbl="bgAcc1" presStyleIdx="1" presStyleCnt="2">
        <dgm:presLayoutVars>
          <dgm:bulletEnabled val="1"/>
        </dgm:presLayoutVars>
      </dgm:prSet>
      <dgm:spPr/>
      <dgm:t>
        <a:bodyPr/>
        <a:lstStyle/>
        <a:p>
          <a:endParaRPr lang="es-ES"/>
        </a:p>
      </dgm:t>
    </dgm:pt>
    <dgm:pt modelId="{6D36B7EF-B3CE-4126-9391-0FF3F381800A}" type="pres">
      <dgm:prSet presAssocID="{885B92A1-2859-4D76-9BEF-98E2E63769F3}" presName="childNode2tx" presStyleLbl="bgAcc1" presStyleIdx="1" presStyleCnt="2">
        <dgm:presLayoutVars>
          <dgm:bulletEnabled val="1"/>
        </dgm:presLayoutVars>
      </dgm:prSet>
      <dgm:spPr/>
      <dgm:t>
        <a:bodyPr/>
        <a:lstStyle/>
        <a:p>
          <a:endParaRPr lang="es-ES"/>
        </a:p>
      </dgm:t>
    </dgm:pt>
    <dgm:pt modelId="{8FDA5EF0-FB3A-4C19-A1BF-381C692A76FA}" type="pres">
      <dgm:prSet presAssocID="{885B92A1-2859-4D76-9BEF-98E2E63769F3}" presName="parentNode2" presStyleLbl="node1" presStyleIdx="1" presStyleCnt="2">
        <dgm:presLayoutVars>
          <dgm:chMax val="0"/>
          <dgm:bulletEnabled val="1"/>
        </dgm:presLayoutVars>
      </dgm:prSet>
      <dgm:spPr/>
      <dgm:t>
        <a:bodyPr/>
        <a:lstStyle/>
        <a:p>
          <a:endParaRPr lang="es-ES"/>
        </a:p>
      </dgm:t>
    </dgm:pt>
    <dgm:pt modelId="{718475E0-CA56-4D49-A27D-D1639AC8A733}" type="pres">
      <dgm:prSet presAssocID="{885B92A1-2859-4D76-9BEF-98E2E63769F3}" presName="connSite2" presStyleCnt="0"/>
      <dgm:spPr/>
    </dgm:pt>
  </dgm:ptLst>
  <dgm:cxnLst>
    <dgm:cxn modelId="{698A0E92-1F1C-4725-8585-E54C29FBD68A}" type="presOf" srcId="{C0E812EA-0575-463F-A39E-33C62CD52DC5}" destId="{6D36B7EF-B3CE-4126-9391-0FF3F381800A}" srcOrd="1" destOrd="0" presId="urn:microsoft.com/office/officeart/2005/8/layout/hProcess4"/>
    <dgm:cxn modelId="{8015FB9A-4728-4391-925F-1296222A8AEF}" type="presOf" srcId="{B517ED1C-AE8C-45F7-A251-091D5D013012}" destId="{A9ADCB38-7F30-42D7-9E27-B610B867EF01}" srcOrd="0" destOrd="0" presId="urn:microsoft.com/office/officeart/2005/8/layout/hProcess4"/>
    <dgm:cxn modelId="{1FB198BF-36DA-47A4-B6F2-D3CC6CE39427}" srcId="{B517ED1C-AE8C-45F7-A251-091D5D013012}" destId="{6EF0D4D0-EBC1-4E76-B9E1-24A11539D8C9}" srcOrd="0" destOrd="0" parTransId="{F8807F9E-4A10-4E20-B989-D179592C0AA9}" sibTransId="{B4E1936B-FB32-4973-988E-2D6C24222B52}"/>
    <dgm:cxn modelId="{686770B5-7A2E-41F6-9191-EEC2486DC863}" type="presOf" srcId="{60D9E32C-D771-48E5-859A-71A30EAAA24B}" destId="{6D36B7EF-B3CE-4126-9391-0FF3F381800A}" srcOrd="1" destOrd="1" presId="urn:microsoft.com/office/officeart/2005/8/layout/hProcess4"/>
    <dgm:cxn modelId="{24EF9196-3324-49FA-92AD-8AC0A7C5E979}" type="presOf" srcId="{C0E812EA-0575-463F-A39E-33C62CD52DC5}" destId="{021F7E32-6059-436A-B9F3-422D1776E7F7}" srcOrd="0" destOrd="0" presId="urn:microsoft.com/office/officeart/2005/8/layout/hProcess4"/>
    <dgm:cxn modelId="{4706FFCE-1B3A-4D18-916F-BF688BE6B430}" type="presOf" srcId="{2413F0E4-BD1B-463D-971A-959C6672CF9C}" destId="{F22B273B-FE70-421D-B905-C6A4E23E37FB}" srcOrd="1" destOrd="1" presId="urn:microsoft.com/office/officeart/2005/8/layout/hProcess4"/>
    <dgm:cxn modelId="{520FF090-ED57-4469-9F47-D316B1626805}" type="presOf" srcId="{2413F0E4-BD1B-463D-971A-959C6672CF9C}" destId="{F194E221-9FC9-4976-A665-E8DDCBDCF43E}" srcOrd="0" destOrd="1" presId="urn:microsoft.com/office/officeart/2005/8/layout/hProcess4"/>
    <dgm:cxn modelId="{37EF41BB-EA20-41A6-91DC-99567DF6CD30}" type="presOf" srcId="{63AB8BAB-474B-41C1-A8F1-A1FDA751A2A0}" destId="{6D36B7EF-B3CE-4126-9391-0FF3F381800A}" srcOrd="1" destOrd="2" presId="urn:microsoft.com/office/officeart/2005/8/layout/hProcess4"/>
    <dgm:cxn modelId="{BCBDAFFE-DA97-4782-9C8B-08F3397661BE}" type="presOf" srcId="{05C46239-B86E-4AE2-9E36-A5217CD6AA0F}" destId="{F194E221-9FC9-4976-A665-E8DDCBDCF43E}" srcOrd="0" destOrd="0" presId="urn:microsoft.com/office/officeart/2005/8/layout/hProcess4"/>
    <dgm:cxn modelId="{BB737B33-98DB-44C7-9658-519E6916F3A9}" srcId="{885B92A1-2859-4D76-9BEF-98E2E63769F3}" destId="{C0E812EA-0575-463F-A39E-33C62CD52DC5}" srcOrd="0" destOrd="0" parTransId="{100046F6-77DA-4766-B883-92EBE925BD8D}" sibTransId="{AFD19EA3-5BC6-44D7-9AD6-EC67096ED53D}"/>
    <dgm:cxn modelId="{5F325715-06AC-4696-B0D0-69330FFA58CD}" srcId="{B517ED1C-AE8C-45F7-A251-091D5D013012}" destId="{885B92A1-2859-4D76-9BEF-98E2E63769F3}" srcOrd="1" destOrd="0" parTransId="{AFFF21DE-1F86-4960-942B-7080DD9BC4BD}" sibTransId="{481D7A34-F9F6-4665-9CA1-AD45880F7201}"/>
    <dgm:cxn modelId="{95C868BD-DB01-4AAC-BCA3-D567B6A5DA9E}" type="presOf" srcId="{05C46239-B86E-4AE2-9E36-A5217CD6AA0F}" destId="{F22B273B-FE70-421D-B905-C6A4E23E37FB}" srcOrd="1" destOrd="0" presId="urn:microsoft.com/office/officeart/2005/8/layout/hProcess4"/>
    <dgm:cxn modelId="{946BCDC7-7A30-4875-AA94-0C7DD3E949E9}" type="presOf" srcId="{6EF0D4D0-EBC1-4E76-B9E1-24A11539D8C9}" destId="{26909ECE-F80A-4D71-A196-729748AF963E}" srcOrd="0" destOrd="0" presId="urn:microsoft.com/office/officeart/2005/8/layout/hProcess4"/>
    <dgm:cxn modelId="{ADE91AE4-EE64-411F-A765-F7596056A819}" srcId="{885B92A1-2859-4D76-9BEF-98E2E63769F3}" destId="{63AB8BAB-474B-41C1-A8F1-A1FDA751A2A0}" srcOrd="2" destOrd="0" parTransId="{C3F374AC-B328-48F5-8D66-6F254E9CE8B7}" sibTransId="{4FBC0176-E8FA-4151-934A-B720668B3900}"/>
    <dgm:cxn modelId="{B39CD96F-C18E-4AFB-9EEF-0B37DB45DEC7}" srcId="{6EF0D4D0-EBC1-4E76-B9E1-24A11539D8C9}" destId="{2413F0E4-BD1B-463D-971A-959C6672CF9C}" srcOrd="1" destOrd="0" parTransId="{8B2761F4-92B1-495D-8A55-B4B0786C98AB}" sibTransId="{AB2C6171-F9C8-40E4-99E7-6395D1945AC1}"/>
    <dgm:cxn modelId="{A0D46C4D-44F5-4BCA-B205-0673C1131385}" type="presOf" srcId="{B4E1936B-FB32-4973-988E-2D6C24222B52}" destId="{F60F5B25-A3E8-47A8-8C66-CEA06D360917}" srcOrd="0" destOrd="0" presId="urn:microsoft.com/office/officeart/2005/8/layout/hProcess4"/>
    <dgm:cxn modelId="{18CAE22A-A9D3-4C65-8230-73B3011B4F62}" type="presOf" srcId="{63AB8BAB-474B-41C1-A8F1-A1FDA751A2A0}" destId="{021F7E32-6059-436A-B9F3-422D1776E7F7}" srcOrd="0" destOrd="2" presId="urn:microsoft.com/office/officeart/2005/8/layout/hProcess4"/>
    <dgm:cxn modelId="{454EE7DD-7490-4B98-9F2D-1051FC98D439}" type="presOf" srcId="{885B92A1-2859-4D76-9BEF-98E2E63769F3}" destId="{8FDA5EF0-FB3A-4C19-A1BF-381C692A76FA}" srcOrd="0" destOrd="0" presId="urn:microsoft.com/office/officeart/2005/8/layout/hProcess4"/>
    <dgm:cxn modelId="{F2F9B7B5-0BB4-4BFA-B17E-164CF3016069}" srcId="{885B92A1-2859-4D76-9BEF-98E2E63769F3}" destId="{60D9E32C-D771-48E5-859A-71A30EAAA24B}" srcOrd="1" destOrd="0" parTransId="{95895674-038F-4BB4-9E56-1C41D62CBF3A}" sibTransId="{BE4BA01C-5B5B-4B28-85A1-5F0AFC422C6B}"/>
    <dgm:cxn modelId="{1569D932-7CA7-475D-B016-2F2F9BB03B1A}" srcId="{6EF0D4D0-EBC1-4E76-B9E1-24A11539D8C9}" destId="{05C46239-B86E-4AE2-9E36-A5217CD6AA0F}" srcOrd="0" destOrd="0" parTransId="{FC2ED3BA-96B7-45B1-8060-5214C27C1E8A}" sibTransId="{841A6B81-F2AB-4AAF-A442-592ADEF7C503}"/>
    <dgm:cxn modelId="{E085970D-E25B-43EA-99DE-BD5A14500FF6}" type="presOf" srcId="{60D9E32C-D771-48E5-859A-71A30EAAA24B}" destId="{021F7E32-6059-436A-B9F3-422D1776E7F7}" srcOrd="0" destOrd="1" presId="urn:microsoft.com/office/officeart/2005/8/layout/hProcess4"/>
    <dgm:cxn modelId="{8F3F7A99-35CC-49D1-8A65-390938832FFC}" type="presParOf" srcId="{A9ADCB38-7F30-42D7-9E27-B610B867EF01}" destId="{D6B76C58-618C-40D7-A5F8-167111830CC9}" srcOrd="0" destOrd="0" presId="urn:microsoft.com/office/officeart/2005/8/layout/hProcess4"/>
    <dgm:cxn modelId="{53028265-26B1-4C34-86A3-4E527B06D9ED}" type="presParOf" srcId="{A9ADCB38-7F30-42D7-9E27-B610B867EF01}" destId="{ACC264AA-5EDA-48D6-93A4-4E6FE26E613A}" srcOrd="1" destOrd="0" presId="urn:microsoft.com/office/officeart/2005/8/layout/hProcess4"/>
    <dgm:cxn modelId="{EEE0A0FE-DFD2-487E-BE97-40FB8A708BC4}" type="presParOf" srcId="{A9ADCB38-7F30-42D7-9E27-B610B867EF01}" destId="{3F6D361A-7C1B-486E-B138-33F6760202D3}" srcOrd="2" destOrd="0" presId="urn:microsoft.com/office/officeart/2005/8/layout/hProcess4"/>
    <dgm:cxn modelId="{EEF1068C-3F63-4083-87CC-D58BC4D05558}" type="presParOf" srcId="{3F6D361A-7C1B-486E-B138-33F6760202D3}" destId="{3A098BAA-12CE-4AD2-B4F8-E6EAF0ECE61B}" srcOrd="0" destOrd="0" presId="urn:microsoft.com/office/officeart/2005/8/layout/hProcess4"/>
    <dgm:cxn modelId="{61CBB8FE-4E28-4AB3-B2C0-90E7B22506BE}" type="presParOf" srcId="{3A098BAA-12CE-4AD2-B4F8-E6EAF0ECE61B}" destId="{F18E24BE-7D5C-42BD-AD56-93AB18A3ED25}" srcOrd="0" destOrd="0" presId="urn:microsoft.com/office/officeart/2005/8/layout/hProcess4"/>
    <dgm:cxn modelId="{758DF833-C815-42B5-801C-5492A19B1DC0}" type="presParOf" srcId="{3A098BAA-12CE-4AD2-B4F8-E6EAF0ECE61B}" destId="{F194E221-9FC9-4976-A665-E8DDCBDCF43E}" srcOrd="1" destOrd="0" presId="urn:microsoft.com/office/officeart/2005/8/layout/hProcess4"/>
    <dgm:cxn modelId="{15758DCE-ED97-4314-AC63-B09A1DC96D1F}" type="presParOf" srcId="{3A098BAA-12CE-4AD2-B4F8-E6EAF0ECE61B}" destId="{F22B273B-FE70-421D-B905-C6A4E23E37FB}" srcOrd="2" destOrd="0" presId="urn:microsoft.com/office/officeart/2005/8/layout/hProcess4"/>
    <dgm:cxn modelId="{21CE2C90-AFF5-4C9E-8E28-27623D597968}" type="presParOf" srcId="{3A098BAA-12CE-4AD2-B4F8-E6EAF0ECE61B}" destId="{26909ECE-F80A-4D71-A196-729748AF963E}" srcOrd="3" destOrd="0" presId="urn:microsoft.com/office/officeart/2005/8/layout/hProcess4"/>
    <dgm:cxn modelId="{B974DFD6-859F-4AA5-B1F9-88D24BA794A6}" type="presParOf" srcId="{3A098BAA-12CE-4AD2-B4F8-E6EAF0ECE61B}" destId="{7CCC652E-4236-4F86-B883-C018BE6C5901}" srcOrd="4" destOrd="0" presId="urn:microsoft.com/office/officeart/2005/8/layout/hProcess4"/>
    <dgm:cxn modelId="{93593E25-AB2C-46ED-8481-9BA475FD8F30}" type="presParOf" srcId="{3F6D361A-7C1B-486E-B138-33F6760202D3}" destId="{F60F5B25-A3E8-47A8-8C66-CEA06D360917}" srcOrd="1" destOrd="0" presId="urn:microsoft.com/office/officeart/2005/8/layout/hProcess4"/>
    <dgm:cxn modelId="{A0FF7579-D529-4F4B-9548-2C2D5B656876}" type="presParOf" srcId="{3F6D361A-7C1B-486E-B138-33F6760202D3}" destId="{1A125F9E-70AF-45DF-9190-73F979EEDB30}" srcOrd="2" destOrd="0" presId="urn:microsoft.com/office/officeart/2005/8/layout/hProcess4"/>
    <dgm:cxn modelId="{8D155C42-BBFE-4C95-88AD-22948C5073C6}" type="presParOf" srcId="{1A125F9E-70AF-45DF-9190-73F979EEDB30}" destId="{8DB3DE8D-CF5E-46BD-906D-05EB2892BD61}" srcOrd="0" destOrd="0" presId="urn:microsoft.com/office/officeart/2005/8/layout/hProcess4"/>
    <dgm:cxn modelId="{F0E5E910-F8E9-4DAC-B5E8-4AD9A3EE3278}" type="presParOf" srcId="{1A125F9E-70AF-45DF-9190-73F979EEDB30}" destId="{021F7E32-6059-436A-B9F3-422D1776E7F7}" srcOrd="1" destOrd="0" presId="urn:microsoft.com/office/officeart/2005/8/layout/hProcess4"/>
    <dgm:cxn modelId="{C41117BC-1935-437F-9A58-936656B1BBE9}" type="presParOf" srcId="{1A125F9E-70AF-45DF-9190-73F979EEDB30}" destId="{6D36B7EF-B3CE-4126-9391-0FF3F381800A}" srcOrd="2" destOrd="0" presId="urn:microsoft.com/office/officeart/2005/8/layout/hProcess4"/>
    <dgm:cxn modelId="{E1EB8599-F897-470A-A972-68EC46A45D99}" type="presParOf" srcId="{1A125F9E-70AF-45DF-9190-73F979EEDB30}" destId="{8FDA5EF0-FB3A-4C19-A1BF-381C692A76FA}" srcOrd="3" destOrd="0" presId="urn:microsoft.com/office/officeart/2005/8/layout/hProcess4"/>
    <dgm:cxn modelId="{953BA2E8-CCDC-48C1-9F78-D65070A4E819}" type="presParOf" srcId="{1A125F9E-70AF-45DF-9190-73F979EEDB30}" destId="{718475E0-CA56-4D49-A27D-D1639AC8A73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46D631-8757-4CA0-ACC1-B36549C262C4}"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S"/>
        </a:p>
      </dgm:t>
    </dgm:pt>
    <dgm:pt modelId="{66444C4E-0285-4C7D-AAF5-C65A60F6097E}">
      <dgm:prSet phldrT="[Texto]" custT="1"/>
      <dgm:spPr/>
      <dgm:t>
        <a:bodyPr/>
        <a:lstStyle/>
        <a:p>
          <a:pPr algn="just"/>
          <a:r>
            <a:rPr lang="es-ES" sz="1600" b="1" i="0" dirty="0" smtClean="0"/>
            <a:t>Procede en los siguientes casos:</a:t>
          </a:r>
          <a:endParaRPr lang="es-ES" sz="1600" b="1" i="0" dirty="0"/>
        </a:p>
      </dgm:t>
    </dgm:pt>
    <dgm:pt modelId="{9D223B8D-1C9F-4198-8916-E4FE2F707670}" type="parTrans" cxnId="{8648ED81-12E3-4A68-81E6-4D6C4D1DEA86}">
      <dgm:prSet/>
      <dgm:spPr/>
      <dgm:t>
        <a:bodyPr/>
        <a:lstStyle/>
        <a:p>
          <a:endParaRPr lang="es-ES" b="1" i="0"/>
        </a:p>
      </dgm:t>
    </dgm:pt>
    <dgm:pt modelId="{B692B20E-E66E-46A6-8E84-91F093AA492B}" type="sibTrans" cxnId="{8648ED81-12E3-4A68-81E6-4D6C4D1DEA86}">
      <dgm:prSet/>
      <dgm:spPr/>
      <dgm:t>
        <a:bodyPr/>
        <a:lstStyle/>
        <a:p>
          <a:endParaRPr lang="es-ES" b="1" i="0"/>
        </a:p>
      </dgm:t>
    </dgm:pt>
    <dgm:pt modelId="{1B70ADA3-B264-4A97-BD23-E166C5F85FC4}">
      <dgm:prSet phldrT="[Texto]" custT="1"/>
      <dgm:spPr/>
      <dgm:t>
        <a:bodyPr/>
        <a:lstStyle/>
        <a:p>
          <a:pPr algn="just"/>
          <a:r>
            <a:rPr lang="es-ES" sz="1600" b="1" i="0" dirty="0" smtClean="0"/>
            <a:t>Cuando se apruebe el adicional, siempre y cuando se afecte el plazo</a:t>
          </a:r>
          <a:endParaRPr lang="es-ES" sz="1600" b="1" i="0" dirty="0"/>
        </a:p>
      </dgm:t>
    </dgm:pt>
    <dgm:pt modelId="{D68CCC9A-9115-4DD0-8DA8-621F885BBA2C}" type="parTrans" cxnId="{4B9E6E26-BF93-4208-B7C7-364C6BC8CEFD}">
      <dgm:prSet/>
      <dgm:spPr/>
      <dgm:t>
        <a:bodyPr/>
        <a:lstStyle/>
        <a:p>
          <a:endParaRPr lang="es-ES" b="1" i="0"/>
        </a:p>
      </dgm:t>
    </dgm:pt>
    <dgm:pt modelId="{8D580518-0E26-4384-B3C2-5378F48379CE}" type="sibTrans" cxnId="{4B9E6E26-BF93-4208-B7C7-364C6BC8CEFD}">
      <dgm:prSet/>
      <dgm:spPr/>
      <dgm:t>
        <a:bodyPr/>
        <a:lstStyle/>
        <a:p>
          <a:endParaRPr lang="es-ES" b="1" i="0"/>
        </a:p>
      </dgm:t>
    </dgm:pt>
    <dgm:pt modelId="{944C067C-8468-4ABF-B7F9-F9ED7B96B00E}">
      <dgm:prSet phldrT="[Texto]" custT="1"/>
      <dgm:spPr/>
      <dgm:t>
        <a:bodyPr/>
        <a:lstStyle/>
        <a:p>
          <a:pPr algn="just"/>
          <a:r>
            <a:rPr lang="es-ES" sz="1600" b="1" i="0" dirty="0" smtClean="0"/>
            <a:t>Por atrasos y/o paralizaciones no imputables al contratista</a:t>
          </a:r>
          <a:endParaRPr lang="es-ES" sz="1600" b="1" i="0" dirty="0"/>
        </a:p>
      </dgm:t>
    </dgm:pt>
    <dgm:pt modelId="{759CC404-9B4A-4854-B19C-E9D1D05FBF63}" type="parTrans" cxnId="{BAB58080-1BA7-40A9-9EF5-E9C760C7C240}">
      <dgm:prSet/>
      <dgm:spPr/>
      <dgm:t>
        <a:bodyPr/>
        <a:lstStyle/>
        <a:p>
          <a:endParaRPr lang="es-ES" b="1" i="0"/>
        </a:p>
      </dgm:t>
    </dgm:pt>
    <dgm:pt modelId="{DA16DD29-C534-4563-A50C-38D6EF5D48E8}" type="sibTrans" cxnId="{BAB58080-1BA7-40A9-9EF5-E9C760C7C240}">
      <dgm:prSet/>
      <dgm:spPr/>
      <dgm:t>
        <a:bodyPr/>
        <a:lstStyle/>
        <a:p>
          <a:endParaRPr lang="es-ES" b="1" i="0"/>
        </a:p>
      </dgm:t>
    </dgm:pt>
    <dgm:pt modelId="{0F0D28F8-8C0A-4ECB-A2E9-A93532BF6907}" type="pres">
      <dgm:prSet presAssocID="{D446D631-8757-4CA0-ACC1-B36549C262C4}" presName="diagram" presStyleCnt="0">
        <dgm:presLayoutVars>
          <dgm:chPref val="1"/>
          <dgm:dir/>
          <dgm:animOne val="branch"/>
          <dgm:animLvl val="lvl"/>
          <dgm:resizeHandles val="exact"/>
        </dgm:presLayoutVars>
      </dgm:prSet>
      <dgm:spPr/>
      <dgm:t>
        <a:bodyPr/>
        <a:lstStyle/>
        <a:p>
          <a:endParaRPr lang="es-ES"/>
        </a:p>
      </dgm:t>
    </dgm:pt>
    <dgm:pt modelId="{DCFCC60C-06A7-486D-8CBD-E3934C3BB59C}" type="pres">
      <dgm:prSet presAssocID="{66444C4E-0285-4C7D-AAF5-C65A60F6097E}" presName="root1" presStyleCnt="0"/>
      <dgm:spPr/>
    </dgm:pt>
    <dgm:pt modelId="{76305E31-50DA-4C11-A6BE-37BA221DBDC7}" type="pres">
      <dgm:prSet presAssocID="{66444C4E-0285-4C7D-AAF5-C65A60F6097E}" presName="LevelOneTextNode" presStyleLbl="node0" presStyleIdx="0" presStyleCnt="1" custLinFactNeighborX="-364" custLinFactNeighborY="-818">
        <dgm:presLayoutVars>
          <dgm:chPref val="3"/>
        </dgm:presLayoutVars>
      </dgm:prSet>
      <dgm:spPr/>
      <dgm:t>
        <a:bodyPr/>
        <a:lstStyle/>
        <a:p>
          <a:endParaRPr lang="es-ES"/>
        </a:p>
      </dgm:t>
    </dgm:pt>
    <dgm:pt modelId="{AC2C8FB0-D0F4-4FDE-A6E3-D803AEA68AA5}" type="pres">
      <dgm:prSet presAssocID="{66444C4E-0285-4C7D-AAF5-C65A60F6097E}" presName="level2hierChild" presStyleCnt="0"/>
      <dgm:spPr/>
    </dgm:pt>
    <dgm:pt modelId="{2FB95517-7EEF-4F0A-BBF3-71FCD8D76BA5}" type="pres">
      <dgm:prSet presAssocID="{D68CCC9A-9115-4DD0-8DA8-621F885BBA2C}" presName="conn2-1" presStyleLbl="parChTrans1D2" presStyleIdx="0" presStyleCnt="2"/>
      <dgm:spPr/>
      <dgm:t>
        <a:bodyPr/>
        <a:lstStyle/>
        <a:p>
          <a:endParaRPr lang="es-ES"/>
        </a:p>
      </dgm:t>
    </dgm:pt>
    <dgm:pt modelId="{46BA34FE-0D7F-42C1-80F0-7B88D1CC7C82}" type="pres">
      <dgm:prSet presAssocID="{D68CCC9A-9115-4DD0-8DA8-621F885BBA2C}" presName="connTx" presStyleLbl="parChTrans1D2" presStyleIdx="0" presStyleCnt="2"/>
      <dgm:spPr/>
      <dgm:t>
        <a:bodyPr/>
        <a:lstStyle/>
        <a:p>
          <a:endParaRPr lang="es-ES"/>
        </a:p>
      </dgm:t>
    </dgm:pt>
    <dgm:pt modelId="{58EA320B-001F-4E9C-A080-35EE322DBCDB}" type="pres">
      <dgm:prSet presAssocID="{1B70ADA3-B264-4A97-BD23-E166C5F85FC4}" presName="root2" presStyleCnt="0"/>
      <dgm:spPr/>
    </dgm:pt>
    <dgm:pt modelId="{01D17468-60F3-4511-AA13-A8299FF58432}" type="pres">
      <dgm:prSet presAssocID="{1B70ADA3-B264-4A97-BD23-E166C5F85FC4}" presName="LevelTwoTextNode" presStyleLbl="node2" presStyleIdx="0" presStyleCnt="2" custLinFactNeighborX="648" custLinFactNeighborY="9073">
        <dgm:presLayoutVars>
          <dgm:chPref val="3"/>
        </dgm:presLayoutVars>
      </dgm:prSet>
      <dgm:spPr/>
      <dgm:t>
        <a:bodyPr/>
        <a:lstStyle/>
        <a:p>
          <a:endParaRPr lang="es-ES"/>
        </a:p>
      </dgm:t>
    </dgm:pt>
    <dgm:pt modelId="{B1739A1E-2494-43C2-88F8-5BBE00E9ADB5}" type="pres">
      <dgm:prSet presAssocID="{1B70ADA3-B264-4A97-BD23-E166C5F85FC4}" presName="level3hierChild" presStyleCnt="0"/>
      <dgm:spPr/>
    </dgm:pt>
    <dgm:pt modelId="{DF72CE43-63BC-472C-9460-C95F23DC2203}" type="pres">
      <dgm:prSet presAssocID="{759CC404-9B4A-4854-B19C-E9D1D05FBF63}" presName="conn2-1" presStyleLbl="parChTrans1D2" presStyleIdx="1" presStyleCnt="2"/>
      <dgm:spPr/>
      <dgm:t>
        <a:bodyPr/>
        <a:lstStyle/>
        <a:p>
          <a:endParaRPr lang="es-ES"/>
        </a:p>
      </dgm:t>
    </dgm:pt>
    <dgm:pt modelId="{44E90A43-8353-4EDC-B4F3-CC94BCD0B59B}" type="pres">
      <dgm:prSet presAssocID="{759CC404-9B4A-4854-B19C-E9D1D05FBF63}" presName="connTx" presStyleLbl="parChTrans1D2" presStyleIdx="1" presStyleCnt="2"/>
      <dgm:spPr/>
      <dgm:t>
        <a:bodyPr/>
        <a:lstStyle/>
        <a:p>
          <a:endParaRPr lang="es-ES"/>
        </a:p>
      </dgm:t>
    </dgm:pt>
    <dgm:pt modelId="{0A0DC01B-D2CA-435C-A69E-B45218CD7E87}" type="pres">
      <dgm:prSet presAssocID="{944C067C-8468-4ABF-B7F9-F9ED7B96B00E}" presName="root2" presStyleCnt="0"/>
      <dgm:spPr/>
    </dgm:pt>
    <dgm:pt modelId="{5C838987-C0D0-45E4-8907-72BA95049500}" type="pres">
      <dgm:prSet presAssocID="{944C067C-8468-4ABF-B7F9-F9ED7B96B00E}" presName="LevelTwoTextNode" presStyleLbl="node2" presStyleIdx="1" presStyleCnt="2">
        <dgm:presLayoutVars>
          <dgm:chPref val="3"/>
        </dgm:presLayoutVars>
      </dgm:prSet>
      <dgm:spPr/>
      <dgm:t>
        <a:bodyPr/>
        <a:lstStyle/>
        <a:p>
          <a:endParaRPr lang="es-ES"/>
        </a:p>
      </dgm:t>
    </dgm:pt>
    <dgm:pt modelId="{469C7A19-35FF-4844-8825-6D1E0EE4ED1E}" type="pres">
      <dgm:prSet presAssocID="{944C067C-8468-4ABF-B7F9-F9ED7B96B00E}" presName="level3hierChild" presStyleCnt="0"/>
      <dgm:spPr/>
    </dgm:pt>
  </dgm:ptLst>
  <dgm:cxnLst>
    <dgm:cxn modelId="{F4BF8727-D3D2-496A-8A2D-BF288831087E}" type="presOf" srcId="{759CC404-9B4A-4854-B19C-E9D1D05FBF63}" destId="{44E90A43-8353-4EDC-B4F3-CC94BCD0B59B}" srcOrd="1" destOrd="0" presId="urn:microsoft.com/office/officeart/2005/8/layout/hierarchy2"/>
    <dgm:cxn modelId="{6C88A838-B2B9-4FAF-BE5A-30ECE88F3050}" type="presOf" srcId="{759CC404-9B4A-4854-B19C-E9D1D05FBF63}" destId="{DF72CE43-63BC-472C-9460-C95F23DC2203}" srcOrd="0" destOrd="0" presId="urn:microsoft.com/office/officeart/2005/8/layout/hierarchy2"/>
    <dgm:cxn modelId="{EA84321F-AB29-4092-B63B-BB8889712E2F}" type="presOf" srcId="{944C067C-8468-4ABF-B7F9-F9ED7B96B00E}" destId="{5C838987-C0D0-45E4-8907-72BA95049500}" srcOrd="0" destOrd="0" presId="urn:microsoft.com/office/officeart/2005/8/layout/hierarchy2"/>
    <dgm:cxn modelId="{A1E52516-4EBB-471F-B6EA-76ADDFB32D60}" type="presOf" srcId="{D68CCC9A-9115-4DD0-8DA8-621F885BBA2C}" destId="{2FB95517-7EEF-4F0A-BBF3-71FCD8D76BA5}" srcOrd="0" destOrd="0" presId="urn:microsoft.com/office/officeart/2005/8/layout/hierarchy2"/>
    <dgm:cxn modelId="{386DAEEF-E7CF-40FC-8802-DE8BA17F90FD}" type="presOf" srcId="{D446D631-8757-4CA0-ACC1-B36549C262C4}" destId="{0F0D28F8-8C0A-4ECB-A2E9-A93532BF6907}" srcOrd="0" destOrd="0" presId="urn:microsoft.com/office/officeart/2005/8/layout/hierarchy2"/>
    <dgm:cxn modelId="{BAB58080-1BA7-40A9-9EF5-E9C760C7C240}" srcId="{66444C4E-0285-4C7D-AAF5-C65A60F6097E}" destId="{944C067C-8468-4ABF-B7F9-F9ED7B96B00E}" srcOrd="1" destOrd="0" parTransId="{759CC404-9B4A-4854-B19C-E9D1D05FBF63}" sibTransId="{DA16DD29-C534-4563-A50C-38D6EF5D48E8}"/>
    <dgm:cxn modelId="{4B9E6E26-BF93-4208-B7C7-364C6BC8CEFD}" srcId="{66444C4E-0285-4C7D-AAF5-C65A60F6097E}" destId="{1B70ADA3-B264-4A97-BD23-E166C5F85FC4}" srcOrd="0" destOrd="0" parTransId="{D68CCC9A-9115-4DD0-8DA8-621F885BBA2C}" sibTransId="{8D580518-0E26-4384-B3C2-5378F48379CE}"/>
    <dgm:cxn modelId="{D4265816-01F7-4E5F-9C31-0B6DAA828392}" type="presOf" srcId="{D68CCC9A-9115-4DD0-8DA8-621F885BBA2C}" destId="{46BA34FE-0D7F-42C1-80F0-7B88D1CC7C82}" srcOrd="1" destOrd="0" presId="urn:microsoft.com/office/officeart/2005/8/layout/hierarchy2"/>
    <dgm:cxn modelId="{8648ED81-12E3-4A68-81E6-4D6C4D1DEA86}" srcId="{D446D631-8757-4CA0-ACC1-B36549C262C4}" destId="{66444C4E-0285-4C7D-AAF5-C65A60F6097E}" srcOrd="0" destOrd="0" parTransId="{9D223B8D-1C9F-4198-8916-E4FE2F707670}" sibTransId="{B692B20E-E66E-46A6-8E84-91F093AA492B}"/>
    <dgm:cxn modelId="{BD8517F2-EAD0-4D8F-9F70-8721453D2FB8}" type="presOf" srcId="{66444C4E-0285-4C7D-AAF5-C65A60F6097E}" destId="{76305E31-50DA-4C11-A6BE-37BA221DBDC7}" srcOrd="0" destOrd="0" presId="urn:microsoft.com/office/officeart/2005/8/layout/hierarchy2"/>
    <dgm:cxn modelId="{C5BEB639-1E6D-4EF2-832D-CBC839F78B52}" type="presOf" srcId="{1B70ADA3-B264-4A97-BD23-E166C5F85FC4}" destId="{01D17468-60F3-4511-AA13-A8299FF58432}" srcOrd="0" destOrd="0" presId="urn:microsoft.com/office/officeart/2005/8/layout/hierarchy2"/>
    <dgm:cxn modelId="{943BAEB9-2D93-4302-98A8-72C36FE43D94}" type="presParOf" srcId="{0F0D28F8-8C0A-4ECB-A2E9-A93532BF6907}" destId="{DCFCC60C-06A7-486D-8CBD-E3934C3BB59C}" srcOrd="0" destOrd="0" presId="urn:microsoft.com/office/officeart/2005/8/layout/hierarchy2"/>
    <dgm:cxn modelId="{18E6A974-A565-4E33-BAEC-51BDA447ACBB}" type="presParOf" srcId="{DCFCC60C-06A7-486D-8CBD-E3934C3BB59C}" destId="{76305E31-50DA-4C11-A6BE-37BA221DBDC7}" srcOrd="0" destOrd="0" presId="urn:microsoft.com/office/officeart/2005/8/layout/hierarchy2"/>
    <dgm:cxn modelId="{F8C1E30C-0BB3-458E-816C-62BD170BC1B4}" type="presParOf" srcId="{DCFCC60C-06A7-486D-8CBD-E3934C3BB59C}" destId="{AC2C8FB0-D0F4-4FDE-A6E3-D803AEA68AA5}" srcOrd="1" destOrd="0" presId="urn:microsoft.com/office/officeart/2005/8/layout/hierarchy2"/>
    <dgm:cxn modelId="{FCA06B8C-83F1-4763-A44C-101A8B64982D}" type="presParOf" srcId="{AC2C8FB0-D0F4-4FDE-A6E3-D803AEA68AA5}" destId="{2FB95517-7EEF-4F0A-BBF3-71FCD8D76BA5}" srcOrd="0" destOrd="0" presId="urn:microsoft.com/office/officeart/2005/8/layout/hierarchy2"/>
    <dgm:cxn modelId="{7654CBD4-432F-4666-B3CE-35A02683EAE2}" type="presParOf" srcId="{2FB95517-7EEF-4F0A-BBF3-71FCD8D76BA5}" destId="{46BA34FE-0D7F-42C1-80F0-7B88D1CC7C82}" srcOrd="0" destOrd="0" presId="urn:microsoft.com/office/officeart/2005/8/layout/hierarchy2"/>
    <dgm:cxn modelId="{F53DDF97-9120-4FD6-AFB9-D267FA1601D1}" type="presParOf" srcId="{AC2C8FB0-D0F4-4FDE-A6E3-D803AEA68AA5}" destId="{58EA320B-001F-4E9C-A080-35EE322DBCDB}" srcOrd="1" destOrd="0" presId="urn:microsoft.com/office/officeart/2005/8/layout/hierarchy2"/>
    <dgm:cxn modelId="{DFACDA5A-6496-4388-945F-8FB01E6ED686}" type="presParOf" srcId="{58EA320B-001F-4E9C-A080-35EE322DBCDB}" destId="{01D17468-60F3-4511-AA13-A8299FF58432}" srcOrd="0" destOrd="0" presId="urn:microsoft.com/office/officeart/2005/8/layout/hierarchy2"/>
    <dgm:cxn modelId="{73EE2936-E554-45B7-9F28-105B4CA11827}" type="presParOf" srcId="{58EA320B-001F-4E9C-A080-35EE322DBCDB}" destId="{B1739A1E-2494-43C2-88F8-5BBE00E9ADB5}" srcOrd="1" destOrd="0" presId="urn:microsoft.com/office/officeart/2005/8/layout/hierarchy2"/>
    <dgm:cxn modelId="{0126B097-6945-4483-B6FB-8E3F4B7FEF33}" type="presParOf" srcId="{AC2C8FB0-D0F4-4FDE-A6E3-D803AEA68AA5}" destId="{DF72CE43-63BC-472C-9460-C95F23DC2203}" srcOrd="2" destOrd="0" presId="urn:microsoft.com/office/officeart/2005/8/layout/hierarchy2"/>
    <dgm:cxn modelId="{3E718BDA-38E9-47B7-907E-11530EAF4F77}" type="presParOf" srcId="{DF72CE43-63BC-472C-9460-C95F23DC2203}" destId="{44E90A43-8353-4EDC-B4F3-CC94BCD0B59B}" srcOrd="0" destOrd="0" presId="urn:microsoft.com/office/officeart/2005/8/layout/hierarchy2"/>
    <dgm:cxn modelId="{EB9A0B8C-F451-442E-AD99-23232827B1DE}" type="presParOf" srcId="{AC2C8FB0-D0F4-4FDE-A6E3-D803AEA68AA5}" destId="{0A0DC01B-D2CA-435C-A69E-B45218CD7E87}" srcOrd="3" destOrd="0" presId="urn:microsoft.com/office/officeart/2005/8/layout/hierarchy2"/>
    <dgm:cxn modelId="{3BCC68FA-AF9F-4D62-9B8A-6F44F50A9AB8}" type="presParOf" srcId="{0A0DC01B-D2CA-435C-A69E-B45218CD7E87}" destId="{5C838987-C0D0-45E4-8907-72BA95049500}" srcOrd="0" destOrd="0" presId="urn:microsoft.com/office/officeart/2005/8/layout/hierarchy2"/>
    <dgm:cxn modelId="{1C4F3830-9D24-43E7-A2C2-68B649A89233}" type="presParOf" srcId="{0A0DC01B-D2CA-435C-A69E-B45218CD7E87}" destId="{469C7A19-35FF-4844-8825-6D1E0EE4ED1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4054B2-77F0-49B4-A9A8-71431F1673A5}"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s-ES"/>
        </a:p>
      </dgm:t>
    </dgm:pt>
    <dgm:pt modelId="{86E816BB-64CD-4262-B649-4CA2615F87E0}">
      <dgm:prSet phldrT="[Texto]" custT="1"/>
      <dgm:spPr/>
      <dgm:t>
        <a:bodyPr/>
        <a:lstStyle/>
        <a:p>
          <a:r>
            <a:rPr lang="es-ES" sz="1500" b="1" dirty="0" smtClean="0"/>
            <a:t>Cuando no resulten aplicables los adicionales, reducciones y </a:t>
          </a:r>
          <a:r>
            <a:rPr lang="es-ES" sz="1500" b="1" dirty="0" smtClean="0"/>
            <a:t>ampliaciones</a:t>
          </a:r>
        </a:p>
        <a:p>
          <a:endParaRPr lang="es-ES" sz="1500" b="1" dirty="0"/>
        </a:p>
      </dgm:t>
    </dgm:pt>
    <dgm:pt modelId="{5C7C2376-18BE-4296-932E-8C8E51A9D405}" type="parTrans" cxnId="{BAC6E1CA-586F-4155-9699-45C1CC25120D}">
      <dgm:prSet/>
      <dgm:spPr/>
      <dgm:t>
        <a:bodyPr/>
        <a:lstStyle/>
        <a:p>
          <a:endParaRPr lang="es-ES"/>
        </a:p>
      </dgm:t>
    </dgm:pt>
    <dgm:pt modelId="{BCA6E502-8CCE-49E3-B1B9-105CA9AD66B2}" type="sibTrans" cxnId="{BAC6E1CA-586F-4155-9699-45C1CC25120D}">
      <dgm:prSet/>
      <dgm:spPr/>
      <dgm:t>
        <a:bodyPr/>
        <a:lstStyle/>
        <a:p>
          <a:endParaRPr lang="es-ES"/>
        </a:p>
      </dgm:t>
    </dgm:pt>
    <dgm:pt modelId="{0839BCFC-F02C-429B-A45D-4E315E5FB55F}">
      <dgm:prSet phldrT="[Texto]" custT="1"/>
      <dgm:spPr/>
      <dgm:t>
        <a:bodyPr/>
        <a:lstStyle/>
        <a:p>
          <a:r>
            <a:rPr lang="es-ES" sz="1500" b="1" dirty="0" smtClean="0">
              <a:solidFill>
                <a:schemeClr val="tx1"/>
              </a:solidFill>
            </a:rPr>
            <a:t>Las partes pueden acordar otras modificaciones al contrato siempre que las mismas deriven de hechos sobrevinientes al perfeccionamiento del contrato que no sean imputables a alguna de las partes, permitan alcanzar su finalidad de manera oportuna y eficiente, y no cambien los elementos determinantes del objeto. </a:t>
          </a:r>
          <a:endParaRPr lang="es-ES" sz="1500" b="1" dirty="0">
            <a:solidFill>
              <a:schemeClr val="tx1"/>
            </a:solidFill>
          </a:endParaRPr>
        </a:p>
      </dgm:t>
    </dgm:pt>
    <dgm:pt modelId="{C95E063C-3DBA-40BF-AB8D-1ED389DFFC6C}" type="parTrans" cxnId="{3710F8B7-F53E-4FCC-8042-0AC6BA9BCBF3}">
      <dgm:prSet/>
      <dgm:spPr/>
      <dgm:t>
        <a:bodyPr/>
        <a:lstStyle/>
        <a:p>
          <a:endParaRPr lang="es-ES"/>
        </a:p>
      </dgm:t>
    </dgm:pt>
    <dgm:pt modelId="{069200BC-D5B3-442E-A0F3-2273A3364D97}" type="sibTrans" cxnId="{3710F8B7-F53E-4FCC-8042-0AC6BA9BCBF3}">
      <dgm:prSet/>
      <dgm:spPr/>
      <dgm:t>
        <a:bodyPr/>
        <a:lstStyle/>
        <a:p>
          <a:endParaRPr lang="es-ES"/>
        </a:p>
      </dgm:t>
    </dgm:pt>
    <dgm:pt modelId="{65396E9A-B496-4F7B-89F3-68460583749E}" type="pres">
      <dgm:prSet presAssocID="{BF4054B2-77F0-49B4-A9A8-71431F1673A5}" presName="Name0" presStyleCnt="0">
        <dgm:presLayoutVars>
          <dgm:dir/>
          <dgm:resizeHandles val="exact"/>
        </dgm:presLayoutVars>
      </dgm:prSet>
      <dgm:spPr/>
      <dgm:t>
        <a:bodyPr/>
        <a:lstStyle/>
        <a:p>
          <a:endParaRPr lang="es-ES"/>
        </a:p>
      </dgm:t>
    </dgm:pt>
    <dgm:pt modelId="{5B8473D3-2D9E-4D9C-8D36-12314E8B03CA}" type="pres">
      <dgm:prSet presAssocID="{86E816BB-64CD-4262-B649-4CA2615F87E0}" presName="node" presStyleLbl="node1" presStyleIdx="0" presStyleCnt="2">
        <dgm:presLayoutVars>
          <dgm:bulletEnabled val="1"/>
        </dgm:presLayoutVars>
      </dgm:prSet>
      <dgm:spPr/>
      <dgm:t>
        <a:bodyPr/>
        <a:lstStyle/>
        <a:p>
          <a:endParaRPr lang="es-ES"/>
        </a:p>
      </dgm:t>
    </dgm:pt>
    <dgm:pt modelId="{96C3BB57-2B9F-41FE-A90A-D4F7F9F44688}" type="pres">
      <dgm:prSet presAssocID="{BCA6E502-8CCE-49E3-B1B9-105CA9AD66B2}" presName="sibTrans" presStyleLbl="sibTrans2D1" presStyleIdx="0" presStyleCnt="1"/>
      <dgm:spPr/>
      <dgm:t>
        <a:bodyPr/>
        <a:lstStyle/>
        <a:p>
          <a:endParaRPr lang="es-ES"/>
        </a:p>
      </dgm:t>
    </dgm:pt>
    <dgm:pt modelId="{10CE13DE-0FD7-4C55-BDB0-591FBC77BF98}" type="pres">
      <dgm:prSet presAssocID="{BCA6E502-8CCE-49E3-B1B9-105CA9AD66B2}" presName="connectorText" presStyleLbl="sibTrans2D1" presStyleIdx="0" presStyleCnt="1"/>
      <dgm:spPr/>
      <dgm:t>
        <a:bodyPr/>
        <a:lstStyle/>
        <a:p>
          <a:endParaRPr lang="es-ES"/>
        </a:p>
      </dgm:t>
    </dgm:pt>
    <dgm:pt modelId="{263D60A4-51FC-41D7-8859-6535C792164E}" type="pres">
      <dgm:prSet presAssocID="{0839BCFC-F02C-429B-A45D-4E315E5FB55F}" presName="node" presStyleLbl="node1" presStyleIdx="1" presStyleCnt="2" custScaleX="115290">
        <dgm:presLayoutVars>
          <dgm:bulletEnabled val="1"/>
        </dgm:presLayoutVars>
      </dgm:prSet>
      <dgm:spPr/>
      <dgm:t>
        <a:bodyPr/>
        <a:lstStyle/>
        <a:p>
          <a:endParaRPr lang="es-ES"/>
        </a:p>
      </dgm:t>
    </dgm:pt>
  </dgm:ptLst>
  <dgm:cxnLst>
    <dgm:cxn modelId="{8B5136DA-AD8B-4C30-919B-1772B8795626}" type="presOf" srcId="{86E816BB-64CD-4262-B649-4CA2615F87E0}" destId="{5B8473D3-2D9E-4D9C-8D36-12314E8B03CA}" srcOrd="0" destOrd="0" presId="urn:microsoft.com/office/officeart/2005/8/layout/process1"/>
    <dgm:cxn modelId="{3710F8B7-F53E-4FCC-8042-0AC6BA9BCBF3}" srcId="{BF4054B2-77F0-49B4-A9A8-71431F1673A5}" destId="{0839BCFC-F02C-429B-A45D-4E315E5FB55F}" srcOrd="1" destOrd="0" parTransId="{C95E063C-3DBA-40BF-AB8D-1ED389DFFC6C}" sibTransId="{069200BC-D5B3-442E-A0F3-2273A3364D97}"/>
    <dgm:cxn modelId="{B00F1E0C-B22E-4C02-9152-1BA41DB5DE6F}" type="presOf" srcId="{BCA6E502-8CCE-49E3-B1B9-105CA9AD66B2}" destId="{96C3BB57-2B9F-41FE-A90A-D4F7F9F44688}" srcOrd="0" destOrd="0" presId="urn:microsoft.com/office/officeart/2005/8/layout/process1"/>
    <dgm:cxn modelId="{E19BC3DD-12C0-4C97-A263-56D68293D722}" type="presOf" srcId="{BF4054B2-77F0-49B4-A9A8-71431F1673A5}" destId="{65396E9A-B496-4F7B-89F3-68460583749E}" srcOrd="0" destOrd="0" presId="urn:microsoft.com/office/officeart/2005/8/layout/process1"/>
    <dgm:cxn modelId="{BAC6E1CA-586F-4155-9699-45C1CC25120D}" srcId="{BF4054B2-77F0-49B4-A9A8-71431F1673A5}" destId="{86E816BB-64CD-4262-B649-4CA2615F87E0}" srcOrd="0" destOrd="0" parTransId="{5C7C2376-18BE-4296-932E-8C8E51A9D405}" sibTransId="{BCA6E502-8CCE-49E3-B1B9-105CA9AD66B2}"/>
    <dgm:cxn modelId="{6D636317-E074-48DA-A827-9FE13B7E32CB}" type="presOf" srcId="{BCA6E502-8CCE-49E3-B1B9-105CA9AD66B2}" destId="{10CE13DE-0FD7-4C55-BDB0-591FBC77BF98}" srcOrd="1" destOrd="0" presId="urn:microsoft.com/office/officeart/2005/8/layout/process1"/>
    <dgm:cxn modelId="{7E6422E6-A1A2-43A1-B538-69A1DAE8B4D4}" type="presOf" srcId="{0839BCFC-F02C-429B-A45D-4E315E5FB55F}" destId="{263D60A4-51FC-41D7-8859-6535C792164E}" srcOrd="0" destOrd="0" presId="urn:microsoft.com/office/officeart/2005/8/layout/process1"/>
    <dgm:cxn modelId="{BD2A4C77-D920-4D2E-A94B-0D7105548B70}" type="presParOf" srcId="{65396E9A-B496-4F7B-89F3-68460583749E}" destId="{5B8473D3-2D9E-4D9C-8D36-12314E8B03CA}" srcOrd="0" destOrd="0" presId="urn:microsoft.com/office/officeart/2005/8/layout/process1"/>
    <dgm:cxn modelId="{D4D6320F-ED10-4D89-9713-E072E9C46097}" type="presParOf" srcId="{65396E9A-B496-4F7B-89F3-68460583749E}" destId="{96C3BB57-2B9F-41FE-A90A-D4F7F9F44688}" srcOrd="1" destOrd="0" presId="urn:microsoft.com/office/officeart/2005/8/layout/process1"/>
    <dgm:cxn modelId="{FE873176-0BB1-475F-AA19-61C1E8DDE3F1}" type="presParOf" srcId="{96C3BB57-2B9F-41FE-A90A-D4F7F9F44688}" destId="{10CE13DE-0FD7-4C55-BDB0-591FBC77BF98}" srcOrd="0" destOrd="0" presId="urn:microsoft.com/office/officeart/2005/8/layout/process1"/>
    <dgm:cxn modelId="{59587661-A7A2-448E-973B-75C26A8D2E30}" type="presParOf" srcId="{65396E9A-B496-4F7B-89F3-68460583749E}" destId="{263D60A4-51FC-41D7-8859-6535C792164E}"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F206B-40C7-406E-83F5-25699D3852DD}">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B7979-3671-4D86-B71E-5D54768E5649}">
      <dsp:nvSpPr>
        <dsp:cNvPr id="0" name=""/>
        <dsp:cNvSpPr/>
      </dsp:nvSpPr>
      <dsp:spPr>
        <a:xfrm>
          <a:off x="460128" y="312440"/>
          <a:ext cx="5580684" cy="625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Planificación, Contratación y Ejecución Contractual </a:t>
          </a:r>
          <a:endParaRPr lang="es-ES" sz="1800" kern="1200" dirty="0"/>
        </a:p>
      </dsp:txBody>
      <dsp:txXfrm>
        <a:off x="460128" y="312440"/>
        <a:ext cx="5580684" cy="625205"/>
      </dsp:txXfrm>
    </dsp:sp>
    <dsp:sp modelId="{63A941E6-D7B2-47C4-BA39-E8F168484E2F}">
      <dsp:nvSpPr>
        <dsp:cNvPr id="0" name=""/>
        <dsp:cNvSpPr/>
      </dsp:nvSpPr>
      <dsp:spPr>
        <a:xfrm>
          <a:off x="69375" y="234289"/>
          <a:ext cx="781507" cy="78150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347A2-CEA2-4A41-816F-461F7821C861}">
      <dsp:nvSpPr>
        <dsp:cNvPr id="0" name=""/>
        <dsp:cNvSpPr/>
      </dsp:nvSpPr>
      <dsp:spPr>
        <a:xfrm>
          <a:off x="818573" y="1250411"/>
          <a:ext cx="5222240" cy="6252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Obligaciones y responsabilidades de los actores del proceso de contratación</a:t>
          </a:r>
          <a:endParaRPr lang="es-ES" sz="1800" kern="1200" dirty="0"/>
        </a:p>
      </dsp:txBody>
      <dsp:txXfrm>
        <a:off x="818573" y="1250411"/>
        <a:ext cx="5222240" cy="625205"/>
      </dsp:txXfrm>
    </dsp:sp>
    <dsp:sp modelId="{A8BA9D2C-DD6E-4403-A4E6-27D34A58CAF4}">
      <dsp:nvSpPr>
        <dsp:cNvPr id="0" name=""/>
        <dsp:cNvSpPr/>
      </dsp:nvSpPr>
      <dsp:spPr>
        <a:xfrm>
          <a:off x="427819" y="1172260"/>
          <a:ext cx="781507" cy="78150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1587F-D5DF-47F9-9D8E-588E6C9D0679}">
      <dsp:nvSpPr>
        <dsp:cNvPr id="0" name=""/>
        <dsp:cNvSpPr/>
      </dsp:nvSpPr>
      <dsp:spPr>
        <a:xfrm>
          <a:off x="818573" y="2188382"/>
          <a:ext cx="5222240" cy="6252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Impedimentos para contratar con el Estado</a:t>
          </a:r>
          <a:endParaRPr lang="es-ES" sz="1800" kern="1200" dirty="0"/>
        </a:p>
      </dsp:txBody>
      <dsp:txXfrm>
        <a:off x="818573" y="2188382"/>
        <a:ext cx="5222240" cy="625205"/>
      </dsp:txXfrm>
    </dsp:sp>
    <dsp:sp modelId="{50D63346-B19C-4534-9E71-1B5C15128922}">
      <dsp:nvSpPr>
        <dsp:cNvPr id="0" name=""/>
        <dsp:cNvSpPr/>
      </dsp:nvSpPr>
      <dsp:spPr>
        <a:xfrm>
          <a:off x="427819" y="2110232"/>
          <a:ext cx="781507" cy="78150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9EB70C-0F09-41D7-A57F-7CDE653D20FB}">
      <dsp:nvSpPr>
        <dsp:cNvPr id="0" name=""/>
        <dsp:cNvSpPr/>
      </dsp:nvSpPr>
      <dsp:spPr>
        <a:xfrm>
          <a:off x="460128" y="3126353"/>
          <a:ext cx="5580684" cy="6252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Aspectos a recordar </a:t>
          </a:r>
          <a:endParaRPr lang="es-ES" sz="1800" kern="1200" dirty="0"/>
        </a:p>
      </dsp:txBody>
      <dsp:txXfrm>
        <a:off x="460128" y="3126353"/>
        <a:ext cx="5580684" cy="625205"/>
      </dsp:txXfrm>
    </dsp:sp>
    <dsp:sp modelId="{32C61ED4-4FED-4BC1-8AF9-A178AEB52222}">
      <dsp:nvSpPr>
        <dsp:cNvPr id="0" name=""/>
        <dsp:cNvSpPr/>
      </dsp:nvSpPr>
      <dsp:spPr>
        <a:xfrm>
          <a:off x="69375" y="3048203"/>
          <a:ext cx="781507" cy="78150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BD542-5755-47C9-A925-F9A9EECA63AB}">
      <dsp:nvSpPr>
        <dsp:cNvPr id="0" name=""/>
        <dsp:cNvSpPr/>
      </dsp:nvSpPr>
      <dsp:spPr>
        <a:xfrm>
          <a:off x="0" y="1486669"/>
          <a:ext cx="2265553" cy="11327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Garantías contractuales</a:t>
          </a:r>
          <a:endParaRPr lang="es-ES" sz="1800" b="1" kern="1200" dirty="0"/>
        </a:p>
      </dsp:txBody>
      <dsp:txXfrm>
        <a:off x="33178" y="1519847"/>
        <a:ext cx="2199197" cy="1066420"/>
      </dsp:txXfrm>
    </dsp:sp>
    <dsp:sp modelId="{FC922349-520A-428A-B4FB-415FC7475C8D}">
      <dsp:nvSpPr>
        <dsp:cNvPr id="0" name=""/>
        <dsp:cNvSpPr/>
      </dsp:nvSpPr>
      <dsp:spPr>
        <a:xfrm rot="18310359">
          <a:off x="1931519" y="1384364"/>
          <a:ext cx="1575787" cy="49306"/>
        </a:xfrm>
        <a:custGeom>
          <a:avLst/>
          <a:gdLst/>
          <a:ahLst/>
          <a:cxnLst/>
          <a:rect l="0" t="0" r="0" b="0"/>
          <a:pathLst>
            <a:path>
              <a:moveTo>
                <a:pt x="0" y="24653"/>
              </a:moveTo>
              <a:lnTo>
                <a:pt x="1575787" y="246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2680018" y="1369622"/>
        <a:ext cx="78789" cy="78789"/>
      </dsp:txXfrm>
    </dsp:sp>
    <dsp:sp modelId="{61D10226-5423-4B2B-B5DE-2F651E3253AB}">
      <dsp:nvSpPr>
        <dsp:cNvPr id="0" name=""/>
        <dsp:cNvSpPr/>
      </dsp:nvSpPr>
      <dsp:spPr>
        <a:xfrm>
          <a:off x="3173273" y="198589"/>
          <a:ext cx="2265553" cy="11327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Garantía de fiel cumplimiento</a:t>
          </a:r>
        </a:p>
      </dsp:txBody>
      <dsp:txXfrm>
        <a:off x="3206451" y="231767"/>
        <a:ext cx="2199197" cy="1066420"/>
      </dsp:txXfrm>
    </dsp:sp>
    <dsp:sp modelId="{8298EC30-C5BF-4F28-83C1-B6E90A0081EA}">
      <dsp:nvSpPr>
        <dsp:cNvPr id="0" name=""/>
        <dsp:cNvSpPr/>
      </dsp:nvSpPr>
      <dsp:spPr>
        <a:xfrm rot="55337">
          <a:off x="2265494" y="2035710"/>
          <a:ext cx="907837" cy="49306"/>
        </a:xfrm>
        <a:custGeom>
          <a:avLst/>
          <a:gdLst/>
          <a:ahLst/>
          <a:cxnLst/>
          <a:rect l="0" t="0" r="0" b="0"/>
          <a:pathLst>
            <a:path>
              <a:moveTo>
                <a:pt x="0" y="24653"/>
              </a:moveTo>
              <a:lnTo>
                <a:pt x="907837" y="246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2696717" y="2037668"/>
        <a:ext cx="45391" cy="45391"/>
      </dsp:txXfrm>
    </dsp:sp>
    <dsp:sp modelId="{2066AEE5-0F8A-4E07-8184-89C9B50B0AB8}">
      <dsp:nvSpPr>
        <dsp:cNvPr id="0" name=""/>
        <dsp:cNvSpPr/>
      </dsp:nvSpPr>
      <dsp:spPr>
        <a:xfrm>
          <a:off x="3173273" y="1501282"/>
          <a:ext cx="2265553" cy="11327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Garantía de fiel cumplimiento por prestaciones accesorias</a:t>
          </a:r>
          <a:endParaRPr lang="es-ES" sz="1800" kern="1200" dirty="0"/>
        </a:p>
      </dsp:txBody>
      <dsp:txXfrm>
        <a:off x="3206451" y="1534460"/>
        <a:ext cx="2199197" cy="1066420"/>
      </dsp:txXfrm>
    </dsp:sp>
    <dsp:sp modelId="{6FDE8A4B-CDF9-475B-B60D-CCFE9B322123}">
      <dsp:nvSpPr>
        <dsp:cNvPr id="0" name=""/>
        <dsp:cNvSpPr/>
      </dsp:nvSpPr>
      <dsp:spPr>
        <a:xfrm rot="3325819">
          <a:off x="1919530" y="2687057"/>
          <a:ext cx="1599765" cy="49306"/>
        </a:xfrm>
        <a:custGeom>
          <a:avLst/>
          <a:gdLst/>
          <a:ahLst/>
          <a:cxnLst/>
          <a:rect l="0" t="0" r="0" b="0"/>
          <a:pathLst>
            <a:path>
              <a:moveTo>
                <a:pt x="0" y="24653"/>
              </a:moveTo>
              <a:lnTo>
                <a:pt x="1599765" y="2465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2679418" y="2671716"/>
        <a:ext cx="79988" cy="79988"/>
      </dsp:txXfrm>
    </dsp:sp>
    <dsp:sp modelId="{9544061B-F7E5-4938-A344-1F795F68F323}">
      <dsp:nvSpPr>
        <dsp:cNvPr id="0" name=""/>
        <dsp:cNvSpPr/>
      </dsp:nvSpPr>
      <dsp:spPr>
        <a:xfrm>
          <a:off x="3173273" y="2803975"/>
          <a:ext cx="2265553" cy="11327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Garantía por adelanto</a:t>
          </a:r>
          <a:endParaRPr lang="es-ES" sz="1800" kern="1200" dirty="0"/>
        </a:p>
      </dsp:txBody>
      <dsp:txXfrm>
        <a:off x="3206451" y="2837153"/>
        <a:ext cx="2199197" cy="10664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3E97E-A669-4771-9049-41CF770F836F}">
      <dsp:nvSpPr>
        <dsp:cNvPr id="0" name=""/>
        <dsp:cNvSpPr/>
      </dsp:nvSpPr>
      <dsp:spPr>
        <a:xfrm>
          <a:off x="1561393" y="198"/>
          <a:ext cx="2009993" cy="20099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F8231A7-63AF-421B-99F2-7F223523DC42}">
      <dsp:nvSpPr>
        <dsp:cNvPr id="0" name=""/>
        <dsp:cNvSpPr/>
      </dsp:nvSpPr>
      <dsp:spPr>
        <a:xfrm>
          <a:off x="1656475" y="84617"/>
          <a:ext cx="361798" cy="3617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82B09CF-CC68-459D-93BD-9FD42207E328}">
      <dsp:nvSpPr>
        <dsp:cNvPr id="0" name=""/>
        <dsp:cNvSpPr/>
      </dsp:nvSpPr>
      <dsp:spPr>
        <a:xfrm>
          <a:off x="1837374" y="84617"/>
          <a:ext cx="1935232" cy="36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s-ES" sz="1800" kern="1200" dirty="0" smtClean="0"/>
            <a:t>Características </a:t>
          </a:r>
          <a:endParaRPr lang="es-ES" sz="1800" kern="1200" dirty="0"/>
        </a:p>
      </dsp:txBody>
      <dsp:txXfrm>
        <a:off x="1837374" y="84617"/>
        <a:ext cx="1935232" cy="361798"/>
      </dsp:txXfrm>
    </dsp:sp>
    <dsp:sp modelId="{71AFDE03-1E95-41F3-BFCF-1FF15C0B436F}">
      <dsp:nvSpPr>
        <dsp:cNvPr id="0" name=""/>
        <dsp:cNvSpPr/>
      </dsp:nvSpPr>
      <dsp:spPr>
        <a:xfrm>
          <a:off x="1837374" y="446416"/>
          <a:ext cx="1935232" cy="24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S" sz="1400" kern="1200" dirty="0" smtClean="0"/>
            <a:t>Incondicionales</a:t>
          </a:r>
          <a:endParaRPr lang="es-ES" sz="1400" kern="1200" dirty="0"/>
        </a:p>
      </dsp:txBody>
      <dsp:txXfrm>
        <a:off x="1837374" y="446416"/>
        <a:ext cx="1935232" cy="241905"/>
      </dsp:txXfrm>
    </dsp:sp>
    <dsp:sp modelId="{01B945B6-CBB8-42EB-A575-DB115EEB00ED}">
      <dsp:nvSpPr>
        <dsp:cNvPr id="0" name=""/>
        <dsp:cNvSpPr/>
      </dsp:nvSpPr>
      <dsp:spPr>
        <a:xfrm>
          <a:off x="1837374" y="688322"/>
          <a:ext cx="73126" cy="731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00156DA-5F93-43F1-9306-ECA43C6FBF1B}">
      <dsp:nvSpPr>
        <dsp:cNvPr id="0" name=""/>
        <dsp:cNvSpPr/>
      </dsp:nvSpPr>
      <dsp:spPr>
        <a:xfrm>
          <a:off x="1837374" y="761449"/>
          <a:ext cx="1935232" cy="24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S" sz="1400" kern="1200" dirty="0" smtClean="0"/>
            <a:t>Solidarias</a:t>
          </a:r>
          <a:endParaRPr lang="es-ES" sz="1400" kern="1200" dirty="0"/>
        </a:p>
      </dsp:txBody>
      <dsp:txXfrm>
        <a:off x="1837374" y="761449"/>
        <a:ext cx="1935232" cy="241905"/>
      </dsp:txXfrm>
    </dsp:sp>
    <dsp:sp modelId="{C5733198-DA87-4471-82F8-D1C0D219188F}">
      <dsp:nvSpPr>
        <dsp:cNvPr id="0" name=""/>
        <dsp:cNvSpPr/>
      </dsp:nvSpPr>
      <dsp:spPr>
        <a:xfrm>
          <a:off x="1837374" y="1003355"/>
          <a:ext cx="73126" cy="731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5D023D3-F544-4CB9-A171-B849BE2B47A9}">
      <dsp:nvSpPr>
        <dsp:cNvPr id="0" name=""/>
        <dsp:cNvSpPr/>
      </dsp:nvSpPr>
      <dsp:spPr>
        <a:xfrm>
          <a:off x="1837374" y="1076482"/>
          <a:ext cx="1935232" cy="24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S" sz="1400" kern="1200" dirty="0" smtClean="0"/>
            <a:t>Irrevocables</a:t>
          </a:r>
          <a:endParaRPr lang="es-ES" sz="1400" kern="1200" dirty="0"/>
        </a:p>
      </dsp:txBody>
      <dsp:txXfrm>
        <a:off x="1837374" y="1076482"/>
        <a:ext cx="1935232" cy="241905"/>
      </dsp:txXfrm>
    </dsp:sp>
    <dsp:sp modelId="{A82ED318-9896-41D8-B225-05CB5D282CEF}">
      <dsp:nvSpPr>
        <dsp:cNvPr id="0" name=""/>
        <dsp:cNvSpPr/>
      </dsp:nvSpPr>
      <dsp:spPr>
        <a:xfrm>
          <a:off x="1837374" y="1318387"/>
          <a:ext cx="73126" cy="731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FF8267-5F32-4ADB-9D6E-CFBE37E87CF7}">
      <dsp:nvSpPr>
        <dsp:cNvPr id="0" name=""/>
        <dsp:cNvSpPr/>
      </dsp:nvSpPr>
      <dsp:spPr>
        <a:xfrm>
          <a:off x="1837374" y="1391514"/>
          <a:ext cx="1935232" cy="24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S" sz="1400" kern="1200" dirty="0" smtClean="0"/>
            <a:t>De realización automática</a:t>
          </a:r>
          <a:endParaRPr lang="es-ES" sz="1400" kern="1200" dirty="0"/>
        </a:p>
      </dsp:txBody>
      <dsp:txXfrm>
        <a:off x="1837374" y="1391514"/>
        <a:ext cx="1935232" cy="241905"/>
      </dsp:txXfrm>
    </dsp:sp>
    <dsp:sp modelId="{1759E294-6A4E-4C63-A508-3D1869912A8F}">
      <dsp:nvSpPr>
        <dsp:cNvPr id="0" name=""/>
        <dsp:cNvSpPr/>
      </dsp:nvSpPr>
      <dsp:spPr>
        <a:xfrm>
          <a:off x="1561393" y="1813393"/>
          <a:ext cx="2009993" cy="20099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E86D0A6-DF50-4E88-9E98-B7537D625E50}">
      <dsp:nvSpPr>
        <dsp:cNvPr id="0" name=""/>
        <dsp:cNvSpPr/>
      </dsp:nvSpPr>
      <dsp:spPr>
        <a:xfrm>
          <a:off x="1656475" y="1897813"/>
          <a:ext cx="361798" cy="3617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EBB4676-172F-4EF0-AD40-93C35000353B}">
      <dsp:nvSpPr>
        <dsp:cNvPr id="0" name=""/>
        <dsp:cNvSpPr/>
      </dsp:nvSpPr>
      <dsp:spPr>
        <a:xfrm>
          <a:off x="1837374" y="1897813"/>
          <a:ext cx="1935232" cy="36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s-ES" sz="1800" kern="1200" dirty="0" smtClean="0"/>
            <a:t>Puede ser:</a:t>
          </a:r>
          <a:endParaRPr lang="es-ES" sz="1800" kern="1200" dirty="0"/>
        </a:p>
      </dsp:txBody>
      <dsp:txXfrm>
        <a:off x="1837374" y="1897813"/>
        <a:ext cx="1935232" cy="361798"/>
      </dsp:txXfrm>
    </dsp:sp>
    <dsp:sp modelId="{CD376CC7-B423-44DB-AC93-AD65DD041A4E}">
      <dsp:nvSpPr>
        <dsp:cNvPr id="0" name=""/>
        <dsp:cNvSpPr/>
      </dsp:nvSpPr>
      <dsp:spPr>
        <a:xfrm>
          <a:off x="1919099" y="2536767"/>
          <a:ext cx="1935232" cy="233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S" sz="1400" kern="1200" dirty="0" smtClean="0"/>
            <a:t>Carta fianza</a:t>
          </a:r>
          <a:endParaRPr lang="es-ES" sz="1400" kern="1200" dirty="0"/>
        </a:p>
      </dsp:txBody>
      <dsp:txXfrm>
        <a:off x="1919099" y="2536767"/>
        <a:ext cx="1935232" cy="233415"/>
      </dsp:txXfrm>
    </dsp:sp>
    <dsp:sp modelId="{415EEFF9-3CBD-4A19-8B51-1B96FC9E8563}">
      <dsp:nvSpPr>
        <dsp:cNvPr id="0" name=""/>
        <dsp:cNvSpPr/>
      </dsp:nvSpPr>
      <dsp:spPr>
        <a:xfrm>
          <a:off x="1860904" y="3105843"/>
          <a:ext cx="70560" cy="7056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CE4B342-0122-4260-A1BF-A35570EA3245}">
      <dsp:nvSpPr>
        <dsp:cNvPr id="0" name=""/>
        <dsp:cNvSpPr/>
      </dsp:nvSpPr>
      <dsp:spPr>
        <a:xfrm>
          <a:off x="1944954" y="2888942"/>
          <a:ext cx="1935232" cy="233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s-ES" sz="1400" kern="1200" dirty="0" smtClean="0"/>
            <a:t>Póliza de caución</a:t>
          </a:r>
          <a:endParaRPr lang="es-ES" sz="1400" kern="1200" dirty="0"/>
        </a:p>
      </dsp:txBody>
      <dsp:txXfrm>
        <a:off x="1944954" y="2888942"/>
        <a:ext cx="1935232" cy="2334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DE1C-8320-4738-A26F-37105B2FE7D1}">
      <dsp:nvSpPr>
        <dsp:cNvPr id="0" name=""/>
        <dsp:cNvSpPr/>
      </dsp:nvSpPr>
      <dsp:spPr>
        <a:xfrm>
          <a:off x="0" y="200536"/>
          <a:ext cx="7865787" cy="852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ES" sz="2000" b="1" kern="1200" dirty="0" smtClean="0"/>
            <a:t>Titular de la entidad</a:t>
          </a:r>
        </a:p>
        <a:p>
          <a:pPr lvl="0" algn="ctr" defTabSz="889000">
            <a:lnSpc>
              <a:spcPct val="90000"/>
            </a:lnSpc>
            <a:spcBef>
              <a:spcPct val="0"/>
            </a:spcBef>
            <a:spcAft>
              <a:spcPct val="35000"/>
            </a:spcAft>
          </a:pPr>
          <a:r>
            <a:rPr lang="es-ES" sz="1200" kern="1200" dirty="0" smtClean="0"/>
            <a:t> (Alcalde distrital o provincial)</a:t>
          </a:r>
          <a:endParaRPr lang="es-ES" sz="1200" kern="1200" dirty="0"/>
        </a:p>
      </dsp:txBody>
      <dsp:txXfrm>
        <a:off x="24955" y="225491"/>
        <a:ext cx="7815877" cy="802106"/>
      </dsp:txXfrm>
    </dsp:sp>
    <dsp:sp modelId="{6AC2FE8A-C9A8-42A5-9F9A-3DACB4043373}">
      <dsp:nvSpPr>
        <dsp:cNvPr id="0" name=""/>
        <dsp:cNvSpPr/>
      </dsp:nvSpPr>
      <dsp:spPr>
        <a:xfrm>
          <a:off x="1272" y="1169428"/>
          <a:ext cx="2901484" cy="29376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ES" sz="2000" b="1" kern="1200" dirty="0" smtClean="0"/>
            <a:t>Área usuaria </a:t>
          </a:r>
        </a:p>
        <a:p>
          <a:pPr lvl="0" algn="ctr" defTabSz="889000">
            <a:lnSpc>
              <a:spcPct val="100000"/>
            </a:lnSpc>
            <a:spcBef>
              <a:spcPct val="0"/>
            </a:spcBef>
            <a:spcAft>
              <a:spcPts val="0"/>
            </a:spcAft>
          </a:pPr>
          <a:endParaRPr lang="es-ES" sz="500" b="1" kern="1200" dirty="0" smtClean="0"/>
        </a:p>
        <a:p>
          <a:pPr lvl="0" algn="ctr" defTabSz="889000">
            <a:lnSpc>
              <a:spcPct val="100000"/>
            </a:lnSpc>
            <a:spcBef>
              <a:spcPct val="0"/>
            </a:spcBef>
            <a:spcAft>
              <a:spcPts val="0"/>
            </a:spcAft>
          </a:pPr>
          <a:r>
            <a:rPr lang="es-ES" sz="1200" kern="1200" dirty="0" smtClean="0"/>
            <a:t>(Dependencias cuyas necesidades pretenden ser atendidas con determinada contratación o, que dada su especialidad y funciones, canaliza los requerimientos formulados por otras dependencias, que colabora y participa en la planificación de las contrataciones, y realiza la verificación técnica de las contrataciones efectuadas a su requerimiento, para su conformidad)</a:t>
          </a:r>
          <a:endParaRPr lang="es-ES" sz="1200" kern="1200" dirty="0"/>
        </a:p>
      </dsp:txBody>
      <dsp:txXfrm>
        <a:off x="86254" y="1254410"/>
        <a:ext cx="2731520" cy="2767718"/>
      </dsp:txXfrm>
    </dsp:sp>
    <dsp:sp modelId="{1F270479-0B37-4ED7-85ED-8D905825B8B2}">
      <dsp:nvSpPr>
        <dsp:cNvPr id="0" name=""/>
        <dsp:cNvSpPr/>
      </dsp:nvSpPr>
      <dsp:spPr>
        <a:xfrm>
          <a:off x="3095100" y="1169428"/>
          <a:ext cx="2289807" cy="2937682"/>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Órgano encargado de las contrataciones </a:t>
          </a:r>
        </a:p>
        <a:p>
          <a:pPr lvl="0" algn="ctr" defTabSz="889000">
            <a:lnSpc>
              <a:spcPct val="90000"/>
            </a:lnSpc>
            <a:spcBef>
              <a:spcPct val="0"/>
            </a:spcBef>
            <a:spcAft>
              <a:spcPct val="35000"/>
            </a:spcAft>
          </a:pPr>
          <a:r>
            <a:rPr lang="es-ES" sz="1200" kern="1200" dirty="0" smtClean="0"/>
            <a:t>(Órgano o unidad orgánica que realiza las actividades relativas a la gestión del abastecimiento de la Entidad, incluida la gestión administrativa de los contratos)</a:t>
          </a:r>
          <a:endParaRPr lang="es-ES" sz="1200" kern="1200" dirty="0"/>
        </a:p>
      </dsp:txBody>
      <dsp:txXfrm>
        <a:off x="3162166" y="1236494"/>
        <a:ext cx="2155675" cy="2803550"/>
      </dsp:txXfrm>
    </dsp:sp>
    <dsp:sp modelId="{61B6345B-5B65-4341-8B7E-24FD89A8AA0C}">
      <dsp:nvSpPr>
        <dsp:cNvPr id="0" name=""/>
        <dsp:cNvSpPr/>
      </dsp:nvSpPr>
      <dsp:spPr>
        <a:xfrm>
          <a:off x="5577252" y="1169428"/>
          <a:ext cx="2289807" cy="293768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Comité de selección </a:t>
          </a:r>
        </a:p>
        <a:p>
          <a:pPr lvl="0" algn="ctr" defTabSz="889000">
            <a:lnSpc>
              <a:spcPct val="90000"/>
            </a:lnSpc>
            <a:spcBef>
              <a:spcPct val="0"/>
            </a:spcBef>
            <a:spcAft>
              <a:spcPct val="35000"/>
            </a:spcAft>
          </a:pPr>
          <a:r>
            <a:rPr lang="es-ES" sz="1200" kern="1200" dirty="0" smtClean="0"/>
            <a:t>(Órganos colegiados encargados de seleccionar al proveedor que brinde los bienes, servicios u obras requeridos por el área usuaria a través de determinada contratación)</a:t>
          </a:r>
          <a:endParaRPr lang="es-ES" sz="1200" kern="1200" dirty="0"/>
        </a:p>
      </dsp:txBody>
      <dsp:txXfrm>
        <a:off x="5644318" y="1236494"/>
        <a:ext cx="2155675" cy="28035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A713E-5C3E-483E-A73D-62C810099EE3}">
      <dsp:nvSpPr>
        <dsp:cNvPr id="0" name=""/>
        <dsp:cNvSpPr/>
      </dsp:nvSpPr>
      <dsp:spPr>
        <a:xfrm>
          <a:off x="1195847" y="715184"/>
          <a:ext cx="3383991" cy="3981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C8F64-674F-409E-9A90-B92E3612A705}">
      <dsp:nvSpPr>
        <dsp:cNvPr id="0" name=""/>
        <dsp:cNvSpPr/>
      </dsp:nvSpPr>
      <dsp:spPr>
        <a:xfrm>
          <a:off x="1195847" y="864701"/>
          <a:ext cx="248600" cy="248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6DC67-9495-4B2B-BC63-B5BD4AF23557}">
      <dsp:nvSpPr>
        <dsp:cNvPr id="0" name=""/>
        <dsp:cNvSpPr/>
      </dsp:nvSpPr>
      <dsp:spPr>
        <a:xfrm>
          <a:off x="1195847" y="0"/>
          <a:ext cx="3383991" cy="715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Delegable</a:t>
          </a:r>
          <a:endParaRPr lang="es-ES" sz="2000" kern="1200" dirty="0"/>
        </a:p>
      </dsp:txBody>
      <dsp:txXfrm>
        <a:off x="1195847" y="0"/>
        <a:ext cx="3383991" cy="715184"/>
      </dsp:txXfrm>
    </dsp:sp>
    <dsp:sp modelId="{8971254A-41A0-422E-80B7-EEAE5E98C8C0}">
      <dsp:nvSpPr>
        <dsp:cNvPr id="0" name=""/>
        <dsp:cNvSpPr/>
      </dsp:nvSpPr>
      <dsp:spPr>
        <a:xfrm>
          <a:off x="1195847" y="1444180"/>
          <a:ext cx="248594" cy="248594"/>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CCCAD9-CE65-43D7-9E73-EADF86FE2F4A}">
      <dsp:nvSpPr>
        <dsp:cNvPr id="0" name=""/>
        <dsp:cNvSpPr/>
      </dsp:nvSpPr>
      <dsp:spPr>
        <a:xfrm>
          <a:off x="1432726" y="1278741"/>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Aprobación y modificación del PAC</a:t>
          </a:r>
          <a:endParaRPr lang="es-ES" sz="1200" kern="1200" dirty="0"/>
        </a:p>
      </dsp:txBody>
      <dsp:txXfrm>
        <a:off x="1432726" y="1278741"/>
        <a:ext cx="3147111" cy="579473"/>
      </dsp:txXfrm>
    </dsp:sp>
    <dsp:sp modelId="{E22560A8-1D6F-42C1-8191-E7FE2686688B}">
      <dsp:nvSpPr>
        <dsp:cNvPr id="0" name=""/>
        <dsp:cNvSpPr/>
      </dsp:nvSpPr>
      <dsp:spPr>
        <a:xfrm>
          <a:off x="1195847" y="2023654"/>
          <a:ext cx="248594" cy="248594"/>
        </a:xfrm>
        <a:prstGeom prst="rect">
          <a:avLst/>
        </a:prstGeom>
        <a:solidFill>
          <a:schemeClr val="lt1">
            <a:hueOff val="0"/>
            <a:satOff val="0"/>
            <a:lumOff val="0"/>
            <a:alphaOff val="0"/>
          </a:schemeClr>
        </a:solidFill>
        <a:ln w="12700" cap="flat" cmpd="sng" algn="ctr">
          <a:solidFill>
            <a:schemeClr val="accent4">
              <a:hueOff val="945063"/>
              <a:satOff val="-4361"/>
              <a:lumOff val="1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E42D95-62E6-45B5-81B5-F0E32E7CE0E0}">
      <dsp:nvSpPr>
        <dsp:cNvPr id="0" name=""/>
        <dsp:cNvSpPr/>
      </dsp:nvSpPr>
      <dsp:spPr>
        <a:xfrm>
          <a:off x="1432726" y="1858214"/>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Aprobación de contrataciones directas, supuestos de literales e), g), j), k), l) y m) del artículo 27 de la Ley de Contrataciones</a:t>
          </a:r>
          <a:endParaRPr lang="es-ES" sz="1200" kern="1200" dirty="0"/>
        </a:p>
      </dsp:txBody>
      <dsp:txXfrm>
        <a:off x="1432726" y="1858214"/>
        <a:ext cx="3147111" cy="579473"/>
      </dsp:txXfrm>
    </dsp:sp>
    <dsp:sp modelId="{08D97584-051B-42F3-BD96-D9B037E141DA}">
      <dsp:nvSpPr>
        <dsp:cNvPr id="0" name=""/>
        <dsp:cNvSpPr/>
      </dsp:nvSpPr>
      <dsp:spPr>
        <a:xfrm>
          <a:off x="1195847" y="2603127"/>
          <a:ext cx="248594" cy="248594"/>
        </a:xfrm>
        <a:prstGeom prst="rect">
          <a:avLst/>
        </a:prstGeom>
        <a:solidFill>
          <a:schemeClr val="lt1">
            <a:hueOff val="0"/>
            <a:satOff val="0"/>
            <a:lumOff val="0"/>
            <a:alphaOff val="0"/>
          </a:schemeClr>
        </a:solidFill>
        <a:ln w="12700" cap="flat" cmpd="sng" algn="ctr">
          <a:solidFill>
            <a:schemeClr val="accent4">
              <a:hueOff val="1890126"/>
              <a:satOff val="-8721"/>
              <a:lumOff val="3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92800A-B02E-42BF-9EFE-1FD200864BBA}">
      <dsp:nvSpPr>
        <dsp:cNvPr id="0" name=""/>
        <dsp:cNvSpPr/>
      </dsp:nvSpPr>
      <dsp:spPr>
        <a:xfrm>
          <a:off x="1432726" y="2437687"/>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Designación de los miembros del Comité de Selección</a:t>
          </a:r>
          <a:endParaRPr lang="es-ES" sz="1200" kern="1200" dirty="0"/>
        </a:p>
      </dsp:txBody>
      <dsp:txXfrm>
        <a:off x="1432726" y="2437687"/>
        <a:ext cx="3147111" cy="579473"/>
      </dsp:txXfrm>
    </dsp:sp>
    <dsp:sp modelId="{BD7AC9D2-DDBA-41BC-99B3-9497F10FDD1D}">
      <dsp:nvSpPr>
        <dsp:cNvPr id="0" name=""/>
        <dsp:cNvSpPr/>
      </dsp:nvSpPr>
      <dsp:spPr>
        <a:xfrm>
          <a:off x="1195847" y="3182601"/>
          <a:ext cx="248594" cy="248594"/>
        </a:xfrm>
        <a:prstGeom prst="rect">
          <a:avLst/>
        </a:prstGeom>
        <a:solidFill>
          <a:schemeClr val="lt1">
            <a:hueOff val="0"/>
            <a:satOff val="0"/>
            <a:lumOff val="0"/>
            <a:alphaOff val="0"/>
          </a:schemeClr>
        </a:solidFill>
        <a:ln w="12700" cap="flat" cmpd="sng" algn="ctr">
          <a:solidFill>
            <a:schemeClr val="accent4">
              <a:hueOff val="2835189"/>
              <a:satOff val="-13082"/>
              <a:lumOff val="4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3A8D3-1078-4988-8888-7BFB5C3AE4CD}">
      <dsp:nvSpPr>
        <dsp:cNvPr id="0" name=""/>
        <dsp:cNvSpPr/>
      </dsp:nvSpPr>
      <dsp:spPr>
        <a:xfrm>
          <a:off x="1432726" y="3017161"/>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Aprobación del expediente  de contratación</a:t>
          </a:r>
          <a:endParaRPr lang="es-ES" sz="1200" kern="1200" dirty="0"/>
        </a:p>
      </dsp:txBody>
      <dsp:txXfrm>
        <a:off x="1432726" y="3017161"/>
        <a:ext cx="3147111" cy="579473"/>
      </dsp:txXfrm>
    </dsp:sp>
    <dsp:sp modelId="{CAA54816-CDBD-4CC7-9E57-440AE96CFE1F}">
      <dsp:nvSpPr>
        <dsp:cNvPr id="0" name=""/>
        <dsp:cNvSpPr/>
      </dsp:nvSpPr>
      <dsp:spPr>
        <a:xfrm>
          <a:off x="1195847" y="3762074"/>
          <a:ext cx="248594" cy="248594"/>
        </a:xfrm>
        <a:prstGeom prst="rect">
          <a:avLst/>
        </a:prstGeom>
        <a:solidFill>
          <a:schemeClr val="lt1">
            <a:hueOff val="0"/>
            <a:satOff val="0"/>
            <a:lumOff val="0"/>
            <a:alphaOff val="0"/>
          </a:schemeClr>
        </a:solidFill>
        <a:ln w="12700" cap="flat" cmpd="sng" algn="ctr">
          <a:solidFill>
            <a:schemeClr val="accent4">
              <a:hueOff val="3780252"/>
              <a:satOff val="-17443"/>
              <a:lumOff val="6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A39EB-2097-41A7-B293-07D247580D4D}">
      <dsp:nvSpPr>
        <dsp:cNvPr id="0" name=""/>
        <dsp:cNvSpPr/>
      </dsp:nvSpPr>
      <dsp:spPr>
        <a:xfrm>
          <a:off x="1432726" y="3596634"/>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Resolución de recursos de apelación</a:t>
          </a:r>
          <a:endParaRPr lang="es-ES" sz="1200" kern="1200" dirty="0"/>
        </a:p>
      </dsp:txBody>
      <dsp:txXfrm>
        <a:off x="1432726" y="3596634"/>
        <a:ext cx="3147111" cy="579473"/>
      </dsp:txXfrm>
    </dsp:sp>
    <dsp:sp modelId="{A003F026-EE0B-47CC-BF9E-33A7F1A9E4ED}">
      <dsp:nvSpPr>
        <dsp:cNvPr id="0" name=""/>
        <dsp:cNvSpPr/>
      </dsp:nvSpPr>
      <dsp:spPr>
        <a:xfrm>
          <a:off x="1195847" y="4341547"/>
          <a:ext cx="248594" cy="248594"/>
        </a:xfrm>
        <a:prstGeom prst="rect">
          <a:avLst/>
        </a:prstGeom>
        <a:solidFill>
          <a:schemeClr val="lt1">
            <a:hueOff val="0"/>
            <a:satOff val="0"/>
            <a:lumOff val="0"/>
            <a:alphaOff val="0"/>
          </a:schemeClr>
        </a:solidFill>
        <a:ln w="12700" cap="flat" cmpd="sng" algn="ctr">
          <a:solidFill>
            <a:schemeClr val="accent4">
              <a:hueOff val="4725315"/>
              <a:satOff val="-21804"/>
              <a:lumOff val="8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5F95D5-9E4B-4234-9F18-D6DB9165B5A5}">
      <dsp:nvSpPr>
        <dsp:cNvPr id="0" name=""/>
        <dsp:cNvSpPr/>
      </dsp:nvSpPr>
      <dsp:spPr>
        <a:xfrm>
          <a:off x="1432726" y="4176108"/>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Autorización de prestaciones adicionales de obra (delega al siguiente nivel de decisión)</a:t>
          </a:r>
          <a:endParaRPr lang="es-ES" sz="1200" kern="1200" dirty="0"/>
        </a:p>
      </dsp:txBody>
      <dsp:txXfrm>
        <a:off x="1432726" y="4176108"/>
        <a:ext cx="3147111" cy="579473"/>
      </dsp:txXfrm>
    </dsp:sp>
    <dsp:sp modelId="{23D98703-6138-4279-B3D3-035D09648947}">
      <dsp:nvSpPr>
        <dsp:cNvPr id="0" name=""/>
        <dsp:cNvSpPr/>
      </dsp:nvSpPr>
      <dsp:spPr>
        <a:xfrm>
          <a:off x="4749037" y="715184"/>
          <a:ext cx="3383991" cy="398116"/>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05BA6-6657-46C3-9029-8BAC83D03079}">
      <dsp:nvSpPr>
        <dsp:cNvPr id="0" name=""/>
        <dsp:cNvSpPr/>
      </dsp:nvSpPr>
      <dsp:spPr>
        <a:xfrm>
          <a:off x="4749037" y="864701"/>
          <a:ext cx="248600" cy="2486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B42FF-B4E8-49B8-B090-E547B75D64CB}">
      <dsp:nvSpPr>
        <dsp:cNvPr id="0" name=""/>
        <dsp:cNvSpPr/>
      </dsp:nvSpPr>
      <dsp:spPr>
        <a:xfrm>
          <a:off x="4749037" y="0"/>
          <a:ext cx="3383991" cy="715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Indelegable</a:t>
          </a:r>
          <a:endParaRPr lang="es-ES" sz="2000" kern="1200" dirty="0"/>
        </a:p>
      </dsp:txBody>
      <dsp:txXfrm>
        <a:off x="4749037" y="0"/>
        <a:ext cx="3383991" cy="715184"/>
      </dsp:txXfrm>
    </dsp:sp>
    <dsp:sp modelId="{0FAF75A0-3734-44CA-8517-9D08508535EF}">
      <dsp:nvSpPr>
        <dsp:cNvPr id="0" name=""/>
        <dsp:cNvSpPr/>
      </dsp:nvSpPr>
      <dsp:spPr>
        <a:xfrm>
          <a:off x="4749037" y="1444180"/>
          <a:ext cx="248594" cy="248594"/>
        </a:xfrm>
        <a:prstGeom prst="rect">
          <a:avLst/>
        </a:prstGeom>
        <a:solidFill>
          <a:schemeClr val="lt1">
            <a:hueOff val="0"/>
            <a:satOff val="0"/>
            <a:lumOff val="0"/>
            <a:alphaOff val="0"/>
          </a:schemeClr>
        </a:solidFill>
        <a:ln w="12700" cap="flat" cmpd="sng" algn="ctr">
          <a:solidFill>
            <a:schemeClr val="accent4">
              <a:hueOff val="5670378"/>
              <a:satOff val="-26164"/>
              <a:lumOff val="9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3DE2F-412D-48E4-92DF-7373128FC364}">
      <dsp:nvSpPr>
        <dsp:cNvPr id="0" name=""/>
        <dsp:cNvSpPr/>
      </dsp:nvSpPr>
      <dsp:spPr>
        <a:xfrm>
          <a:off x="4985917" y="1278741"/>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Declaración de nulidad de oficio</a:t>
          </a:r>
          <a:endParaRPr lang="es-ES" sz="1200" kern="1200" dirty="0"/>
        </a:p>
      </dsp:txBody>
      <dsp:txXfrm>
        <a:off x="4985917" y="1278741"/>
        <a:ext cx="3147111" cy="579473"/>
      </dsp:txXfrm>
    </dsp:sp>
    <dsp:sp modelId="{741E71DD-74E7-4F98-A579-5DCB6EAA6A81}">
      <dsp:nvSpPr>
        <dsp:cNvPr id="0" name=""/>
        <dsp:cNvSpPr/>
      </dsp:nvSpPr>
      <dsp:spPr>
        <a:xfrm>
          <a:off x="4749037" y="2023654"/>
          <a:ext cx="248594" cy="248594"/>
        </a:xfrm>
        <a:prstGeom prst="rect">
          <a:avLst/>
        </a:prstGeom>
        <a:solidFill>
          <a:schemeClr val="lt1">
            <a:hueOff val="0"/>
            <a:satOff val="0"/>
            <a:lumOff val="0"/>
            <a:alphaOff val="0"/>
          </a:schemeClr>
        </a:solidFill>
        <a:ln w="12700" cap="flat" cmpd="sng" algn="ctr">
          <a:solidFill>
            <a:schemeClr val="accent4">
              <a:hueOff val="6615440"/>
              <a:satOff val="-30525"/>
              <a:lumOff val="11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182A0D-A232-4199-BF03-B5A627EC1850}">
      <dsp:nvSpPr>
        <dsp:cNvPr id="0" name=""/>
        <dsp:cNvSpPr/>
      </dsp:nvSpPr>
      <dsp:spPr>
        <a:xfrm>
          <a:off x="4985917" y="1858214"/>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Aprobación de contrataciones directas, supuestos de literales a), b), c), d), f), h) e i) del artículo 27 de la Ley de Contrataciones</a:t>
          </a:r>
          <a:endParaRPr lang="es-ES" sz="1200" kern="1200" dirty="0"/>
        </a:p>
      </dsp:txBody>
      <dsp:txXfrm>
        <a:off x="4985917" y="1858214"/>
        <a:ext cx="3147111" cy="579473"/>
      </dsp:txXfrm>
    </dsp:sp>
    <dsp:sp modelId="{004C952E-8FBA-4553-9350-2BB1776F13DD}">
      <dsp:nvSpPr>
        <dsp:cNvPr id="0" name=""/>
        <dsp:cNvSpPr/>
      </dsp:nvSpPr>
      <dsp:spPr>
        <a:xfrm>
          <a:off x="4749037" y="2603127"/>
          <a:ext cx="248594" cy="248594"/>
        </a:xfrm>
        <a:prstGeom prst="rect">
          <a:avLst/>
        </a:prstGeom>
        <a:solidFill>
          <a:schemeClr val="lt1">
            <a:hueOff val="0"/>
            <a:satOff val="0"/>
            <a:lumOff val="0"/>
            <a:alphaOff val="0"/>
          </a:schemeClr>
        </a:solidFill>
        <a:ln w="12700" cap="flat" cmpd="sng" algn="ctr">
          <a:solidFill>
            <a:schemeClr val="accent4">
              <a:hueOff val="7560504"/>
              <a:satOff val="-34886"/>
              <a:lumOff val="12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DC248-0D8D-48AA-B48C-B5D4A75209EE}">
      <dsp:nvSpPr>
        <dsp:cNvPr id="0" name=""/>
        <dsp:cNvSpPr/>
      </dsp:nvSpPr>
      <dsp:spPr>
        <a:xfrm>
          <a:off x="4985917" y="2512451"/>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Autorización de encargo a organismos internacionales</a:t>
          </a:r>
          <a:endParaRPr lang="es-ES" sz="1200" kern="1200" dirty="0"/>
        </a:p>
      </dsp:txBody>
      <dsp:txXfrm>
        <a:off x="4985917" y="2512451"/>
        <a:ext cx="3147111" cy="579473"/>
      </dsp:txXfrm>
    </dsp:sp>
    <dsp:sp modelId="{29B7AA9D-E4FE-4ECD-ACD4-0F744E42F863}">
      <dsp:nvSpPr>
        <dsp:cNvPr id="0" name=""/>
        <dsp:cNvSpPr/>
      </dsp:nvSpPr>
      <dsp:spPr>
        <a:xfrm>
          <a:off x="4749037" y="3182601"/>
          <a:ext cx="248594" cy="248594"/>
        </a:xfrm>
        <a:prstGeom prst="rect">
          <a:avLst/>
        </a:prstGeom>
        <a:solidFill>
          <a:schemeClr val="lt1">
            <a:hueOff val="0"/>
            <a:satOff val="0"/>
            <a:lumOff val="0"/>
            <a:alphaOff val="0"/>
          </a:schemeClr>
        </a:solidFill>
        <a:ln w="12700" cap="flat" cmpd="sng" algn="ctr">
          <a:solidFill>
            <a:schemeClr val="accent4">
              <a:hueOff val="8505566"/>
              <a:satOff val="-39247"/>
              <a:lumOff val="14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9F47C-B4C7-4059-B115-0D469E133218}">
      <dsp:nvSpPr>
        <dsp:cNvPr id="0" name=""/>
        <dsp:cNvSpPr/>
      </dsp:nvSpPr>
      <dsp:spPr>
        <a:xfrm>
          <a:off x="4985917" y="3017161"/>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Aprobación de modificaciones contractuales (artículo 34-A de Ley de Contrataciones) </a:t>
          </a:r>
          <a:endParaRPr lang="es-ES" sz="1200" kern="1200" dirty="0"/>
        </a:p>
      </dsp:txBody>
      <dsp:txXfrm>
        <a:off x="4985917" y="3017161"/>
        <a:ext cx="3147111" cy="579473"/>
      </dsp:txXfrm>
    </dsp:sp>
    <dsp:sp modelId="{58FAF0E8-CC5F-4EB6-A9B8-153C842188B5}">
      <dsp:nvSpPr>
        <dsp:cNvPr id="0" name=""/>
        <dsp:cNvSpPr/>
      </dsp:nvSpPr>
      <dsp:spPr>
        <a:xfrm>
          <a:off x="4749037" y="3762074"/>
          <a:ext cx="248594" cy="248594"/>
        </a:xfrm>
        <a:prstGeom prst="rect">
          <a:avLst/>
        </a:prstGeom>
        <a:solidFill>
          <a:schemeClr val="lt1">
            <a:hueOff val="0"/>
            <a:satOff val="0"/>
            <a:lumOff val="0"/>
            <a:alphaOff val="0"/>
          </a:schemeClr>
        </a:solidFill>
        <a:ln w="12700" cap="flat" cmpd="sng" algn="ctr">
          <a:solidFill>
            <a:schemeClr val="accent4">
              <a:hueOff val="9450630"/>
              <a:satOff val="-43607"/>
              <a:lumOff val="16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AB7312-C5B1-4E99-807C-B033022C2F70}">
      <dsp:nvSpPr>
        <dsp:cNvPr id="0" name=""/>
        <dsp:cNvSpPr/>
      </dsp:nvSpPr>
      <dsp:spPr>
        <a:xfrm>
          <a:off x="4985917" y="3596634"/>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Aprobación de modalidad concurso oferta</a:t>
          </a:r>
          <a:endParaRPr lang="es-ES" sz="1200" kern="1200" dirty="0"/>
        </a:p>
      </dsp:txBody>
      <dsp:txXfrm>
        <a:off x="4985917" y="3596634"/>
        <a:ext cx="3147111" cy="579473"/>
      </dsp:txXfrm>
    </dsp:sp>
    <dsp:sp modelId="{081C7DF1-DBF6-47B9-9535-FC97DD473F38}">
      <dsp:nvSpPr>
        <dsp:cNvPr id="0" name=""/>
        <dsp:cNvSpPr/>
      </dsp:nvSpPr>
      <dsp:spPr>
        <a:xfrm>
          <a:off x="4749037" y="4341547"/>
          <a:ext cx="248594" cy="248594"/>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7A74A-9588-4830-9E4A-5AAE180FBC91}">
      <dsp:nvSpPr>
        <dsp:cNvPr id="0" name=""/>
        <dsp:cNvSpPr/>
      </dsp:nvSpPr>
      <dsp:spPr>
        <a:xfrm>
          <a:off x="4985917" y="4176108"/>
          <a:ext cx="3147111" cy="57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Aprobación, modificación o exclusión de fichas de homologación</a:t>
          </a:r>
          <a:endParaRPr lang="es-ES" sz="1200" kern="1200" dirty="0"/>
        </a:p>
      </dsp:txBody>
      <dsp:txXfrm>
        <a:off x="4985917" y="4176108"/>
        <a:ext cx="3147111" cy="5794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A6CBE-0D38-44E0-AD1A-E216DF7AAEF9}">
      <dsp:nvSpPr>
        <dsp:cNvPr id="0" name=""/>
        <dsp:cNvSpPr/>
      </dsp:nvSpPr>
      <dsp:spPr>
        <a:xfrm>
          <a:off x="0" y="0"/>
          <a:ext cx="4251557" cy="73363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PE" sz="2000" b="1" kern="1200" dirty="0" smtClean="0"/>
            <a:t>ÁMBITO DE SU COMPETENCIA TERRITORIAL</a:t>
          </a:r>
          <a:endParaRPr lang="es-ES" sz="2000" b="1" kern="1200" dirty="0"/>
        </a:p>
      </dsp:txBody>
      <dsp:txXfrm>
        <a:off x="0" y="0"/>
        <a:ext cx="4251557" cy="733633"/>
      </dsp:txXfrm>
    </dsp:sp>
    <dsp:sp modelId="{848230C7-AC8A-4DFB-8CAB-085B7D17884C}">
      <dsp:nvSpPr>
        <dsp:cNvPr id="0" name=""/>
        <dsp:cNvSpPr/>
      </dsp:nvSpPr>
      <dsp:spPr>
        <a:xfrm>
          <a:off x="0" y="740152"/>
          <a:ext cx="4251557" cy="9662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s-ES" sz="2000" b="1" kern="1200" dirty="0" smtClean="0"/>
            <a:t>Doce (12) meses después de haber dejado el cargo.</a:t>
          </a:r>
          <a:endParaRPr lang="es-ES" sz="2000" b="1" kern="1200" dirty="0"/>
        </a:p>
      </dsp:txBody>
      <dsp:txXfrm>
        <a:off x="0" y="740152"/>
        <a:ext cx="4251557" cy="9662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A6CBE-0D38-44E0-AD1A-E216DF7AAEF9}">
      <dsp:nvSpPr>
        <dsp:cNvPr id="0" name=""/>
        <dsp:cNvSpPr/>
      </dsp:nvSpPr>
      <dsp:spPr>
        <a:xfrm>
          <a:off x="0" y="0"/>
          <a:ext cx="3606747" cy="1036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PE" sz="1800" b="1" kern="1200" dirty="0" smtClean="0"/>
            <a:t>ÁMBITO DE SU COMPETENCIA TERRITORIAL</a:t>
          </a:r>
          <a:endParaRPr lang="es-ES" sz="1800" b="1" kern="1200" dirty="0"/>
        </a:p>
      </dsp:txBody>
      <dsp:txXfrm>
        <a:off x="0" y="0"/>
        <a:ext cx="3606747" cy="1036800"/>
      </dsp:txXfrm>
    </dsp:sp>
    <dsp:sp modelId="{848230C7-AC8A-4DFB-8CAB-085B7D17884C}">
      <dsp:nvSpPr>
        <dsp:cNvPr id="0" name=""/>
        <dsp:cNvSpPr/>
      </dsp:nvSpPr>
      <dsp:spPr>
        <a:xfrm>
          <a:off x="0" y="1041300"/>
          <a:ext cx="3606747" cy="15811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ES" sz="1800" b="1" kern="1200" dirty="0" smtClean="0"/>
            <a:t>Durante el ejercicio del cargo.</a:t>
          </a:r>
          <a:endParaRPr lang="es-ES" sz="1800" b="1" kern="1200" dirty="0"/>
        </a:p>
        <a:p>
          <a:pPr marL="171450" lvl="1" indent="-171450" algn="just" defTabSz="800100">
            <a:lnSpc>
              <a:spcPct val="90000"/>
            </a:lnSpc>
            <a:spcBef>
              <a:spcPct val="0"/>
            </a:spcBef>
            <a:spcAft>
              <a:spcPct val="15000"/>
            </a:spcAft>
            <a:buChar char="••"/>
          </a:pPr>
          <a:r>
            <a:rPr lang="es-ES" sz="1800" b="1" kern="1200" dirty="0" smtClean="0"/>
            <a:t>Doce (12) meses después de haber dejado el cargo.</a:t>
          </a:r>
          <a:endParaRPr lang="es-ES" sz="1800" b="1" kern="1200" dirty="0"/>
        </a:p>
      </dsp:txBody>
      <dsp:txXfrm>
        <a:off x="0" y="1041300"/>
        <a:ext cx="3606747" cy="1581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A6CBE-0D38-44E0-AD1A-E216DF7AAEF9}">
      <dsp:nvSpPr>
        <dsp:cNvPr id="0" name=""/>
        <dsp:cNvSpPr/>
      </dsp:nvSpPr>
      <dsp:spPr>
        <a:xfrm>
          <a:off x="0" y="0"/>
          <a:ext cx="3620476" cy="5867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PE" sz="1600" b="1" kern="1200" dirty="0" smtClean="0"/>
            <a:t>ÁMBITO DE SU COMPETENCIA TERRITORIAL</a:t>
          </a:r>
          <a:endParaRPr lang="es-ES" sz="1600" b="1" kern="1200" dirty="0"/>
        </a:p>
      </dsp:txBody>
      <dsp:txXfrm>
        <a:off x="0" y="0"/>
        <a:ext cx="3620476" cy="586791"/>
      </dsp:txXfrm>
    </dsp:sp>
    <dsp:sp modelId="{848230C7-AC8A-4DFB-8CAB-085B7D17884C}">
      <dsp:nvSpPr>
        <dsp:cNvPr id="0" name=""/>
        <dsp:cNvSpPr/>
      </dsp:nvSpPr>
      <dsp:spPr>
        <a:xfrm>
          <a:off x="0" y="592519"/>
          <a:ext cx="3620476" cy="6752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S" sz="1600" b="1" kern="1200" dirty="0" smtClean="0"/>
            <a:t>Doce (12) meses después de haber dejado el cargo.</a:t>
          </a:r>
          <a:endParaRPr lang="es-ES" sz="1600" b="1" kern="1200" dirty="0"/>
        </a:p>
      </dsp:txBody>
      <dsp:txXfrm>
        <a:off x="0" y="592519"/>
        <a:ext cx="3620476" cy="6752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48320-F418-473D-B782-D66C77005FAD}">
      <dsp:nvSpPr>
        <dsp:cNvPr id="0" name=""/>
        <dsp:cNvSpPr/>
      </dsp:nvSpPr>
      <dsp:spPr>
        <a:xfrm>
          <a:off x="309425" y="0"/>
          <a:ext cx="3506822" cy="220550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5CD57-841D-4D0B-A2DB-142C42F8870E}">
      <dsp:nvSpPr>
        <dsp:cNvPr id="0" name=""/>
        <dsp:cNvSpPr/>
      </dsp:nvSpPr>
      <dsp:spPr>
        <a:xfrm>
          <a:off x="4431" y="661650"/>
          <a:ext cx="1327950" cy="8822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Actuaciones</a:t>
          </a:r>
        </a:p>
        <a:p>
          <a:pPr lvl="0" algn="ctr" defTabSz="711200">
            <a:lnSpc>
              <a:spcPct val="90000"/>
            </a:lnSpc>
            <a:spcBef>
              <a:spcPct val="0"/>
            </a:spcBef>
            <a:spcAft>
              <a:spcPct val="35000"/>
            </a:spcAft>
          </a:pPr>
          <a:r>
            <a:rPr lang="es-ES" sz="1600" kern="1200" dirty="0" smtClean="0"/>
            <a:t>preparatorias</a:t>
          </a:r>
          <a:endParaRPr lang="es-ES" sz="1600" kern="1200" dirty="0"/>
        </a:p>
      </dsp:txBody>
      <dsp:txXfrm>
        <a:off x="47497" y="704716"/>
        <a:ext cx="1241818" cy="796069"/>
      </dsp:txXfrm>
    </dsp:sp>
    <dsp:sp modelId="{C73DB98E-0D14-4110-808B-2DA05F29268A}">
      <dsp:nvSpPr>
        <dsp:cNvPr id="0" name=""/>
        <dsp:cNvSpPr/>
      </dsp:nvSpPr>
      <dsp:spPr>
        <a:xfrm>
          <a:off x="1398861" y="661650"/>
          <a:ext cx="1327950" cy="8822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Fase de selección</a:t>
          </a:r>
          <a:endParaRPr lang="es-ES" sz="1600" kern="1200" dirty="0"/>
        </a:p>
      </dsp:txBody>
      <dsp:txXfrm>
        <a:off x="1441927" y="704716"/>
        <a:ext cx="1241818" cy="796069"/>
      </dsp:txXfrm>
    </dsp:sp>
    <dsp:sp modelId="{E6EB2A6F-94AE-4CB8-8C0D-A5099D2447F0}">
      <dsp:nvSpPr>
        <dsp:cNvPr id="0" name=""/>
        <dsp:cNvSpPr/>
      </dsp:nvSpPr>
      <dsp:spPr>
        <a:xfrm>
          <a:off x="2793290" y="661650"/>
          <a:ext cx="1327950" cy="8822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Ejecución contractual</a:t>
          </a:r>
          <a:endParaRPr lang="es-ES" sz="1600" kern="1200" dirty="0"/>
        </a:p>
      </dsp:txBody>
      <dsp:txXfrm>
        <a:off x="2836356" y="704716"/>
        <a:ext cx="1241818" cy="7960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A6194-E43C-47C8-A898-EE3E81BE6BC3}">
      <dsp:nvSpPr>
        <dsp:cNvPr id="0" name=""/>
        <dsp:cNvSpPr/>
      </dsp:nvSpPr>
      <dsp:spPr>
        <a:xfrm>
          <a:off x="543" y="373003"/>
          <a:ext cx="4843240" cy="12108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Es requisito, bajo sanción de nulidad, contar con certificación de crédito presupuestario, para convocar un procedimiento de </a:t>
          </a:r>
          <a:r>
            <a:rPr lang="es-ES" sz="2000" kern="1200" dirty="0" smtClean="0"/>
            <a:t>selección</a:t>
          </a:r>
          <a:endParaRPr lang="es-ES" sz="2000" kern="1200" dirty="0"/>
        </a:p>
      </dsp:txBody>
      <dsp:txXfrm>
        <a:off x="36006" y="408466"/>
        <a:ext cx="4772314" cy="1139884"/>
      </dsp:txXfrm>
    </dsp:sp>
    <dsp:sp modelId="{D47BCB91-6B56-4213-B757-097BEDAA44CD}">
      <dsp:nvSpPr>
        <dsp:cNvPr id="0" name=""/>
        <dsp:cNvSpPr/>
      </dsp:nvSpPr>
      <dsp:spPr>
        <a:xfrm rot="5400000">
          <a:off x="2316218" y="1689759"/>
          <a:ext cx="211891" cy="21189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B555F2-144D-4089-B394-E81A2B63651B}">
      <dsp:nvSpPr>
        <dsp:cNvPr id="0" name=""/>
        <dsp:cNvSpPr/>
      </dsp:nvSpPr>
      <dsp:spPr>
        <a:xfrm>
          <a:off x="543" y="2007596"/>
          <a:ext cx="4843240" cy="121081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En los procedimientos de selección cuya convocatoria se realice dentro del último trimestre de un año fiscal, y el otorgamiento de la buena pro y suscripción del contrato se realice el siguiente año fiscal</a:t>
          </a:r>
          <a:endParaRPr lang="es-ES" sz="1500" kern="1200" dirty="0"/>
        </a:p>
      </dsp:txBody>
      <dsp:txXfrm>
        <a:off x="36006" y="2043059"/>
        <a:ext cx="4772314" cy="1139884"/>
      </dsp:txXfrm>
    </dsp:sp>
    <dsp:sp modelId="{D793C15A-4F38-4FC9-A9D5-D4A5028466B1}">
      <dsp:nvSpPr>
        <dsp:cNvPr id="0" name=""/>
        <dsp:cNvSpPr/>
      </dsp:nvSpPr>
      <dsp:spPr>
        <a:xfrm rot="5400000">
          <a:off x="2316218" y="3324352"/>
          <a:ext cx="211891" cy="211891"/>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D6A989-D142-4057-9875-4A30A8A50696}">
      <dsp:nvSpPr>
        <dsp:cNvPr id="0" name=""/>
        <dsp:cNvSpPr/>
      </dsp:nvSpPr>
      <dsp:spPr>
        <a:xfrm>
          <a:off x="543" y="3642190"/>
          <a:ext cx="4843240" cy="1210810"/>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La Oficina de Presupuesto </a:t>
          </a:r>
          <a:r>
            <a:rPr lang="es-ES" sz="1500" kern="1200" dirty="0" smtClean="0"/>
            <a:t>o </a:t>
          </a:r>
          <a:r>
            <a:rPr lang="es-ES" sz="1500" kern="1200" dirty="0" smtClean="0"/>
            <a:t>la que haga sus </a:t>
          </a:r>
          <a:r>
            <a:rPr lang="es-ES" sz="1500" kern="1200" dirty="0" smtClean="0"/>
            <a:t>veces </a:t>
          </a:r>
          <a:r>
            <a:rPr lang="es-ES" sz="1500" kern="1200" dirty="0" smtClean="0"/>
            <a:t>otorga, de forma previa a la convocatoria, una constancia de previsión presupuestaria por el monto del valor referencial correspondiente</a:t>
          </a:r>
          <a:r>
            <a:rPr lang="es-ES" sz="1500" kern="1200" dirty="0" smtClean="0"/>
            <a:t>. Antes de la Buena Pro, se emite la certificación de </a:t>
          </a:r>
          <a:r>
            <a:rPr lang="es-ES" sz="1500" kern="1200" smtClean="0"/>
            <a:t>crédito presupuestario.</a:t>
          </a:r>
          <a:endParaRPr lang="es-ES" sz="1500" kern="1200" dirty="0"/>
        </a:p>
      </dsp:txBody>
      <dsp:txXfrm>
        <a:off x="36006" y="3677653"/>
        <a:ext cx="4772314" cy="11398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159C7-2BB9-44CC-8618-683868F57B07}">
      <dsp:nvSpPr>
        <dsp:cNvPr id="0" name=""/>
        <dsp:cNvSpPr/>
      </dsp:nvSpPr>
      <dsp:spPr>
        <a:xfrm>
          <a:off x="0" y="0"/>
          <a:ext cx="4058819" cy="16578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1" kern="1200" dirty="0" smtClean="0"/>
            <a:t>Los procedimientos de selección iniciados antes de la entrada en vigencia del Decreto Legislativo N° 1444</a:t>
          </a:r>
          <a:endParaRPr lang="es-ES" sz="1800" b="1" kern="1200" dirty="0"/>
        </a:p>
      </dsp:txBody>
      <dsp:txXfrm>
        <a:off x="48557" y="48557"/>
        <a:ext cx="2345283" cy="1560755"/>
      </dsp:txXfrm>
    </dsp:sp>
    <dsp:sp modelId="{927BF4B1-B910-42ED-A6C6-519F7E314DDB}">
      <dsp:nvSpPr>
        <dsp:cNvPr id="0" name=""/>
        <dsp:cNvSpPr/>
      </dsp:nvSpPr>
      <dsp:spPr>
        <a:xfrm>
          <a:off x="716262" y="2026284"/>
          <a:ext cx="4058819" cy="16578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1" kern="1200" dirty="0" smtClean="0"/>
            <a:t>Se rigen por las normas vigentes al momento de su convocatoria.</a:t>
          </a:r>
          <a:endParaRPr lang="es-ES" sz="1800" b="1" kern="1200" dirty="0"/>
        </a:p>
      </dsp:txBody>
      <dsp:txXfrm>
        <a:off x="764819" y="2074841"/>
        <a:ext cx="2167828" cy="1560755"/>
      </dsp:txXfrm>
    </dsp:sp>
    <dsp:sp modelId="{AC493262-3157-4DC3-85E0-6E81134C0F78}">
      <dsp:nvSpPr>
        <dsp:cNvPr id="0" name=""/>
        <dsp:cNvSpPr/>
      </dsp:nvSpPr>
      <dsp:spPr>
        <a:xfrm>
          <a:off x="2981204" y="1303269"/>
          <a:ext cx="1077615" cy="107761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ES" sz="1500" kern="1200"/>
        </a:p>
      </dsp:txBody>
      <dsp:txXfrm>
        <a:off x="3223667" y="1303269"/>
        <a:ext cx="592689" cy="810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77F91-7D49-4B31-B1B8-E95C8465AFD8}">
      <dsp:nvSpPr>
        <dsp:cNvPr id="0" name=""/>
        <dsp:cNvSpPr/>
      </dsp:nvSpPr>
      <dsp:spPr>
        <a:xfrm rot="5400000">
          <a:off x="1330511" y="712499"/>
          <a:ext cx="620077" cy="705936"/>
        </a:xfrm>
        <a:prstGeom prst="bentUpArrow">
          <a:avLst>
            <a:gd name="adj1" fmla="val 32840"/>
            <a:gd name="adj2" fmla="val 25000"/>
            <a:gd name="adj3" fmla="val 35780"/>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B745901-A7CE-4040-8326-B0582F830B55}">
      <dsp:nvSpPr>
        <dsp:cNvPr id="0" name=""/>
        <dsp:cNvSpPr/>
      </dsp:nvSpPr>
      <dsp:spPr>
        <a:xfrm>
          <a:off x="1029604" y="25130"/>
          <a:ext cx="1317092" cy="730657"/>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POI MULTIANUAL </a:t>
          </a:r>
          <a:endParaRPr lang="es-ES" sz="1200" b="1" kern="1200" dirty="0"/>
        </a:p>
      </dsp:txBody>
      <dsp:txXfrm>
        <a:off x="1065278" y="60804"/>
        <a:ext cx="1245744" cy="659309"/>
      </dsp:txXfrm>
    </dsp:sp>
    <dsp:sp modelId="{2A58A959-C16C-4910-886F-F6073F38669B}">
      <dsp:nvSpPr>
        <dsp:cNvPr id="0" name=""/>
        <dsp:cNvSpPr/>
      </dsp:nvSpPr>
      <dsp:spPr>
        <a:xfrm>
          <a:off x="2210073" y="9481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EAE5CDF6-17F5-4128-9714-0944C8F61556}">
      <dsp:nvSpPr>
        <dsp:cNvPr id="0" name=""/>
        <dsp:cNvSpPr/>
      </dsp:nvSpPr>
      <dsp:spPr>
        <a:xfrm rot="5400000">
          <a:off x="2261549" y="1533269"/>
          <a:ext cx="620077" cy="705936"/>
        </a:xfrm>
        <a:prstGeom prst="bentUpArrow">
          <a:avLst>
            <a:gd name="adj1" fmla="val 32840"/>
            <a:gd name="adj2" fmla="val 25000"/>
            <a:gd name="adj3" fmla="val 35780"/>
          </a:avLst>
        </a:prstGeom>
        <a:solidFill>
          <a:schemeClr val="accent5">
            <a:tint val="50000"/>
            <a:hueOff val="-2448118"/>
            <a:satOff val="-5125"/>
            <a:lumOff val="352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121AF1-3D99-4F55-BA0B-B7444EB06A38}">
      <dsp:nvSpPr>
        <dsp:cNvPr id="0" name=""/>
        <dsp:cNvSpPr/>
      </dsp:nvSpPr>
      <dsp:spPr>
        <a:xfrm>
          <a:off x="1960642" y="845900"/>
          <a:ext cx="1317092" cy="730657"/>
        </a:xfrm>
        <a:prstGeom prst="roundRect">
          <a:avLst>
            <a:gd name="adj" fmla="val 16670"/>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POI ANUAL</a:t>
          </a:r>
          <a:endParaRPr lang="es-ES" sz="1200" b="1" kern="1200" dirty="0"/>
        </a:p>
      </dsp:txBody>
      <dsp:txXfrm>
        <a:off x="1996316" y="881574"/>
        <a:ext cx="1245744" cy="659309"/>
      </dsp:txXfrm>
    </dsp:sp>
    <dsp:sp modelId="{3BFB3537-5E58-44E9-9B50-C409DBB0DCF2}">
      <dsp:nvSpPr>
        <dsp:cNvPr id="0" name=""/>
        <dsp:cNvSpPr/>
      </dsp:nvSpPr>
      <dsp:spPr>
        <a:xfrm>
          <a:off x="3141112" y="91558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2330E0F3-B232-429E-B2FF-A3328F6BFD1A}">
      <dsp:nvSpPr>
        <dsp:cNvPr id="0" name=""/>
        <dsp:cNvSpPr/>
      </dsp:nvSpPr>
      <dsp:spPr>
        <a:xfrm rot="5400000">
          <a:off x="3192587" y="2354039"/>
          <a:ext cx="620077" cy="705936"/>
        </a:xfrm>
        <a:prstGeom prst="bentUpArrow">
          <a:avLst>
            <a:gd name="adj1" fmla="val 32840"/>
            <a:gd name="adj2" fmla="val 25000"/>
            <a:gd name="adj3" fmla="val 35780"/>
          </a:avLst>
        </a:prstGeom>
        <a:solidFill>
          <a:schemeClr val="accent5">
            <a:tint val="50000"/>
            <a:hueOff val="-4896237"/>
            <a:satOff val="-10250"/>
            <a:lumOff val="70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452FAD3-47DB-479F-AA9B-56D7890BAE66}">
      <dsp:nvSpPr>
        <dsp:cNvPr id="0" name=""/>
        <dsp:cNvSpPr/>
      </dsp:nvSpPr>
      <dsp:spPr>
        <a:xfrm>
          <a:off x="2891681" y="1666671"/>
          <a:ext cx="1317092" cy="730657"/>
        </a:xfrm>
        <a:prstGeom prst="roundRect">
          <a:avLst>
            <a:gd name="adj" fmla="val 1667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CUADRO DE NECESIDADES</a:t>
          </a:r>
          <a:endParaRPr lang="es-ES" sz="1200" b="1" kern="1200" dirty="0"/>
        </a:p>
      </dsp:txBody>
      <dsp:txXfrm>
        <a:off x="2927355" y="1702345"/>
        <a:ext cx="1245744" cy="659309"/>
      </dsp:txXfrm>
    </dsp:sp>
    <dsp:sp modelId="{AF72562A-D635-41AC-95E5-C49F2E1215F3}">
      <dsp:nvSpPr>
        <dsp:cNvPr id="0" name=""/>
        <dsp:cNvSpPr/>
      </dsp:nvSpPr>
      <dsp:spPr>
        <a:xfrm>
          <a:off x="4072150" y="173635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282A580F-C92D-4AF9-B10D-A3EECBDCD083}">
      <dsp:nvSpPr>
        <dsp:cNvPr id="0" name=""/>
        <dsp:cNvSpPr/>
      </dsp:nvSpPr>
      <dsp:spPr>
        <a:xfrm rot="5400000">
          <a:off x="4123625" y="3174809"/>
          <a:ext cx="620077" cy="705936"/>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CB5BFB9-0FA4-47F5-83F9-747FBCAE2D83}">
      <dsp:nvSpPr>
        <dsp:cNvPr id="0" name=""/>
        <dsp:cNvSpPr/>
      </dsp:nvSpPr>
      <dsp:spPr>
        <a:xfrm>
          <a:off x="3822719" y="2487441"/>
          <a:ext cx="1317092" cy="730657"/>
        </a:xfrm>
        <a:prstGeom prst="roundRect">
          <a:avLst>
            <a:gd name="adj" fmla="val 16670"/>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PLAN ANUAL DE CONTRATACIONES</a:t>
          </a:r>
          <a:endParaRPr lang="es-ES" sz="1200" b="1" kern="1200" dirty="0"/>
        </a:p>
      </dsp:txBody>
      <dsp:txXfrm>
        <a:off x="3858393" y="2523115"/>
        <a:ext cx="1245744" cy="659309"/>
      </dsp:txXfrm>
    </dsp:sp>
    <dsp:sp modelId="{8FE78438-A856-4EC8-B566-BF5AE3246407}">
      <dsp:nvSpPr>
        <dsp:cNvPr id="0" name=""/>
        <dsp:cNvSpPr/>
      </dsp:nvSpPr>
      <dsp:spPr>
        <a:xfrm>
          <a:off x="5003188" y="2557125"/>
          <a:ext cx="759193" cy="590549"/>
        </a:xfrm>
        <a:prstGeom prst="rect">
          <a:avLst/>
        </a:prstGeom>
        <a:noFill/>
        <a:ln>
          <a:noFill/>
        </a:ln>
        <a:effectLst/>
      </dsp:spPr>
      <dsp:style>
        <a:lnRef idx="0">
          <a:scrgbClr r="0" g="0" b="0"/>
        </a:lnRef>
        <a:fillRef idx="0">
          <a:scrgbClr r="0" g="0" b="0"/>
        </a:fillRef>
        <a:effectRef idx="0">
          <a:scrgbClr r="0" g="0" b="0"/>
        </a:effectRef>
        <a:fontRef idx="minor"/>
      </dsp:style>
    </dsp:sp>
    <dsp:sp modelId="{566C1934-8D1E-4D95-A48C-CDD4C389AF06}">
      <dsp:nvSpPr>
        <dsp:cNvPr id="0" name=""/>
        <dsp:cNvSpPr/>
      </dsp:nvSpPr>
      <dsp:spPr>
        <a:xfrm>
          <a:off x="4753757" y="3308211"/>
          <a:ext cx="1317092" cy="730657"/>
        </a:xfrm>
        <a:prstGeom prst="roundRect">
          <a:avLst>
            <a:gd name="adj" fmla="val 1667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EJECUCIÓN DEL GASTO</a:t>
          </a:r>
          <a:endParaRPr lang="es-ES" sz="1200" b="1" kern="1200" dirty="0"/>
        </a:p>
      </dsp:txBody>
      <dsp:txXfrm>
        <a:off x="4789431" y="3343885"/>
        <a:ext cx="1245744" cy="65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F6B0A-E8B3-4DA1-BA3D-937ADCB09CC3}">
      <dsp:nvSpPr>
        <dsp:cNvPr id="0" name=""/>
        <dsp:cNvSpPr/>
      </dsp:nvSpPr>
      <dsp:spPr>
        <a:xfrm>
          <a:off x="1880178" y="528715"/>
          <a:ext cx="3391888" cy="3391888"/>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9E51E5-173C-48DB-BA1E-9977871C245F}">
      <dsp:nvSpPr>
        <dsp:cNvPr id="0" name=""/>
        <dsp:cNvSpPr/>
      </dsp:nvSpPr>
      <dsp:spPr>
        <a:xfrm>
          <a:off x="1880178" y="528715"/>
          <a:ext cx="3391888" cy="3391888"/>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253D08-E5C3-4B16-A03A-D84EA952D85B}">
      <dsp:nvSpPr>
        <dsp:cNvPr id="0" name=""/>
        <dsp:cNvSpPr/>
      </dsp:nvSpPr>
      <dsp:spPr>
        <a:xfrm>
          <a:off x="1880178" y="528715"/>
          <a:ext cx="3391888" cy="3391888"/>
        </a:xfrm>
        <a:prstGeom prst="blockArc">
          <a:avLst>
            <a:gd name="adj1" fmla="val 0"/>
            <a:gd name="adj2" fmla="val 540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4AEA21-1D08-4900-AD64-8E8622F6D1F0}">
      <dsp:nvSpPr>
        <dsp:cNvPr id="0" name=""/>
        <dsp:cNvSpPr/>
      </dsp:nvSpPr>
      <dsp:spPr>
        <a:xfrm>
          <a:off x="1880178" y="528715"/>
          <a:ext cx="3391888" cy="3391888"/>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530421-16BE-4C43-9594-090BF82DE255}">
      <dsp:nvSpPr>
        <dsp:cNvPr id="0" name=""/>
        <dsp:cNvSpPr/>
      </dsp:nvSpPr>
      <dsp:spPr>
        <a:xfrm>
          <a:off x="2875199" y="1443821"/>
          <a:ext cx="1561675" cy="15616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Programación</a:t>
          </a:r>
          <a:endParaRPr lang="es-ES" sz="1100" b="1" kern="1200" dirty="0"/>
        </a:p>
      </dsp:txBody>
      <dsp:txXfrm>
        <a:off x="3103901" y="1672523"/>
        <a:ext cx="1104271" cy="1104271"/>
      </dsp:txXfrm>
    </dsp:sp>
    <dsp:sp modelId="{AAC79797-F993-4E8A-8043-1B107D22F9CF}">
      <dsp:nvSpPr>
        <dsp:cNvPr id="0" name=""/>
        <dsp:cNvSpPr/>
      </dsp:nvSpPr>
      <dsp:spPr>
        <a:xfrm>
          <a:off x="2945274" y="10075"/>
          <a:ext cx="1261695" cy="11159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Identificación de necesidades</a:t>
          </a:r>
          <a:endParaRPr lang="es-ES" sz="1100" b="1" kern="1200" dirty="0"/>
        </a:p>
      </dsp:txBody>
      <dsp:txXfrm>
        <a:off x="3130045" y="173508"/>
        <a:ext cx="892153" cy="789121"/>
      </dsp:txXfrm>
    </dsp:sp>
    <dsp:sp modelId="{D96FB7C4-729C-4E47-B0DC-17723C5A233E}">
      <dsp:nvSpPr>
        <dsp:cNvPr id="0" name=""/>
        <dsp:cNvSpPr/>
      </dsp:nvSpPr>
      <dsp:spPr>
        <a:xfrm>
          <a:off x="4626849" y="1678073"/>
          <a:ext cx="1211727" cy="109317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¿Qué se requiere para satisfacer esas necesidades?</a:t>
          </a:r>
          <a:endParaRPr lang="es-ES" sz="1100" b="1" kern="1200" dirty="0"/>
        </a:p>
      </dsp:txBody>
      <dsp:txXfrm>
        <a:off x="4804302" y="1838164"/>
        <a:ext cx="856821" cy="772990"/>
      </dsp:txXfrm>
    </dsp:sp>
    <dsp:sp modelId="{89EC1EC3-C47C-4B83-AC16-FAE8327D5922}">
      <dsp:nvSpPr>
        <dsp:cNvPr id="0" name=""/>
        <dsp:cNvSpPr/>
      </dsp:nvSpPr>
      <dsp:spPr>
        <a:xfrm>
          <a:off x="3029536" y="3362719"/>
          <a:ext cx="1093172" cy="10370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Cuadro de Necesidades (bienes, servicios y obras)</a:t>
          </a:r>
          <a:endParaRPr lang="es-ES" sz="1100" b="1" kern="1200" dirty="0"/>
        </a:p>
      </dsp:txBody>
      <dsp:txXfrm>
        <a:off x="3189627" y="3514593"/>
        <a:ext cx="772990" cy="733311"/>
      </dsp:txXfrm>
    </dsp:sp>
    <dsp:sp modelId="{49ECA8A7-B94A-4FAF-9E4C-9EE3C210DCB0}">
      <dsp:nvSpPr>
        <dsp:cNvPr id="0" name=""/>
        <dsp:cNvSpPr/>
      </dsp:nvSpPr>
      <dsp:spPr>
        <a:xfrm>
          <a:off x="1372946" y="1678073"/>
          <a:ext cx="1093172" cy="109317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Vinculado con el Plan Operativo Instituciona</a:t>
          </a:r>
          <a:r>
            <a:rPr lang="es-ES" sz="1100" kern="1200" dirty="0" smtClean="0"/>
            <a:t>l</a:t>
          </a:r>
          <a:endParaRPr lang="es-ES" sz="1100" kern="1200" dirty="0"/>
        </a:p>
      </dsp:txBody>
      <dsp:txXfrm>
        <a:off x="1533037" y="1838164"/>
        <a:ext cx="772990" cy="772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48320-F418-473D-B782-D66C77005FAD}">
      <dsp:nvSpPr>
        <dsp:cNvPr id="0" name=""/>
        <dsp:cNvSpPr/>
      </dsp:nvSpPr>
      <dsp:spPr>
        <a:xfrm>
          <a:off x="518071" y="0"/>
          <a:ext cx="5871476" cy="399370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5CD57-841D-4D0B-A2DB-142C42F8870E}">
      <dsp:nvSpPr>
        <dsp:cNvPr id="0" name=""/>
        <dsp:cNvSpPr/>
      </dsp:nvSpPr>
      <dsp:spPr>
        <a:xfrm>
          <a:off x="732" y="1198112"/>
          <a:ext cx="2205250" cy="15974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Actuaciones</a:t>
          </a:r>
        </a:p>
        <a:p>
          <a:pPr lvl="0" algn="ctr" defTabSz="1155700">
            <a:lnSpc>
              <a:spcPct val="90000"/>
            </a:lnSpc>
            <a:spcBef>
              <a:spcPct val="0"/>
            </a:spcBef>
            <a:spcAft>
              <a:spcPct val="35000"/>
            </a:spcAft>
          </a:pPr>
          <a:r>
            <a:rPr lang="es-ES" sz="2600" kern="1200" dirty="0" smtClean="0"/>
            <a:t>preparatorias</a:t>
          </a:r>
          <a:endParaRPr lang="es-ES" sz="2600" kern="1200" dirty="0"/>
        </a:p>
      </dsp:txBody>
      <dsp:txXfrm>
        <a:off x="78715" y="1276095"/>
        <a:ext cx="2049284" cy="1441516"/>
      </dsp:txXfrm>
    </dsp:sp>
    <dsp:sp modelId="{C73DB98E-0D14-4110-808B-2DA05F29268A}">
      <dsp:nvSpPr>
        <dsp:cNvPr id="0" name=""/>
        <dsp:cNvSpPr/>
      </dsp:nvSpPr>
      <dsp:spPr>
        <a:xfrm>
          <a:off x="2351184" y="1198112"/>
          <a:ext cx="2205250" cy="15974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Fase de selección</a:t>
          </a:r>
          <a:endParaRPr lang="es-ES" sz="2600" kern="1200" dirty="0"/>
        </a:p>
      </dsp:txBody>
      <dsp:txXfrm>
        <a:off x="2429167" y="1276095"/>
        <a:ext cx="2049284" cy="1441516"/>
      </dsp:txXfrm>
    </dsp:sp>
    <dsp:sp modelId="{E6EB2A6F-94AE-4CB8-8C0D-A5099D2447F0}">
      <dsp:nvSpPr>
        <dsp:cNvPr id="0" name=""/>
        <dsp:cNvSpPr/>
      </dsp:nvSpPr>
      <dsp:spPr>
        <a:xfrm>
          <a:off x="4701636" y="1198112"/>
          <a:ext cx="2205250" cy="15974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Ejecución contractual</a:t>
          </a:r>
          <a:endParaRPr lang="es-ES" sz="2600" kern="1200" dirty="0"/>
        </a:p>
      </dsp:txBody>
      <dsp:txXfrm>
        <a:off x="4779619" y="1276095"/>
        <a:ext cx="2049284" cy="1441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7177A-A0BE-4545-83A0-205BD7CC3AFB}">
      <dsp:nvSpPr>
        <dsp:cNvPr id="0" name=""/>
        <dsp:cNvSpPr/>
      </dsp:nvSpPr>
      <dsp:spPr>
        <a:xfrm>
          <a:off x="5357" y="2762"/>
          <a:ext cx="1601390" cy="960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Requerimiento del área usuaria</a:t>
          </a:r>
          <a:endParaRPr lang="es-ES" sz="1600" b="1" kern="1200" dirty="0"/>
        </a:p>
      </dsp:txBody>
      <dsp:txXfrm>
        <a:off x="33499" y="30904"/>
        <a:ext cx="1545106" cy="904550"/>
      </dsp:txXfrm>
    </dsp:sp>
    <dsp:sp modelId="{B66F37C0-2DE5-40AA-A4F8-E053FE842FC1}">
      <dsp:nvSpPr>
        <dsp:cNvPr id="0" name=""/>
        <dsp:cNvSpPr/>
      </dsp:nvSpPr>
      <dsp:spPr>
        <a:xfrm rot="21599956">
          <a:off x="1745384" y="284593"/>
          <a:ext cx="333986" cy="3971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745384" y="364023"/>
        <a:ext cx="233790" cy="238286"/>
      </dsp:txXfrm>
    </dsp:sp>
    <dsp:sp modelId="{1A820D0A-E26F-46FC-B5FC-3C8944EF8BCD}">
      <dsp:nvSpPr>
        <dsp:cNvPr id="0" name=""/>
        <dsp:cNvSpPr/>
      </dsp:nvSpPr>
      <dsp:spPr>
        <a:xfrm>
          <a:off x="2236911" y="2733"/>
          <a:ext cx="1601390" cy="960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Órgano encargado de las contrataciones</a:t>
          </a:r>
          <a:endParaRPr lang="es-ES" sz="1600" b="1" kern="1200" dirty="0"/>
        </a:p>
      </dsp:txBody>
      <dsp:txXfrm>
        <a:off x="2265053" y="30875"/>
        <a:ext cx="1545106" cy="904550"/>
      </dsp:txXfrm>
    </dsp:sp>
    <dsp:sp modelId="{9E84C4F4-14A2-46A3-BF84-F869FA765CD6}">
      <dsp:nvSpPr>
        <dsp:cNvPr id="0" name=""/>
        <dsp:cNvSpPr/>
      </dsp:nvSpPr>
      <dsp:spPr>
        <a:xfrm rot="21595799">
          <a:off x="3978118" y="283223"/>
          <a:ext cx="336830" cy="3971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3978118" y="362714"/>
        <a:ext cx="235781" cy="238286"/>
      </dsp:txXfrm>
    </dsp:sp>
    <dsp:sp modelId="{6F84095C-26A5-4797-BE39-0BDA743278FA}">
      <dsp:nvSpPr>
        <dsp:cNvPr id="0" name=""/>
        <dsp:cNvSpPr/>
      </dsp:nvSpPr>
      <dsp:spPr>
        <a:xfrm>
          <a:off x="4473830" y="0"/>
          <a:ext cx="1601390" cy="960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Estudio de mercado</a:t>
          </a:r>
          <a:endParaRPr lang="es-ES" sz="1600" b="1" kern="1200" dirty="0"/>
        </a:p>
      </dsp:txBody>
      <dsp:txXfrm>
        <a:off x="4501972" y="28142"/>
        <a:ext cx="1545106" cy="904550"/>
      </dsp:txXfrm>
    </dsp:sp>
    <dsp:sp modelId="{0D0BC101-6486-4BBA-87DA-A8ADECAE454F}">
      <dsp:nvSpPr>
        <dsp:cNvPr id="0" name=""/>
        <dsp:cNvSpPr/>
      </dsp:nvSpPr>
      <dsp:spPr>
        <a:xfrm rot="5388476">
          <a:off x="4712620" y="1799962"/>
          <a:ext cx="1133987" cy="3971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5400000">
        <a:off x="5160271" y="1431541"/>
        <a:ext cx="238286" cy="1014844"/>
      </dsp:txXfrm>
    </dsp:sp>
    <dsp:sp modelId="{27F13548-4349-4AE8-8FF7-8688773BB5EF}">
      <dsp:nvSpPr>
        <dsp:cNvPr id="0" name=""/>
        <dsp:cNvSpPr/>
      </dsp:nvSpPr>
      <dsp:spPr>
        <a:xfrm>
          <a:off x="4484223" y="3100422"/>
          <a:ext cx="1601390" cy="9608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Determinación del tipo de procedimiento</a:t>
          </a:r>
          <a:endParaRPr lang="es-ES" sz="1600" b="1" kern="1200" dirty="0"/>
        </a:p>
      </dsp:txBody>
      <dsp:txXfrm>
        <a:off x="4512365" y="3128564"/>
        <a:ext cx="1545106" cy="904550"/>
      </dsp:txXfrm>
    </dsp:sp>
    <dsp:sp modelId="{4030EC16-B193-4203-BC8D-F3557E960F4F}">
      <dsp:nvSpPr>
        <dsp:cNvPr id="0" name=""/>
        <dsp:cNvSpPr/>
      </dsp:nvSpPr>
      <dsp:spPr>
        <a:xfrm rot="10815815">
          <a:off x="3991985" y="3377118"/>
          <a:ext cx="347850"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4096339" y="3456787"/>
        <a:ext cx="243495" cy="238286"/>
      </dsp:txXfrm>
    </dsp:sp>
    <dsp:sp modelId="{B93F19A4-A552-4960-9866-288D705ACEEF}">
      <dsp:nvSpPr>
        <dsp:cNvPr id="0" name=""/>
        <dsp:cNvSpPr/>
      </dsp:nvSpPr>
      <dsp:spPr>
        <a:xfrm>
          <a:off x="2226518" y="3090035"/>
          <a:ext cx="1601390" cy="9608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Órgano a cargo de selección</a:t>
          </a:r>
          <a:endParaRPr lang="es-ES" sz="1600" b="1" kern="1200" dirty="0"/>
        </a:p>
      </dsp:txBody>
      <dsp:txXfrm>
        <a:off x="2254660" y="3118177"/>
        <a:ext cx="1545106" cy="904550"/>
      </dsp:txXfrm>
    </dsp:sp>
    <dsp:sp modelId="{760B84E3-A41B-42B4-8232-425ABEB01877}">
      <dsp:nvSpPr>
        <dsp:cNvPr id="0" name=""/>
        <dsp:cNvSpPr/>
      </dsp:nvSpPr>
      <dsp:spPr>
        <a:xfrm rot="10832088">
          <a:off x="1757665" y="3361576"/>
          <a:ext cx="331332" cy="39714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1857063" y="3441469"/>
        <a:ext cx="231932" cy="238286"/>
      </dsp:txXfrm>
    </dsp:sp>
    <dsp:sp modelId="{CE5D39F2-0C0A-4A6A-9A83-38C115F41A79}">
      <dsp:nvSpPr>
        <dsp:cNvPr id="0" name=""/>
        <dsp:cNvSpPr/>
      </dsp:nvSpPr>
      <dsp:spPr>
        <a:xfrm>
          <a:off x="0" y="3069252"/>
          <a:ext cx="1601390" cy="960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Elaboración de documentos del procedimiento</a:t>
          </a:r>
          <a:endParaRPr lang="es-ES" sz="1600" b="1" kern="1200" dirty="0"/>
        </a:p>
      </dsp:txBody>
      <dsp:txXfrm>
        <a:off x="28142" y="3097394"/>
        <a:ext cx="1545106" cy="904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AE133-3140-4B49-ABB6-94F08040FAFD}">
      <dsp:nvSpPr>
        <dsp:cNvPr id="0" name=""/>
        <dsp:cNvSpPr/>
      </dsp:nvSpPr>
      <dsp:spPr>
        <a:xfrm>
          <a:off x="9240" y="3582189"/>
          <a:ext cx="1755166" cy="770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Procedimientos de selección</a:t>
          </a:r>
          <a:endParaRPr lang="es-ES" sz="2000" b="1" kern="1200" dirty="0"/>
        </a:p>
      </dsp:txBody>
      <dsp:txXfrm>
        <a:off x="31817" y="3604766"/>
        <a:ext cx="1710012" cy="725683"/>
      </dsp:txXfrm>
    </dsp:sp>
    <dsp:sp modelId="{93D1871C-9B6A-43F3-B22C-E70865F01031}">
      <dsp:nvSpPr>
        <dsp:cNvPr id="0" name=""/>
        <dsp:cNvSpPr/>
      </dsp:nvSpPr>
      <dsp:spPr>
        <a:xfrm rot="17810170">
          <a:off x="1389740" y="3346486"/>
          <a:ext cx="1366004" cy="23356"/>
        </a:xfrm>
        <a:custGeom>
          <a:avLst/>
          <a:gdLst/>
          <a:ahLst/>
          <a:cxnLst/>
          <a:rect l="0" t="0" r="0" b="0"/>
          <a:pathLst>
            <a:path>
              <a:moveTo>
                <a:pt x="0" y="11678"/>
              </a:moveTo>
              <a:lnTo>
                <a:pt x="1366004" y="116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38592" y="3324014"/>
        <a:ext cx="68300" cy="68300"/>
      </dsp:txXfrm>
    </dsp:sp>
    <dsp:sp modelId="{01B33AC2-4F14-4AD8-A95A-D797C6145B90}">
      <dsp:nvSpPr>
        <dsp:cNvPr id="0" name=""/>
        <dsp:cNvSpPr/>
      </dsp:nvSpPr>
      <dsp:spPr>
        <a:xfrm>
          <a:off x="2381077" y="2363301"/>
          <a:ext cx="1541675" cy="7708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Competitivos</a:t>
          </a:r>
          <a:endParaRPr lang="es-ES" sz="2000" b="1" kern="1200" dirty="0"/>
        </a:p>
      </dsp:txBody>
      <dsp:txXfrm>
        <a:off x="2403654" y="2385878"/>
        <a:ext cx="1496521" cy="725683"/>
      </dsp:txXfrm>
    </dsp:sp>
    <dsp:sp modelId="{234DC9B8-3566-4F6A-BAF2-24F802260BD1}">
      <dsp:nvSpPr>
        <dsp:cNvPr id="0" name=""/>
        <dsp:cNvSpPr/>
      </dsp:nvSpPr>
      <dsp:spPr>
        <a:xfrm rot="17500715">
          <a:off x="3396395" y="1961387"/>
          <a:ext cx="1669385" cy="23356"/>
        </a:xfrm>
        <a:custGeom>
          <a:avLst/>
          <a:gdLst/>
          <a:ahLst/>
          <a:cxnLst/>
          <a:rect l="0" t="0" r="0" b="0"/>
          <a:pathLst>
            <a:path>
              <a:moveTo>
                <a:pt x="0" y="11678"/>
              </a:moveTo>
              <a:lnTo>
                <a:pt x="1669385" y="11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89354" y="1931330"/>
        <a:ext cx="83469" cy="83469"/>
      </dsp:txXfrm>
    </dsp:sp>
    <dsp:sp modelId="{86FC9BCB-3858-43C4-93E7-EBE4DEFCF3A9}">
      <dsp:nvSpPr>
        <dsp:cNvPr id="0" name=""/>
        <dsp:cNvSpPr/>
      </dsp:nvSpPr>
      <dsp:spPr>
        <a:xfrm>
          <a:off x="4539423" y="811990"/>
          <a:ext cx="1541675" cy="7708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Licitación Pública</a:t>
          </a:r>
          <a:endParaRPr lang="es-ES" sz="2000" b="1" kern="1200" dirty="0"/>
        </a:p>
      </dsp:txBody>
      <dsp:txXfrm>
        <a:off x="4562000" y="834567"/>
        <a:ext cx="1496521" cy="725683"/>
      </dsp:txXfrm>
    </dsp:sp>
    <dsp:sp modelId="{819BA930-C948-4E8B-BEFC-9856CE94F07A}">
      <dsp:nvSpPr>
        <dsp:cNvPr id="0" name=""/>
        <dsp:cNvSpPr/>
      </dsp:nvSpPr>
      <dsp:spPr>
        <a:xfrm rot="19457599">
          <a:off x="6009718" y="964115"/>
          <a:ext cx="759431" cy="23356"/>
        </a:xfrm>
        <a:custGeom>
          <a:avLst/>
          <a:gdLst/>
          <a:ahLst/>
          <a:cxnLst/>
          <a:rect l="0" t="0" r="0" b="0"/>
          <a:pathLst>
            <a:path>
              <a:moveTo>
                <a:pt x="0" y="11678"/>
              </a:moveTo>
              <a:lnTo>
                <a:pt x="759431" y="116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70448" y="956807"/>
        <a:ext cx="37971" cy="37971"/>
      </dsp:txXfrm>
    </dsp:sp>
    <dsp:sp modelId="{138F8939-CFBD-4ADD-A429-F630E65B61C5}">
      <dsp:nvSpPr>
        <dsp:cNvPr id="0" name=""/>
        <dsp:cNvSpPr/>
      </dsp:nvSpPr>
      <dsp:spPr>
        <a:xfrm>
          <a:off x="6697769" y="368758"/>
          <a:ext cx="1938225" cy="7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Bienes </a:t>
          </a:r>
          <a:endParaRPr lang="es-ES" sz="1500" b="1" kern="1200" dirty="0"/>
        </a:p>
      </dsp:txBody>
      <dsp:txXfrm>
        <a:off x="6720346" y="391335"/>
        <a:ext cx="1893071" cy="725683"/>
      </dsp:txXfrm>
    </dsp:sp>
    <dsp:sp modelId="{4D0EF2C3-75C8-44B8-A5D4-63D742E3702A}">
      <dsp:nvSpPr>
        <dsp:cNvPr id="0" name=""/>
        <dsp:cNvSpPr/>
      </dsp:nvSpPr>
      <dsp:spPr>
        <a:xfrm rot="2142401">
          <a:off x="6009718" y="1407347"/>
          <a:ext cx="759431" cy="23356"/>
        </a:xfrm>
        <a:custGeom>
          <a:avLst/>
          <a:gdLst/>
          <a:ahLst/>
          <a:cxnLst/>
          <a:rect l="0" t="0" r="0" b="0"/>
          <a:pathLst>
            <a:path>
              <a:moveTo>
                <a:pt x="0" y="11678"/>
              </a:moveTo>
              <a:lnTo>
                <a:pt x="759431" y="116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70448" y="1400039"/>
        <a:ext cx="37971" cy="37971"/>
      </dsp:txXfrm>
    </dsp:sp>
    <dsp:sp modelId="{95A79214-CE8B-4D25-A7AE-9BA18EFF09FE}">
      <dsp:nvSpPr>
        <dsp:cNvPr id="0" name=""/>
        <dsp:cNvSpPr/>
      </dsp:nvSpPr>
      <dsp:spPr>
        <a:xfrm>
          <a:off x="6697769" y="1255222"/>
          <a:ext cx="1938225" cy="7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Obras</a:t>
          </a:r>
          <a:endParaRPr lang="es-ES" sz="1500" b="1" kern="1200" dirty="0"/>
        </a:p>
      </dsp:txBody>
      <dsp:txXfrm>
        <a:off x="6720346" y="1277799"/>
        <a:ext cx="1893071" cy="725683"/>
      </dsp:txXfrm>
    </dsp:sp>
    <dsp:sp modelId="{890BACFD-9B90-4B86-848A-A09A28D1A58B}">
      <dsp:nvSpPr>
        <dsp:cNvPr id="0" name=""/>
        <dsp:cNvSpPr/>
      </dsp:nvSpPr>
      <dsp:spPr>
        <a:xfrm rot="2829178">
          <a:off x="3777683" y="3069466"/>
          <a:ext cx="906810" cy="23356"/>
        </a:xfrm>
        <a:custGeom>
          <a:avLst/>
          <a:gdLst/>
          <a:ahLst/>
          <a:cxnLst/>
          <a:rect l="0" t="0" r="0" b="0"/>
          <a:pathLst>
            <a:path>
              <a:moveTo>
                <a:pt x="0" y="11678"/>
              </a:moveTo>
              <a:lnTo>
                <a:pt x="906810" y="11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208418" y="3058474"/>
        <a:ext cx="45340" cy="45340"/>
      </dsp:txXfrm>
    </dsp:sp>
    <dsp:sp modelId="{E5CBCF1F-E8C1-45FF-B235-58B170F9D95C}">
      <dsp:nvSpPr>
        <dsp:cNvPr id="0" name=""/>
        <dsp:cNvSpPr/>
      </dsp:nvSpPr>
      <dsp:spPr>
        <a:xfrm>
          <a:off x="4539423" y="3028149"/>
          <a:ext cx="1541675" cy="7708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Concurso Público</a:t>
          </a:r>
          <a:endParaRPr lang="es-ES" sz="2000" b="1" kern="1200" dirty="0"/>
        </a:p>
      </dsp:txBody>
      <dsp:txXfrm>
        <a:off x="4562000" y="3050726"/>
        <a:ext cx="1496521" cy="725683"/>
      </dsp:txXfrm>
    </dsp:sp>
    <dsp:sp modelId="{75037862-984D-49DA-97D2-244F362F1A86}">
      <dsp:nvSpPr>
        <dsp:cNvPr id="0" name=""/>
        <dsp:cNvSpPr/>
      </dsp:nvSpPr>
      <dsp:spPr>
        <a:xfrm rot="18289469">
          <a:off x="5849504" y="2958658"/>
          <a:ext cx="1079860" cy="23356"/>
        </a:xfrm>
        <a:custGeom>
          <a:avLst/>
          <a:gdLst/>
          <a:ahLst/>
          <a:cxnLst/>
          <a:rect l="0" t="0" r="0" b="0"/>
          <a:pathLst>
            <a:path>
              <a:moveTo>
                <a:pt x="0" y="11678"/>
              </a:moveTo>
              <a:lnTo>
                <a:pt x="1079860" y="116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62438" y="2943339"/>
        <a:ext cx="53993" cy="53993"/>
      </dsp:txXfrm>
    </dsp:sp>
    <dsp:sp modelId="{641FABBD-2C39-4029-A109-CEA737DF1276}">
      <dsp:nvSpPr>
        <dsp:cNvPr id="0" name=""/>
        <dsp:cNvSpPr/>
      </dsp:nvSpPr>
      <dsp:spPr>
        <a:xfrm>
          <a:off x="6697769" y="2141685"/>
          <a:ext cx="1938225" cy="7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Servicios en general</a:t>
          </a:r>
          <a:endParaRPr lang="es-ES" sz="1500" b="1" kern="1200" dirty="0"/>
        </a:p>
      </dsp:txBody>
      <dsp:txXfrm>
        <a:off x="6720346" y="2164262"/>
        <a:ext cx="1893071" cy="725683"/>
      </dsp:txXfrm>
    </dsp:sp>
    <dsp:sp modelId="{2EC41EC4-875F-4638-AF54-8ABC559C8830}">
      <dsp:nvSpPr>
        <dsp:cNvPr id="0" name=""/>
        <dsp:cNvSpPr/>
      </dsp:nvSpPr>
      <dsp:spPr>
        <a:xfrm>
          <a:off x="6081099" y="3401890"/>
          <a:ext cx="616670" cy="23356"/>
        </a:xfrm>
        <a:custGeom>
          <a:avLst/>
          <a:gdLst/>
          <a:ahLst/>
          <a:cxnLst/>
          <a:rect l="0" t="0" r="0" b="0"/>
          <a:pathLst>
            <a:path>
              <a:moveTo>
                <a:pt x="0" y="11678"/>
              </a:moveTo>
              <a:lnTo>
                <a:pt x="616670" y="116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74017" y="3398151"/>
        <a:ext cx="30833" cy="30833"/>
      </dsp:txXfrm>
    </dsp:sp>
    <dsp:sp modelId="{D3451057-67AC-46D6-862F-5207F1FC129C}">
      <dsp:nvSpPr>
        <dsp:cNvPr id="0" name=""/>
        <dsp:cNvSpPr/>
      </dsp:nvSpPr>
      <dsp:spPr>
        <a:xfrm>
          <a:off x="6697769" y="3028149"/>
          <a:ext cx="1938225" cy="7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Consultorías en general y Consultorías de obras</a:t>
          </a:r>
          <a:endParaRPr lang="es-ES" sz="1500" b="1" kern="1200" dirty="0"/>
        </a:p>
      </dsp:txBody>
      <dsp:txXfrm>
        <a:off x="6720346" y="3050726"/>
        <a:ext cx="1893071" cy="725683"/>
      </dsp:txXfrm>
    </dsp:sp>
    <dsp:sp modelId="{423857D7-1357-4EBC-9248-7DD4CAB50CB3}">
      <dsp:nvSpPr>
        <dsp:cNvPr id="0" name=""/>
        <dsp:cNvSpPr/>
      </dsp:nvSpPr>
      <dsp:spPr>
        <a:xfrm rot="3310531">
          <a:off x="5849504" y="3845121"/>
          <a:ext cx="1079860" cy="23356"/>
        </a:xfrm>
        <a:custGeom>
          <a:avLst/>
          <a:gdLst/>
          <a:ahLst/>
          <a:cxnLst/>
          <a:rect l="0" t="0" r="0" b="0"/>
          <a:pathLst>
            <a:path>
              <a:moveTo>
                <a:pt x="0" y="11678"/>
              </a:moveTo>
              <a:lnTo>
                <a:pt x="1079860" y="1167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62438" y="3829803"/>
        <a:ext cx="53993" cy="53993"/>
      </dsp:txXfrm>
    </dsp:sp>
    <dsp:sp modelId="{EED4A915-BD77-497A-9FD7-C069DFCC9084}">
      <dsp:nvSpPr>
        <dsp:cNvPr id="0" name=""/>
        <dsp:cNvSpPr/>
      </dsp:nvSpPr>
      <dsp:spPr>
        <a:xfrm>
          <a:off x="6697769" y="3914612"/>
          <a:ext cx="1938225" cy="7708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t>Mixtas</a:t>
          </a:r>
          <a:endParaRPr lang="es-ES" sz="1500" b="1" kern="1200" dirty="0"/>
        </a:p>
      </dsp:txBody>
      <dsp:txXfrm>
        <a:off x="6720346" y="3937189"/>
        <a:ext cx="1893071" cy="725683"/>
      </dsp:txXfrm>
    </dsp:sp>
    <dsp:sp modelId="{C2D60AD1-EF5F-45EE-BBE4-6C1072C3367C}">
      <dsp:nvSpPr>
        <dsp:cNvPr id="0" name=""/>
        <dsp:cNvSpPr/>
      </dsp:nvSpPr>
      <dsp:spPr>
        <a:xfrm rot="4099285">
          <a:off x="3396395" y="3512698"/>
          <a:ext cx="1669385" cy="23356"/>
        </a:xfrm>
        <a:custGeom>
          <a:avLst/>
          <a:gdLst/>
          <a:ahLst/>
          <a:cxnLst/>
          <a:rect l="0" t="0" r="0" b="0"/>
          <a:pathLst>
            <a:path>
              <a:moveTo>
                <a:pt x="0" y="11678"/>
              </a:moveTo>
              <a:lnTo>
                <a:pt x="1669385" y="11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89354" y="3482641"/>
        <a:ext cx="83469" cy="83469"/>
      </dsp:txXfrm>
    </dsp:sp>
    <dsp:sp modelId="{0D994474-FC06-4B3B-B4BF-6D8785B2A50E}">
      <dsp:nvSpPr>
        <dsp:cNvPr id="0" name=""/>
        <dsp:cNvSpPr/>
      </dsp:nvSpPr>
      <dsp:spPr>
        <a:xfrm>
          <a:off x="4539423" y="3914612"/>
          <a:ext cx="1541675" cy="7708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Adjudicación Simplificada</a:t>
          </a:r>
          <a:endParaRPr lang="es-ES" sz="2000" b="1" kern="1200" dirty="0"/>
        </a:p>
      </dsp:txBody>
      <dsp:txXfrm>
        <a:off x="4562000" y="3937189"/>
        <a:ext cx="1496521" cy="725683"/>
      </dsp:txXfrm>
    </dsp:sp>
    <dsp:sp modelId="{E6B3D7E9-49B8-4534-A7DC-9EBC93C3719E}">
      <dsp:nvSpPr>
        <dsp:cNvPr id="0" name=""/>
        <dsp:cNvSpPr/>
      </dsp:nvSpPr>
      <dsp:spPr>
        <a:xfrm rot="3789830">
          <a:off x="1389740" y="4565373"/>
          <a:ext cx="1366004" cy="23356"/>
        </a:xfrm>
        <a:custGeom>
          <a:avLst/>
          <a:gdLst/>
          <a:ahLst/>
          <a:cxnLst/>
          <a:rect l="0" t="0" r="0" b="0"/>
          <a:pathLst>
            <a:path>
              <a:moveTo>
                <a:pt x="0" y="11678"/>
              </a:moveTo>
              <a:lnTo>
                <a:pt x="1366004" y="116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38592" y="4542901"/>
        <a:ext cx="68300" cy="68300"/>
      </dsp:txXfrm>
    </dsp:sp>
    <dsp:sp modelId="{A8C55F8D-8BF9-4340-9846-38BE3C632041}">
      <dsp:nvSpPr>
        <dsp:cNvPr id="0" name=""/>
        <dsp:cNvSpPr/>
      </dsp:nvSpPr>
      <dsp:spPr>
        <a:xfrm>
          <a:off x="2381077" y="4801076"/>
          <a:ext cx="1541675" cy="7708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No competitivos</a:t>
          </a:r>
          <a:endParaRPr lang="es-ES" sz="2000" b="1" kern="1200" dirty="0"/>
        </a:p>
      </dsp:txBody>
      <dsp:txXfrm>
        <a:off x="2403654" y="4823653"/>
        <a:ext cx="1496521" cy="725683"/>
      </dsp:txXfrm>
    </dsp:sp>
    <dsp:sp modelId="{EDEF1384-E3EB-43BB-AC36-3D381F8F3C6F}">
      <dsp:nvSpPr>
        <dsp:cNvPr id="0" name=""/>
        <dsp:cNvSpPr/>
      </dsp:nvSpPr>
      <dsp:spPr>
        <a:xfrm>
          <a:off x="3922753" y="5174817"/>
          <a:ext cx="616670" cy="23356"/>
        </a:xfrm>
        <a:custGeom>
          <a:avLst/>
          <a:gdLst/>
          <a:ahLst/>
          <a:cxnLst/>
          <a:rect l="0" t="0" r="0" b="0"/>
          <a:pathLst>
            <a:path>
              <a:moveTo>
                <a:pt x="0" y="11678"/>
              </a:moveTo>
              <a:lnTo>
                <a:pt x="616670" y="116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4215671" y="5171078"/>
        <a:ext cx="30833" cy="30833"/>
      </dsp:txXfrm>
    </dsp:sp>
    <dsp:sp modelId="{474D7527-DD4A-40E7-8A3B-73CBA7C83CDE}">
      <dsp:nvSpPr>
        <dsp:cNvPr id="0" name=""/>
        <dsp:cNvSpPr/>
      </dsp:nvSpPr>
      <dsp:spPr>
        <a:xfrm>
          <a:off x="4539423" y="4801076"/>
          <a:ext cx="1541675" cy="7708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Contratación Directa</a:t>
          </a:r>
          <a:endParaRPr lang="es-ES" sz="2000" b="1" kern="1200" dirty="0"/>
        </a:p>
      </dsp:txBody>
      <dsp:txXfrm>
        <a:off x="4562000" y="4823653"/>
        <a:ext cx="1496521" cy="7256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4E221-9FC9-4976-A665-E8DDCBDCF43E}">
      <dsp:nvSpPr>
        <dsp:cNvPr id="0" name=""/>
        <dsp:cNvSpPr/>
      </dsp:nvSpPr>
      <dsp:spPr>
        <a:xfrm>
          <a:off x="212953" y="1036320"/>
          <a:ext cx="2414381" cy="19913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Contrato</a:t>
          </a:r>
          <a:endParaRPr lang="es-ES" sz="1900" kern="1200" dirty="0"/>
        </a:p>
        <a:p>
          <a:pPr marL="171450" lvl="1" indent="-171450" algn="l" defTabSz="844550">
            <a:lnSpc>
              <a:spcPct val="90000"/>
            </a:lnSpc>
            <a:spcBef>
              <a:spcPct val="0"/>
            </a:spcBef>
            <a:spcAft>
              <a:spcPct val="15000"/>
            </a:spcAft>
            <a:buChar char="••"/>
          </a:pPr>
          <a:r>
            <a:rPr lang="es-ES" sz="1900" kern="1200" dirty="0" smtClean="0"/>
            <a:t>Orden de compra o servicio </a:t>
          </a:r>
          <a:endParaRPr lang="es-ES" sz="1900" kern="1200" dirty="0"/>
        </a:p>
      </dsp:txBody>
      <dsp:txXfrm>
        <a:off x="258780" y="1082147"/>
        <a:ext cx="2322727" cy="1472986"/>
      </dsp:txXfrm>
    </dsp:sp>
    <dsp:sp modelId="{F60F5B25-A3E8-47A8-8C66-CEA06D360917}">
      <dsp:nvSpPr>
        <dsp:cNvPr id="0" name=""/>
        <dsp:cNvSpPr/>
      </dsp:nvSpPr>
      <dsp:spPr>
        <a:xfrm>
          <a:off x="1598554" y="1613969"/>
          <a:ext cx="2509907" cy="2509907"/>
        </a:xfrm>
        <a:prstGeom prst="leftCircularArrow">
          <a:avLst>
            <a:gd name="adj1" fmla="val 2550"/>
            <a:gd name="adj2" fmla="val 309429"/>
            <a:gd name="adj3" fmla="val 2084940"/>
            <a:gd name="adj4" fmla="val 9024489"/>
            <a:gd name="adj5" fmla="val 297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909ECE-F80A-4D71-A196-729748AF963E}">
      <dsp:nvSpPr>
        <dsp:cNvPr id="0" name=""/>
        <dsp:cNvSpPr/>
      </dsp:nvSpPr>
      <dsp:spPr>
        <a:xfrm>
          <a:off x="749482" y="2600960"/>
          <a:ext cx="2146117" cy="8534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Formalización del contrato </a:t>
          </a:r>
          <a:endParaRPr lang="es-ES" sz="2600" kern="1200" dirty="0"/>
        </a:p>
      </dsp:txBody>
      <dsp:txXfrm>
        <a:off x="774478" y="2625956"/>
        <a:ext cx="2096125" cy="803448"/>
      </dsp:txXfrm>
    </dsp:sp>
    <dsp:sp modelId="{021F7E32-6059-436A-B9F3-422D1776E7F7}">
      <dsp:nvSpPr>
        <dsp:cNvPr id="0" name=""/>
        <dsp:cNvSpPr/>
      </dsp:nvSpPr>
      <dsp:spPr>
        <a:xfrm>
          <a:off x="3200400" y="1036320"/>
          <a:ext cx="2414381" cy="19913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Entrega de bienes</a:t>
          </a:r>
          <a:endParaRPr lang="es-ES" sz="1900" kern="1200" dirty="0"/>
        </a:p>
        <a:p>
          <a:pPr marL="171450" lvl="1" indent="-171450" algn="l" defTabSz="844550">
            <a:lnSpc>
              <a:spcPct val="90000"/>
            </a:lnSpc>
            <a:spcBef>
              <a:spcPct val="0"/>
            </a:spcBef>
            <a:spcAft>
              <a:spcPct val="15000"/>
            </a:spcAft>
            <a:buChar char="••"/>
          </a:pPr>
          <a:r>
            <a:rPr lang="es-ES" sz="1900" kern="1200" dirty="0" smtClean="0"/>
            <a:t>Ejecución de servicios</a:t>
          </a:r>
          <a:endParaRPr lang="es-ES" sz="1900" kern="1200" dirty="0"/>
        </a:p>
        <a:p>
          <a:pPr marL="171450" lvl="1" indent="-171450" algn="l" defTabSz="844550">
            <a:lnSpc>
              <a:spcPct val="90000"/>
            </a:lnSpc>
            <a:spcBef>
              <a:spcPct val="0"/>
            </a:spcBef>
            <a:spcAft>
              <a:spcPct val="15000"/>
            </a:spcAft>
            <a:buChar char="••"/>
          </a:pPr>
          <a:r>
            <a:rPr lang="es-ES" sz="1900" kern="1200" dirty="0" smtClean="0"/>
            <a:t>Recepción de la obra</a:t>
          </a:r>
          <a:endParaRPr lang="es-ES" sz="1900" kern="1200" dirty="0"/>
        </a:p>
      </dsp:txBody>
      <dsp:txXfrm>
        <a:off x="3246227" y="1508867"/>
        <a:ext cx="2322727" cy="1472986"/>
      </dsp:txXfrm>
    </dsp:sp>
    <dsp:sp modelId="{8FDA5EF0-FB3A-4C19-A1BF-381C692A76FA}">
      <dsp:nvSpPr>
        <dsp:cNvPr id="0" name=""/>
        <dsp:cNvSpPr/>
      </dsp:nvSpPr>
      <dsp:spPr>
        <a:xfrm>
          <a:off x="3736929" y="609600"/>
          <a:ext cx="2146117" cy="853440"/>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Culminación del contrato</a:t>
          </a:r>
          <a:endParaRPr lang="es-ES" sz="2600" kern="1200" dirty="0"/>
        </a:p>
      </dsp:txBody>
      <dsp:txXfrm>
        <a:off x="3761925" y="634596"/>
        <a:ext cx="2096125" cy="8034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05E31-50DA-4C11-A6BE-37BA221DBDC7}">
      <dsp:nvSpPr>
        <dsp:cNvPr id="0" name=""/>
        <dsp:cNvSpPr/>
      </dsp:nvSpPr>
      <dsp:spPr>
        <a:xfrm>
          <a:off x="666112" y="715366"/>
          <a:ext cx="2521337" cy="12606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b="1" i="0" kern="1200" dirty="0" smtClean="0"/>
            <a:t>Procede en los siguientes casos:</a:t>
          </a:r>
          <a:endParaRPr lang="es-ES" sz="1600" b="1" i="0" kern="1200" dirty="0"/>
        </a:p>
      </dsp:txBody>
      <dsp:txXfrm>
        <a:off x="703036" y="752290"/>
        <a:ext cx="2447489" cy="1186820"/>
      </dsp:txXfrm>
    </dsp:sp>
    <dsp:sp modelId="{2FB95517-7EEF-4F0A-BBF3-71FCD8D76BA5}">
      <dsp:nvSpPr>
        <dsp:cNvPr id="0" name=""/>
        <dsp:cNvSpPr/>
      </dsp:nvSpPr>
      <dsp:spPr>
        <a:xfrm rot="19792076">
          <a:off x="3106669" y="1003769"/>
          <a:ext cx="1195613" cy="83671"/>
        </a:xfrm>
        <a:custGeom>
          <a:avLst/>
          <a:gdLst/>
          <a:ahLst/>
          <a:cxnLst/>
          <a:rect l="0" t="0" r="0" b="0"/>
          <a:pathLst>
            <a:path>
              <a:moveTo>
                <a:pt x="0" y="41835"/>
              </a:moveTo>
              <a:lnTo>
                <a:pt x="1195613" y="418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i="0" kern="1200"/>
        </a:p>
      </dsp:txBody>
      <dsp:txXfrm>
        <a:off x="3674585" y="1015714"/>
        <a:ext cx="59780" cy="59780"/>
      </dsp:txXfrm>
    </dsp:sp>
    <dsp:sp modelId="{01D17468-60F3-4511-AA13-A8299FF58432}">
      <dsp:nvSpPr>
        <dsp:cNvPr id="0" name=""/>
        <dsp:cNvSpPr/>
      </dsp:nvSpPr>
      <dsp:spPr>
        <a:xfrm>
          <a:off x="4221501" y="115175"/>
          <a:ext cx="2521337" cy="12606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b="1" i="0" kern="1200" dirty="0" smtClean="0"/>
            <a:t>Cuando se apruebe el adicional, siempre y cuando se afecte el plazo</a:t>
          </a:r>
          <a:endParaRPr lang="es-ES" sz="1600" b="1" i="0" kern="1200" dirty="0"/>
        </a:p>
      </dsp:txBody>
      <dsp:txXfrm>
        <a:off x="4258425" y="152099"/>
        <a:ext cx="2447489" cy="1186820"/>
      </dsp:txXfrm>
    </dsp:sp>
    <dsp:sp modelId="{DF72CE43-63BC-472C-9460-C95F23DC2203}">
      <dsp:nvSpPr>
        <dsp:cNvPr id="0" name=""/>
        <dsp:cNvSpPr/>
      </dsp:nvSpPr>
      <dsp:spPr>
        <a:xfrm rot="2150663">
          <a:off x="3068561" y="1671463"/>
          <a:ext cx="1255489" cy="83671"/>
        </a:xfrm>
        <a:custGeom>
          <a:avLst/>
          <a:gdLst/>
          <a:ahLst/>
          <a:cxnLst/>
          <a:rect l="0" t="0" r="0" b="0"/>
          <a:pathLst>
            <a:path>
              <a:moveTo>
                <a:pt x="0" y="41835"/>
              </a:moveTo>
              <a:lnTo>
                <a:pt x="1255489" y="418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i="0" kern="1200"/>
        </a:p>
      </dsp:txBody>
      <dsp:txXfrm>
        <a:off x="3664919" y="1681912"/>
        <a:ext cx="62774" cy="62774"/>
      </dsp:txXfrm>
    </dsp:sp>
    <dsp:sp modelId="{5C838987-C0D0-45E4-8907-72BA95049500}">
      <dsp:nvSpPr>
        <dsp:cNvPr id="0" name=""/>
        <dsp:cNvSpPr/>
      </dsp:nvSpPr>
      <dsp:spPr>
        <a:xfrm>
          <a:off x="4205163" y="1450563"/>
          <a:ext cx="2521337" cy="12606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b="1" i="0" kern="1200" dirty="0" smtClean="0"/>
            <a:t>Por atrasos y/o paralizaciones no imputables al contratista</a:t>
          </a:r>
          <a:endParaRPr lang="es-ES" sz="1600" b="1" i="0" kern="1200" dirty="0"/>
        </a:p>
      </dsp:txBody>
      <dsp:txXfrm>
        <a:off x="4242087" y="1487487"/>
        <a:ext cx="2447489" cy="11868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73D3-2D9E-4D9C-8D36-12314E8B03CA}">
      <dsp:nvSpPr>
        <dsp:cNvPr id="0" name=""/>
        <dsp:cNvSpPr/>
      </dsp:nvSpPr>
      <dsp:spPr>
        <a:xfrm>
          <a:off x="4370" y="515945"/>
          <a:ext cx="2721252" cy="23829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t>Cuando no resulten aplicables los adicionales, reducciones y </a:t>
          </a:r>
          <a:r>
            <a:rPr lang="es-ES" sz="1500" b="1" kern="1200" dirty="0" smtClean="0"/>
            <a:t>ampliaciones</a:t>
          </a:r>
        </a:p>
        <a:p>
          <a:pPr lvl="0" algn="ctr" defTabSz="666750">
            <a:lnSpc>
              <a:spcPct val="90000"/>
            </a:lnSpc>
            <a:spcBef>
              <a:spcPct val="0"/>
            </a:spcBef>
            <a:spcAft>
              <a:spcPct val="35000"/>
            </a:spcAft>
          </a:pPr>
          <a:endParaRPr lang="es-ES" sz="1500" b="1" kern="1200" dirty="0"/>
        </a:p>
      </dsp:txBody>
      <dsp:txXfrm>
        <a:off x="74164" y="585739"/>
        <a:ext cx="2581664" cy="2243349"/>
      </dsp:txXfrm>
    </dsp:sp>
    <dsp:sp modelId="{96C3BB57-2B9F-41FE-A90A-D4F7F9F44688}">
      <dsp:nvSpPr>
        <dsp:cNvPr id="0" name=""/>
        <dsp:cNvSpPr/>
      </dsp:nvSpPr>
      <dsp:spPr>
        <a:xfrm>
          <a:off x="2997748" y="1369978"/>
          <a:ext cx="576905" cy="6748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a:off x="2997748" y="1504952"/>
        <a:ext cx="403834" cy="404922"/>
      </dsp:txXfrm>
    </dsp:sp>
    <dsp:sp modelId="{263D60A4-51FC-41D7-8859-6535C792164E}">
      <dsp:nvSpPr>
        <dsp:cNvPr id="0" name=""/>
        <dsp:cNvSpPr/>
      </dsp:nvSpPr>
      <dsp:spPr>
        <a:xfrm>
          <a:off x="3814123" y="515945"/>
          <a:ext cx="3137331" cy="23829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Las partes pueden acordar otras modificaciones al contrato siempre que las mismas deriven de hechos sobrevinientes al perfeccionamiento del contrato que no sean imputables a alguna de las partes, permitan alcanzar su finalidad de manera oportuna y eficiente, y no cambien los elementos determinantes del objeto. </a:t>
          </a:r>
          <a:endParaRPr lang="es-ES" sz="1500" b="1" kern="1200" dirty="0">
            <a:solidFill>
              <a:schemeClr val="tx1"/>
            </a:solidFill>
          </a:endParaRPr>
        </a:p>
      </dsp:txBody>
      <dsp:txXfrm>
        <a:off x="3883917" y="585739"/>
        <a:ext cx="2997743" cy="22433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D9F4367A-D6D4-48CF-822D-FE77539C57D5}" type="datetimeFigureOut">
              <a:rPr lang="es-ES" smtClean="0"/>
              <a:t>23/11/2018</a:t>
            </a:fld>
            <a:endParaRPr lang="es-ES"/>
          </a:p>
        </p:txBody>
      </p:sp>
      <p:sp>
        <p:nvSpPr>
          <p:cNvPr id="4" name="Marcador de pie de página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AA383201-763E-4A78-95D4-802777C2B45E}" type="slidenum">
              <a:rPr lang="es-ES" smtClean="0"/>
              <a:t>‹Nº›</a:t>
            </a:fld>
            <a:endParaRPr lang="es-ES"/>
          </a:p>
        </p:txBody>
      </p:sp>
    </p:spTree>
    <p:extLst>
      <p:ext uri="{BB962C8B-B14F-4D97-AF65-F5344CB8AC3E}">
        <p14:creationId xmlns:p14="http://schemas.microsoft.com/office/powerpoint/2010/main" val="414041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D714727A-337B-4707-BA23-CC91321CAED7}" type="datetimeFigureOut">
              <a:rPr lang="es-ES" smtClean="0"/>
              <a:t>23/11/2018</a:t>
            </a:fld>
            <a:endParaRPr lang="es-ES"/>
          </a:p>
        </p:txBody>
      </p:sp>
      <p:sp>
        <p:nvSpPr>
          <p:cNvPr id="4" name="Marcador de imagen de diapositiva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E968A573-D25B-479B-A8C7-D3D27DDA702F}" type="slidenum">
              <a:rPr lang="es-ES" smtClean="0"/>
              <a:t>‹Nº›</a:t>
            </a:fld>
            <a:endParaRPr lang="es-ES"/>
          </a:p>
        </p:txBody>
      </p:sp>
    </p:spTree>
    <p:extLst>
      <p:ext uri="{BB962C8B-B14F-4D97-AF65-F5344CB8AC3E}">
        <p14:creationId xmlns:p14="http://schemas.microsoft.com/office/powerpoint/2010/main" val="91573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968A573-D25B-479B-A8C7-D3D27DDA702F}" type="slidenum">
              <a:rPr lang="es-ES" smtClean="0"/>
              <a:t>16</a:t>
            </a:fld>
            <a:endParaRPr lang="es-ES"/>
          </a:p>
        </p:txBody>
      </p:sp>
    </p:spTree>
    <p:extLst>
      <p:ext uri="{BB962C8B-B14F-4D97-AF65-F5344CB8AC3E}">
        <p14:creationId xmlns:p14="http://schemas.microsoft.com/office/powerpoint/2010/main" val="130878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968A573-D25B-479B-A8C7-D3D27DDA702F}" type="slidenum">
              <a:rPr lang="es-ES" smtClean="0"/>
              <a:t>20</a:t>
            </a:fld>
            <a:endParaRPr lang="es-ES"/>
          </a:p>
        </p:txBody>
      </p:sp>
    </p:spTree>
    <p:extLst>
      <p:ext uri="{BB962C8B-B14F-4D97-AF65-F5344CB8AC3E}">
        <p14:creationId xmlns:p14="http://schemas.microsoft.com/office/powerpoint/2010/main" val="740468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E6B642-4722-4DE3-B2E2-D18C49875FD6}" type="datetime1">
              <a:rPr lang="es-ES" smtClean="0"/>
              <a:t>23/11/2018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 y="-1"/>
            <a:ext cx="9143217" cy="6858587"/>
          </a:xfrm>
          <a:prstGeom prst="rect">
            <a:avLst/>
          </a:prstGeom>
        </p:spPr>
      </p:pic>
    </p:spTree>
    <p:extLst>
      <p:ext uri="{BB962C8B-B14F-4D97-AF65-F5344CB8AC3E}">
        <p14:creationId xmlns:p14="http://schemas.microsoft.com/office/powerpoint/2010/main" val="3904905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879115-FFF9-415D-A128-1478FB5100C9}" type="datetime1">
              <a:rPr lang="es-ES" smtClean="0"/>
              <a:t>23/11/2018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20831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C568969-ADBC-4050-AFB2-E22172D69F5B}" type="datetime1">
              <a:rPr lang="es-ES" smtClean="0"/>
              <a:t>23/11/2018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2288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07888D-4E79-4B64-9D1E-6C0F7D5F5E9B}" type="datetime1">
              <a:rPr lang="es-ES" smtClean="0"/>
              <a:t>23/11/2018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 y="0"/>
            <a:ext cx="9142266" cy="6858000"/>
          </a:xfrm>
          <a:prstGeom prst="rect">
            <a:avLst/>
          </a:prstGeom>
        </p:spPr>
      </p:pic>
    </p:spTree>
    <p:extLst>
      <p:ext uri="{BB962C8B-B14F-4D97-AF65-F5344CB8AC3E}">
        <p14:creationId xmlns:p14="http://schemas.microsoft.com/office/powerpoint/2010/main" val="3969106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1E11F4-9F69-4E70-BE1D-BC2DCE746EBB}" type="datetime1">
              <a:rPr lang="es-ES" smtClean="0"/>
              <a:t>23/11/2018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 y="0"/>
            <a:ext cx="9141653" cy="6858000"/>
          </a:xfrm>
          <a:prstGeom prst="rect">
            <a:avLst/>
          </a:prstGeom>
        </p:spPr>
      </p:pic>
    </p:spTree>
    <p:extLst>
      <p:ext uri="{BB962C8B-B14F-4D97-AF65-F5344CB8AC3E}">
        <p14:creationId xmlns:p14="http://schemas.microsoft.com/office/powerpoint/2010/main" val="23454322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D937702-60C3-4BB5-8759-6FF8F75BCA82}" type="datetime1">
              <a:rPr lang="es-ES" smtClean="0"/>
              <a:t>23/11/2018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399113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E0A80A-D9D7-4879-974A-F07B4A4F462F}" type="datetime1">
              <a:rPr lang="es-ES" smtClean="0"/>
              <a:t>23/11/2018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34915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0175540-B2D9-4451-A4A2-1777974A66F4}" type="datetime1">
              <a:rPr lang="es-ES" smtClean="0"/>
              <a:t>23/11/2018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393572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61F25-9537-4FE2-91F0-76379AE0373B}" type="datetime1">
              <a:rPr lang="es-ES" smtClean="0"/>
              <a:t>23/11/2018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27524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1AA22C-0718-4057-8C15-52FBA48553E2}" type="datetime1">
              <a:rPr lang="es-ES" smtClean="0"/>
              <a:t>23/11/2018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85147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1AF84A-2656-4788-8278-F1768788B91F}" type="datetime1">
              <a:rPr lang="es-ES" smtClean="0"/>
              <a:t>23/11/2018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305643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AE69D-39FD-4DF0-864D-55C8F7D81372}" type="datetime1">
              <a:rPr lang="es-ES" smtClean="0"/>
              <a:t>23/11/2018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0AC81-0BCF-4A88-91DD-6D952CB3253A}" type="slidenum">
              <a:rPr lang="es-ES" smtClean="0"/>
              <a:t>‹Nº›</a:t>
            </a:fld>
            <a:endParaRPr lang="es-ES"/>
          </a:p>
        </p:txBody>
      </p:sp>
    </p:spTree>
    <p:extLst>
      <p:ext uri="{BB962C8B-B14F-4D97-AF65-F5344CB8AC3E}">
        <p14:creationId xmlns:p14="http://schemas.microsoft.com/office/powerpoint/2010/main" val="1739288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3.gif"/><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4.png"/><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diagramLayout" Target="../diagrams/layout1.xml"/><Relationship Id="rId7" Type="http://schemas.openxmlformats.org/officeDocument/2006/relationships/slide" Target="slide4.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slide" Target="slide25.xml"/><Relationship Id="rId5" Type="http://schemas.openxmlformats.org/officeDocument/2006/relationships/diagramColors" Target="../diagrams/colors1.xml"/><Relationship Id="rId10" Type="http://schemas.openxmlformats.org/officeDocument/2006/relationships/slide" Target="slide21.xml"/><Relationship Id="rId4" Type="http://schemas.openxmlformats.org/officeDocument/2006/relationships/diagramQuickStyle" Target="../diagrams/quickStyle1.xml"/><Relationship Id="rId9" Type="http://schemas.openxmlformats.org/officeDocument/2006/relationships/slide" Target="slide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61456" y="2275113"/>
            <a:ext cx="5431973" cy="1844441"/>
          </a:xfrm>
        </p:spPr>
        <p:txBody>
          <a:bodyPr>
            <a:normAutofit/>
          </a:bodyPr>
          <a:lstStyle/>
          <a:p>
            <a:r>
              <a:rPr lang="es-ES" sz="4000" b="1" dirty="0" smtClean="0">
                <a:solidFill>
                  <a:srgbClr val="FF0000"/>
                </a:solidFill>
                <a:latin typeface="+mn-lt"/>
              </a:rPr>
              <a:t>CONTRATACIÓN PÚBLICA </a:t>
            </a:r>
            <a:endParaRPr lang="es-ES" sz="4000" b="1" dirty="0">
              <a:latin typeface="+mn-lt"/>
            </a:endParaRPr>
          </a:p>
        </p:txBody>
      </p:sp>
      <p:sp>
        <p:nvSpPr>
          <p:cNvPr id="3" name="Subtítulo 2"/>
          <p:cNvSpPr>
            <a:spLocks noGrp="1"/>
          </p:cNvSpPr>
          <p:nvPr>
            <p:ph type="subTitle" idx="1"/>
          </p:nvPr>
        </p:nvSpPr>
        <p:spPr>
          <a:xfrm>
            <a:off x="1861456" y="4211642"/>
            <a:ext cx="5431973" cy="338591"/>
          </a:xfrm>
        </p:spPr>
        <p:txBody>
          <a:bodyPr>
            <a:noAutofit/>
          </a:bodyPr>
          <a:lstStyle/>
          <a:p>
            <a:r>
              <a:rPr lang="es-ES" sz="1400" dirty="0" smtClean="0">
                <a:solidFill>
                  <a:schemeClr val="tx1">
                    <a:lumMod val="65000"/>
                    <a:lumOff val="35000"/>
                  </a:schemeClr>
                </a:solidFill>
              </a:rPr>
              <a:t>Dirección General de Asuntos de Economía Internacional, Competencia y Productividad</a:t>
            </a:r>
          </a:p>
          <a:p>
            <a:endParaRPr lang="es-ES" sz="1400" dirty="0">
              <a:solidFill>
                <a:schemeClr val="tx1">
                  <a:lumMod val="65000"/>
                  <a:lumOff val="35000"/>
                </a:schemeClr>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88" y="414572"/>
            <a:ext cx="2812071" cy="5933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7670" y="5459078"/>
            <a:ext cx="2621482" cy="593347"/>
          </a:xfrm>
          <a:prstGeom prst="rect">
            <a:avLst/>
          </a:prstGeom>
        </p:spPr>
      </p:pic>
    </p:spTree>
    <p:extLst>
      <p:ext uri="{BB962C8B-B14F-4D97-AF65-F5344CB8AC3E}">
        <p14:creationId xmlns:p14="http://schemas.microsoft.com/office/powerpoint/2010/main" val="23713938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87596635"/>
              </p:ext>
            </p:extLst>
          </p:nvPr>
        </p:nvGraphicFramePr>
        <p:xfrm>
          <a:off x="1575953" y="194194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inta perforada 4"/>
          <p:cNvSpPr/>
          <p:nvPr/>
        </p:nvSpPr>
        <p:spPr>
          <a:xfrm>
            <a:off x="1849582" y="3132281"/>
            <a:ext cx="4603173" cy="168332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a:t>Cada entidad debe definir los procedimientos y plazos para la determinación y aprobación del Expediente de Contratación y designación del Comité de Selección (Directivas, </a:t>
            </a:r>
            <a:r>
              <a:rPr lang="es-ES" sz="1500" dirty="0" smtClean="0"/>
              <a:t>instructivos</a:t>
            </a:r>
            <a:r>
              <a:rPr lang="es-ES" sz="1500" dirty="0"/>
              <a:t>)</a:t>
            </a:r>
          </a:p>
        </p:txBody>
      </p:sp>
      <p:sp>
        <p:nvSpPr>
          <p:cNvPr id="6" name="Título 1"/>
          <p:cNvSpPr>
            <a:spLocks noGrp="1"/>
          </p:cNvSpPr>
          <p:nvPr>
            <p:ph type="title"/>
          </p:nvPr>
        </p:nvSpPr>
        <p:spPr>
          <a:xfrm>
            <a:off x="456969" y="999459"/>
            <a:ext cx="8219440" cy="436701"/>
          </a:xfrm>
        </p:spPr>
        <p:txBody>
          <a:bodyPr>
            <a:noAutofit/>
          </a:bodyPr>
          <a:lstStyle/>
          <a:p>
            <a:pPr algn="ctr">
              <a:lnSpc>
                <a:spcPct val="100000"/>
              </a:lnSpc>
            </a:pPr>
            <a:r>
              <a:rPr lang="es-ES" sz="3200" b="1" dirty="0" smtClean="0">
                <a:latin typeface="Calibri" panose="020F0502020204030204" pitchFamily="34" charset="0"/>
              </a:rPr>
              <a:t>FLUJO DE LAS ACTUACIONES PREPARATORIAS</a:t>
            </a:r>
            <a:endParaRPr lang="es-ES" sz="3200" b="1" dirty="0">
              <a:latin typeface="Calibri" panose="020F0502020204030204" pitchFamily="34" charset="0"/>
            </a:endParaRPr>
          </a:p>
        </p:txBody>
      </p:sp>
    </p:spTree>
    <p:extLst>
      <p:ext uri="{BB962C8B-B14F-4D97-AF65-F5344CB8AC3E}">
        <p14:creationId xmlns:p14="http://schemas.microsoft.com/office/powerpoint/2010/main" val="849334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612477602"/>
              </p:ext>
            </p:extLst>
          </p:nvPr>
        </p:nvGraphicFramePr>
        <p:xfrm>
          <a:off x="197427" y="394855"/>
          <a:ext cx="8645236" cy="5940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26698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932" t="23016" r="2273" b="24010"/>
          <a:stretch/>
        </p:blipFill>
        <p:spPr>
          <a:xfrm>
            <a:off x="235843" y="2182091"/>
            <a:ext cx="8759537" cy="3348243"/>
          </a:xfrm>
          <a:prstGeom prst="rect">
            <a:avLst/>
          </a:prstGeom>
        </p:spPr>
      </p:pic>
      <p:sp>
        <p:nvSpPr>
          <p:cNvPr id="3" name="Rectángulo 2"/>
          <p:cNvSpPr/>
          <p:nvPr/>
        </p:nvSpPr>
        <p:spPr>
          <a:xfrm>
            <a:off x="415636" y="5530334"/>
            <a:ext cx="6591300" cy="246221"/>
          </a:xfrm>
          <a:prstGeom prst="rect">
            <a:avLst/>
          </a:prstGeom>
        </p:spPr>
        <p:txBody>
          <a:bodyPr wrap="square">
            <a:spAutoFit/>
          </a:bodyPr>
          <a:lstStyle/>
          <a:p>
            <a:r>
              <a:rPr lang="es-PE" sz="1000" b="1" dirty="0" smtClean="0">
                <a:cs typeface="Arial" pitchFamily="34" charset="0"/>
              </a:rPr>
              <a:t>FUENTE:</a:t>
            </a:r>
            <a:r>
              <a:rPr lang="es-PE" sz="1000" b="1" dirty="0">
                <a:cs typeface="Arial" pitchFamily="34" charset="0"/>
              </a:rPr>
              <a:t> </a:t>
            </a:r>
            <a:r>
              <a:rPr lang="es-PE" sz="1000" b="1" dirty="0" smtClean="0">
                <a:cs typeface="Arial" pitchFamily="34" charset="0"/>
              </a:rPr>
              <a:t>ORGANISMO SUPERVISOR DE LAS CONTRATACIONES DEL ESTADO</a:t>
            </a:r>
            <a:endParaRPr lang="es-PE" sz="1000" b="1" baseline="30000" dirty="0">
              <a:cs typeface="Arial" pitchFamily="34" charset="0"/>
            </a:endParaRPr>
          </a:p>
        </p:txBody>
      </p:sp>
      <p:sp>
        <p:nvSpPr>
          <p:cNvPr id="5" name="Título 1"/>
          <p:cNvSpPr>
            <a:spLocks noGrp="1"/>
          </p:cNvSpPr>
          <p:nvPr>
            <p:ph type="title"/>
          </p:nvPr>
        </p:nvSpPr>
        <p:spPr>
          <a:xfrm>
            <a:off x="488373" y="1437812"/>
            <a:ext cx="8399952" cy="744279"/>
          </a:xfrm>
        </p:spPr>
        <p:txBody>
          <a:bodyPr>
            <a:noAutofit/>
          </a:bodyPr>
          <a:lstStyle/>
          <a:p>
            <a:pPr algn="ctr"/>
            <a:r>
              <a:rPr lang="es-ES" sz="3200" b="1" dirty="0" smtClean="0">
                <a:latin typeface="+mn-lt"/>
                <a:ea typeface="+mn-ea"/>
                <a:cs typeface="+mn-cs"/>
              </a:rPr>
              <a:t>DETERMINACIÓN DEL TIPO DE  PROCEDIMIENTO DE SELECCIÓN </a:t>
            </a:r>
            <a:br>
              <a:rPr lang="es-ES" sz="3200" b="1" dirty="0" smtClean="0">
                <a:latin typeface="+mn-lt"/>
                <a:ea typeface="+mn-ea"/>
                <a:cs typeface="+mn-cs"/>
              </a:rPr>
            </a:br>
            <a:r>
              <a:rPr lang="es-ES" sz="3200" b="1" dirty="0" smtClean="0">
                <a:latin typeface="+mn-lt"/>
                <a:ea typeface="+mn-ea"/>
                <a:cs typeface="+mn-cs"/>
              </a:rPr>
              <a:t>(AÑO FISCAL 2018)</a:t>
            </a:r>
            <a:endParaRPr lang="es-ES" sz="3200" b="1" dirty="0">
              <a:latin typeface="+mn-lt"/>
              <a:ea typeface="+mn-ea"/>
              <a:cs typeface="+mn-cs"/>
            </a:endParaRPr>
          </a:p>
        </p:txBody>
      </p:sp>
    </p:spTree>
    <p:extLst>
      <p:ext uri="{BB962C8B-B14F-4D97-AF65-F5344CB8AC3E}">
        <p14:creationId xmlns:p14="http://schemas.microsoft.com/office/powerpoint/2010/main" val="20903163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3 Conector recto de flecha"/>
          <p:cNvCxnSpPr>
            <a:stCxn id="50" idx="5"/>
          </p:cNvCxnSpPr>
          <p:nvPr/>
        </p:nvCxnSpPr>
        <p:spPr>
          <a:xfrm flipV="1">
            <a:off x="972531" y="6010114"/>
            <a:ext cx="7310879" cy="33538"/>
          </a:xfrm>
          <a:prstGeom prst="straightConnector1">
            <a:avLst/>
          </a:prstGeom>
          <a:ln>
            <a:solidFill>
              <a:schemeClr val="tx1">
                <a:lumMod val="85000"/>
                <a:lumOff val="1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5 CuadroTexto"/>
          <p:cNvSpPr txBox="1"/>
          <p:nvPr/>
        </p:nvSpPr>
        <p:spPr>
          <a:xfrm>
            <a:off x="564655" y="2033524"/>
            <a:ext cx="1190792" cy="646331"/>
          </a:xfrm>
          <a:prstGeom prst="rect">
            <a:avLst/>
          </a:prstGeom>
          <a:noFill/>
          <a:ln>
            <a:noFill/>
          </a:ln>
        </p:spPr>
        <p:txBody>
          <a:bodyPr wrap="square">
            <a:spAutoFit/>
          </a:bodyPr>
          <a:lstStyle/>
          <a:p>
            <a:pPr algn="just">
              <a:buSzPct val="99000"/>
              <a:defRPr/>
            </a:pPr>
            <a:r>
              <a:rPr lang="es-PE" altLang="es-PE" sz="1200" noProof="1" smtClean="0">
                <a:solidFill>
                  <a:schemeClr val="tx1">
                    <a:lumMod val="75000"/>
                    <a:lumOff val="25000"/>
                  </a:schemeClr>
                </a:solidFill>
                <a:latin typeface="Calibri" panose="020F0502020204030204" pitchFamily="34" charset="0"/>
                <a:cs typeface="Arial" charset="0"/>
              </a:rPr>
              <a:t>Buena Pro consentida o firme </a:t>
            </a:r>
            <a:endParaRPr lang="es-PE" altLang="es-PE" sz="1200" dirty="0">
              <a:solidFill>
                <a:schemeClr val="tx1">
                  <a:lumMod val="75000"/>
                  <a:lumOff val="25000"/>
                </a:schemeClr>
              </a:solidFill>
              <a:latin typeface="Calibri" panose="020F0502020204030204" pitchFamily="34" charset="0"/>
              <a:cs typeface="Arial" charset="0"/>
            </a:endParaRPr>
          </a:p>
        </p:txBody>
      </p:sp>
      <p:cxnSp>
        <p:nvCxnSpPr>
          <p:cNvPr id="49" name="2 Conector recto de flecha"/>
          <p:cNvCxnSpPr/>
          <p:nvPr/>
        </p:nvCxnSpPr>
        <p:spPr>
          <a:xfrm>
            <a:off x="945479" y="5430507"/>
            <a:ext cx="0" cy="481807"/>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 name="4 Elipse"/>
          <p:cNvSpPr/>
          <p:nvPr/>
        </p:nvSpPr>
        <p:spPr>
          <a:xfrm>
            <a:off x="900716" y="5950156"/>
            <a:ext cx="84137" cy="1095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1" name="26 CuadroTexto"/>
          <p:cNvSpPr txBox="1"/>
          <p:nvPr/>
        </p:nvSpPr>
        <p:spPr>
          <a:xfrm>
            <a:off x="3440857" y="2001157"/>
            <a:ext cx="1684790" cy="646331"/>
          </a:xfrm>
          <a:prstGeom prst="rect">
            <a:avLst/>
          </a:prstGeom>
          <a:noFill/>
          <a:ln>
            <a:noFill/>
          </a:ln>
        </p:spPr>
        <p:txBody>
          <a:bodyPr wrap="square">
            <a:spAutoFit/>
          </a:bodyPr>
          <a:lstStyle/>
          <a:p>
            <a:pPr algn="just">
              <a:buSzPct val="99000"/>
              <a:defRPr/>
            </a:pPr>
            <a:r>
              <a:rPr lang="es-PE" altLang="es-PE" sz="1200" noProof="1" smtClean="0">
                <a:solidFill>
                  <a:schemeClr val="tx1">
                    <a:lumMod val="75000"/>
                    <a:lumOff val="25000"/>
                  </a:schemeClr>
                </a:solidFill>
                <a:latin typeface="Calibri" panose="020F0502020204030204" pitchFamily="34" charset="0"/>
                <a:cs typeface="Arial" charset="0"/>
              </a:rPr>
              <a:t>Postor ganador presenta requisitos para perfeccionar contrato</a:t>
            </a:r>
            <a:endParaRPr lang="es-PE" altLang="es-PE" sz="1200" dirty="0">
              <a:solidFill>
                <a:schemeClr val="tx1">
                  <a:lumMod val="75000"/>
                  <a:lumOff val="25000"/>
                </a:schemeClr>
              </a:solidFill>
              <a:latin typeface="Calibri" panose="020F0502020204030204" pitchFamily="34" charset="0"/>
              <a:cs typeface="Arial" charset="0"/>
            </a:endParaRPr>
          </a:p>
        </p:txBody>
      </p:sp>
      <p:sp>
        <p:nvSpPr>
          <p:cNvPr id="52" name="28 Elipse"/>
          <p:cNvSpPr/>
          <p:nvPr/>
        </p:nvSpPr>
        <p:spPr>
          <a:xfrm>
            <a:off x="2779492" y="5979043"/>
            <a:ext cx="85725" cy="10953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cxnSp>
        <p:nvCxnSpPr>
          <p:cNvPr id="53" name="29 Conector recto de flecha"/>
          <p:cNvCxnSpPr/>
          <p:nvPr/>
        </p:nvCxnSpPr>
        <p:spPr>
          <a:xfrm>
            <a:off x="2819867" y="5413099"/>
            <a:ext cx="1" cy="543719"/>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4" name="30 CuadroTexto"/>
          <p:cNvSpPr txBox="1"/>
          <p:nvPr/>
        </p:nvSpPr>
        <p:spPr>
          <a:xfrm>
            <a:off x="5898169" y="2028074"/>
            <a:ext cx="2120348" cy="646331"/>
          </a:xfrm>
          <a:prstGeom prst="rect">
            <a:avLst/>
          </a:prstGeom>
          <a:noFill/>
          <a:ln>
            <a:noFill/>
          </a:ln>
        </p:spPr>
        <p:txBody>
          <a:bodyPr wrap="square">
            <a:spAutoFit/>
          </a:bodyPr>
          <a:lstStyle/>
          <a:p>
            <a:pPr algn="just">
              <a:buSzPct val="99000"/>
              <a:defRPr/>
            </a:pPr>
            <a:r>
              <a:rPr lang="es-PE" altLang="es-PE" sz="1200" dirty="0" smtClean="0">
                <a:solidFill>
                  <a:schemeClr val="tx1">
                    <a:lumMod val="75000"/>
                    <a:lumOff val="25000"/>
                  </a:schemeClr>
                </a:solidFill>
                <a:latin typeface="Calibri" panose="020F0502020204030204" pitchFamily="34" charset="0"/>
                <a:cs typeface="Arial" charset="0"/>
              </a:rPr>
              <a:t>Suscripción de contrato o notificación de orden de compra o de servicio</a:t>
            </a:r>
            <a:endParaRPr lang="es-PE" altLang="es-PE" sz="1200" dirty="0">
              <a:solidFill>
                <a:schemeClr val="tx1">
                  <a:lumMod val="75000"/>
                  <a:lumOff val="25000"/>
                </a:schemeClr>
              </a:solidFill>
              <a:latin typeface="Calibri" panose="020F0502020204030204" pitchFamily="34" charset="0"/>
              <a:cs typeface="Arial" charset="0"/>
            </a:endParaRPr>
          </a:p>
        </p:txBody>
      </p:sp>
      <p:cxnSp>
        <p:nvCxnSpPr>
          <p:cNvPr id="55" name="31 Conector recto de flecha"/>
          <p:cNvCxnSpPr/>
          <p:nvPr/>
        </p:nvCxnSpPr>
        <p:spPr>
          <a:xfrm>
            <a:off x="4538442" y="5398847"/>
            <a:ext cx="480" cy="535727"/>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32 Elipse"/>
          <p:cNvSpPr/>
          <p:nvPr/>
        </p:nvSpPr>
        <p:spPr>
          <a:xfrm>
            <a:off x="4509867" y="5980631"/>
            <a:ext cx="85725" cy="1095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7" name="36 CuadroTexto"/>
          <p:cNvSpPr txBox="1"/>
          <p:nvPr/>
        </p:nvSpPr>
        <p:spPr>
          <a:xfrm>
            <a:off x="5333537" y="4708646"/>
            <a:ext cx="1183481" cy="461665"/>
          </a:xfrm>
          <a:prstGeom prst="rect">
            <a:avLst/>
          </a:prstGeom>
          <a:noFill/>
          <a:ln>
            <a:noFill/>
          </a:ln>
        </p:spPr>
        <p:txBody>
          <a:bodyPr wrap="square">
            <a:spAutoFit/>
          </a:bodyPr>
          <a:lstStyle/>
          <a:p>
            <a:pPr algn="ctr">
              <a:buSzPct val="99000"/>
              <a:defRPr/>
            </a:pPr>
            <a:r>
              <a:rPr lang="es-PE" altLang="es-PE" sz="1200" noProof="1" smtClean="0">
                <a:solidFill>
                  <a:schemeClr val="tx1">
                    <a:lumMod val="75000"/>
                    <a:lumOff val="25000"/>
                  </a:schemeClr>
                </a:solidFill>
                <a:latin typeface="Calibri" panose="020F0502020204030204" pitchFamily="34" charset="0"/>
                <a:cs typeface="Arial" charset="0"/>
              </a:rPr>
              <a:t>Postor subsana observaciones</a:t>
            </a:r>
            <a:endParaRPr lang="es-PE" altLang="es-PE" sz="1000" dirty="0">
              <a:solidFill>
                <a:schemeClr val="tx1">
                  <a:lumMod val="75000"/>
                  <a:lumOff val="25000"/>
                </a:schemeClr>
              </a:solidFill>
              <a:latin typeface="Calibri" panose="020F0502020204030204" pitchFamily="34" charset="0"/>
              <a:cs typeface="Arial" charset="0"/>
            </a:endParaRPr>
          </a:p>
        </p:txBody>
      </p:sp>
      <p:cxnSp>
        <p:nvCxnSpPr>
          <p:cNvPr id="58" name="37 Conector recto de flecha"/>
          <p:cNvCxnSpPr/>
          <p:nvPr/>
        </p:nvCxnSpPr>
        <p:spPr>
          <a:xfrm flipH="1">
            <a:off x="5939501" y="5390080"/>
            <a:ext cx="1587" cy="588963"/>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9" name="38 Elipse"/>
          <p:cNvSpPr/>
          <p:nvPr/>
        </p:nvSpPr>
        <p:spPr>
          <a:xfrm>
            <a:off x="5900517" y="5983326"/>
            <a:ext cx="85725" cy="10953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cxnSp>
        <p:nvCxnSpPr>
          <p:cNvPr id="72" name="61 Conector recto de flecha"/>
          <p:cNvCxnSpPr/>
          <p:nvPr/>
        </p:nvCxnSpPr>
        <p:spPr>
          <a:xfrm>
            <a:off x="7678517" y="5482156"/>
            <a:ext cx="0" cy="474662"/>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3" name="62 Elipse"/>
          <p:cNvSpPr/>
          <p:nvPr/>
        </p:nvSpPr>
        <p:spPr>
          <a:xfrm>
            <a:off x="7638829" y="5982218"/>
            <a:ext cx="84138" cy="1111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76" name="67 CuadroTexto"/>
          <p:cNvSpPr txBox="1">
            <a:spLocks noChangeArrowheads="1"/>
          </p:cNvSpPr>
          <p:nvPr/>
        </p:nvSpPr>
        <p:spPr bwMode="auto">
          <a:xfrm>
            <a:off x="4162203" y="1593969"/>
            <a:ext cx="288925" cy="338138"/>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a:solidFill>
                  <a:schemeClr val="bg1"/>
                </a:solidFill>
                <a:latin typeface="Calibri" panose="020F0502020204030204" pitchFamily="34" charset="0"/>
                <a:cs typeface="Arial" panose="020B0604020202020204" pitchFamily="34" charset="0"/>
              </a:rPr>
              <a:t>2</a:t>
            </a:r>
          </a:p>
        </p:txBody>
      </p:sp>
      <p:sp>
        <p:nvSpPr>
          <p:cNvPr id="78" name="70 CuadroTexto"/>
          <p:cNvSpPr txBox="1">
            <a:spLocks noChangeArrowheads="1"/>
          </p:cNvSpPr>
          <p:nvPr/>
        </p:nvSpPr>
        <p:spPr bwMode="auto">
          <a:xfrm>
            <a:off x="6931780" y="1617625"/>
            <a:ext cx="288925" cy="338137"/>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a:solidFill>
                  <a:schemeClr val="bg1"/>
                </a:solidFill>
                <a:latin typeface="Calibri" panose="020F0502020204030204" pitchFamily="34" charset="0"/>
                <a:cs typeface="Arial" panose="020B0604020202020204" pitchFamily="34" charset="0"/>
              </a:rPr>
              <a:t>3</a:t>
            </a:r>
          </a:p>
        </p:txBody>
      </p:sp>
      <p:sp>
        <p:nvSpPr>
          <p:cNvPr id="80" name="72 CuadroTexto"/>
          <p:cNvSpPr txBox="1">
            <a:spLocks noChangeArrowheads="1"/>
          </p:cNvSpPr>
          <p:nvPr/>
        </p:nvSpPr>
        <p:spPr bwMode="auto">
          <a:xfrm>
            <a:off x="5752973" y="4221886"/>
            <a:ext cx="288925" cy="338138"/>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a:solidFill>
                  <a:schemeClr val="bg1"/>
                </a:solidFill>
                <a:latin typeface="Calibri" panose="020F0502020204030204" pitchFamily="34" charset="0"/>
                <a:cs typeface="Arial" panose="020B0604020202020204" pitchFamily="34" charset="0"/>
              </a:rPr>
              <a:t>4</a:t>
            </a:r>
          </a:p>
        </p:txBody>
      </p:sp>
      <p:sp>
        <p:nvSpPr>
          <p:cNvPr id="82" name="76 CuadroTexto"/>
          <p:cNvSpPr txBox="1">
            <a:spLocks noChangeArrowheads="1"/>
          </p:cNvSpPr>
          <p:nvPr/>
        </p:nvSpPr>
        <p:spPr bwMode="auto">
          <a:xfrm>
            <a:off x="7544450" y="4229775"/>
            <a:ext cx="288925" cy="338138"/>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a:solidFill>
                  <a:schemeClr val="bg1"/>
                </a:solidFill>
                <a:latin typeface="Calibri" panose="020F0502020204030204" pitchFamily="34" charset="0"/>
                <a:cs typeface="Arial" panose="020B0604020202020204" pitchFamily="34" charset="0"/>
              </a:rPr>
              <a:t>5</a:t>
            </a:r>
          </a:p>
        </p:txBody>
      </p:sp>
      <p:sp>
        <p:nvSpPr>
          <p:cNvPr id="89" name="CuadroTexto 88"/>
          <p:cNvSpPr txBox="1"/>
          <p:nvPr/>
        </p:nvSpPr>
        <p:spPr>
          <a:xfrm>
            <a:off x="436824" y="1085796"/>
            <a:ext cx="7799847" cy="384721"/>
          </a:xfrm>
          <a:prstGeom prst="rect">
            <a:avLst/>
          </a:prstGeom>
          <a:noFill/>
        </p:spPr>
        <p:txBody>
          <a:bodyPr wrap="square" rtlCol="0">
            <a:spAutoFit/>
          </a:bodyPr>
          <a:lstStyle/>
          <a:p>
            <a:pPr algn="just"/>
            <a:r>
              <a:rPr lang="es-ES" sz="1900" b="1" dirty="0" smtClean="0"/>
              <a:t>Perfeccionamiento del contrato con presentación de todos los documentos</a:t>
            </a:r>
            <a:endParaRPr lang="es-ES" sz="1900" b="1" dirty="0"/>
          </a:p>
        </p:txBody>
      </p:sp>
      <p:sp>
        <p:nvSpPr>
          <p:cNvPr id="91" name="67 CuadroTexto"/>
          <p:cNvSpPr txBox="1">
            <a:spLocks noChangeArrowheads="1"/>
          </p:cNvSpPr>
          <p:nvPr/>
        </p:nvSpPr>
        <p:spPr bwMode="auto">
          <a:xfrm>
            <a:off x="1015620" y="1621592"/>
            <a:ext cx="288862" cy="338554"/>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smtClean="0">
                <a:solidFill>
                  <a:schemeClr val="bg1"/>
                </a:solidFill>
                <a:latin typeface="Calibri" panose="020F0502020204030204" pitchFamily="34" charset="0"/>
                <a:cs typeface="Arial" panose="020B0604020202020204" pitchFamily="34" charset="0"/>
              </a:rPr>
              <a:t>1</a:t>
            </a:r>
            <a:endParaRPr lang="es-PE" altLang="es-ES" sz="1600" b="1" dirty="0">
              <a:solidFill>
                <a:schemeClr val="bg1"/>
              </a:solidFill>
              <a:latin typeface="Calibri" panose="020F0502020204030204" pitchFamily="34" charset="0"/>
              <a:cs typeface="Arial" panose="020B0604020202020204" pitchFamily="34" charset="0"/>
            </a:endParaRPr>
          </a:p>
        </p:txBody>
      </p:sp>
      <p:cxnSp>
        <p:nvCxnSpPr>
          <p:cNvPr id="14" name="Conector recto de flecha 13"/>
          <p:cNvCxnSpPr>
            <a:stCxn id="108" idx="2"/>
          </p:cNvCxnSpPr>
          <p:nvPr/>
        </p:nvCxnSpPr>
        <p:spPr>
          <a:xfrm>
            <a:off x="1045942" y="3315286"/>
            <a:ext cx="7237468" cy="187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635636" y="3086935"/>
            <a:ext cx="1435395" cy="25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8 días hábiles</a:t>
            </a:r>
            <a:endParaRPr lang="es-ES" sz="1500" dirty="0"/>
          </a:p>
        </p:txBody>
      </p:sp>
      <p:sp>
        <p:nvSpPr>
          <p:cNvPr id="87" name="Rectángulo 86"/>
          <p:cNvSpPr/>
          <p:nvPr/>
        </p:nvSpPr>
        <p:spPr>
          <a:xfrm>
            <a:off x="5072510" y="3062802"/>
            <a:ext cx="1435395" cy="25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3 días hábiles</a:t>
            </a:r>
            <a:endParaRPr lang="es-ES" sz="1500" dirty="0"/>
          </a:p>
        </p:txBody>
      </p:sp>
      <p:sp>
        <p:nvSpPr>
          <p:cNvPr id="92" name="Título 1"/>
          <p:cNvSpPr>
            <a:spLocks noGrp="1"/>
          </p:cNvSpPr>
          <p:nvPr>
            <p:ph type="title"/>
          </p:nvPr>
        </p:nvSpPr>
        <p:spPr>
          <a:xfrm>
            <a:off x="352753" y="576832"/>
            <a:ext cx="8399952" cy="467832"/>
          </a:xfrm>
        </p:spPr>
        <p:txBody>
          <a:bodyPr>
            <a:noAutofit/>
          </a:bodyPr>
          <a:lstStyle/>
          <a:p>
            <a:pPr algn="ctr"/>
            <a:r>
              <a:rPr lang="es-ES" sz="3200" b="1" dirty="0" smtClean="0">
                <a:latin typeface="+mn-lt"/>
                <a:ea typeface="+mn-ea"/>
                <a:cs typeface="+mn-cs"/>
              </a:rPr>
              <a:t>EJECUCIÓN CONTRACTUAL</a:t>
            </a:r>
            <a:endParaRPr lang="es-ES" sz="3200" b="1" dirty="0">
              <a:latin typeface="+mn-lt"/>
              <a:ea typeface="+mn-ea"/>
              <a:cs typeface="+mn-cs"/>
            </a:endParaRPr>
          </a:p>
        </p:txBody>
      </p:sp>
      <p:sp>
        <p:nvSpPr>
          <p:cNvPr id="93" name="CuadroTexto 92"/>
          <p:cNvSpPr txBox="1"/>
          <p:nvPr/>
        </p:nvSpPr>
        <p:spPr>
          <a:xfrm>
            <a:off x="406743" y="3767802"/>
            <a:ext cx="7799847" cy="384721"/>
          </a:xfrm>
          <a:prstGeom prst="rect">
            <a:avLst/>
          </a:prstGeom>
          <a:noFill/>
        </p:spPr>
        <p:txBody>
          <a:bodyPr wrap="square" rtlCol="0">
            <a:spAutoFit/>
          </a:bodyPr>
          <a:lstStyle/>
          <a:p>
            <a:pPr algn="just"/>
            <a:r>
              <a:rPr lang="es-ES" sz="1900" b="1" dirty="0" smtClean="0"/>
              <a:t>Perfeccionamiento del contrato con subsanación de requisitos</a:t>
            </a:r>
            <a:endParaRPr lang="es-ES" sz="1900" b="1" dirty="0"/>
          </a:p>
        </p:txBody>
      </p:sp>
      <p:sp>
        <p:nvSpPr>
          <p:cNvPr id="94" name="67 CuadroTexto"/>
          <p:cNvSpPr txBox="1">
            <a:spLocks noChangeArrowheads="1"/>
          </p:cNvSpPr>
          <p:nvPr/>
        </p:nvSpPr>
        <p:spPr bwMode="auto">
          <a:xfrm>
            <a:off x="942785" y="4231259"/>
            <a:ext cx="288862" cy="338554"/>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smtClean="0">
                <a:solidFill>
                  <a:schemeClr val="bg1"/>
                </a:solidFill>
                <a:latin typeface="Calibri" panose="020F0502020204030204" pitchFamily="34" charset="0"/>
                <a:cs typeface="Arial" panose="020B0604020202020204" pitchFamily="34" charset="0"/>
              </a:rPr>
              <a:t>1</a:t>
            </a:r>
            <a:endParaRPr lang="es-PE" altLang="es-ES" sz="1600" b="1" dirty="0">
              <a:solidFill>
                <a:schemeClr val="bg1"/>
              </a:solidFill>
              <a:latin typeface="Calibri" panose="020F0502020204030204" pitchFamily="34" charset="0"/>
              <a:cs typeface="Arial" panose="020B0604020202020204" pitchFamily="34" charset="0"/>
            </a:endParaRPr>
          </a:p>
        </p:txBody>
      </p:sp>
      <p:sp>
        <p:nvSpPr>
          <p:cNvPr id="97" name="67 CuadroTexto"/>
          <p:cNvSpPr txBox="1">
            <a:spLocks noChangeArrowheads="1"/>
          </p:cNvSpPr>
          <p:nvPr/>
        </p:nvSpPr>
        <p:spPr bwMode="auto">
          <a:xfrm>
            <a:off x="2647032" y="4227876"/>
            <a:ext cx="288925" cy="338138"/>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a:solidFill>
                  <a:schemeClr val="bg1"/>
                </a:solidFill>
                <a:latin typeface="Calibri" panose="020F0502020204030204" pitchFamily="34" charset="0"/>
                <a:cs typeface="Arial" panose="020B0604020202020204" pitchFamily="34" charset="0"/>
              </a:rPr>
              <a:t>2</a:t>
            </a:r>
          </a:p>
        </p:txBody>
      </p:sp>
      <p:sp>
        <p:nvSpPr>
          <p:cNvPr id="98" name="70 CuadroTexto"/>
          <p:cNvSpPr txBox="1">
            <a:spLocks noChangeArrowheads="1"/>
          </p:cNvSpPr>
          <p:nvPr/>
        </p:nvSpPr>
        <p:spPr bwMode="auto">
          <a:xfrm>
            <a:off x="4315744" y="4228244"/>
            <a:ext cx="288925" cy="338137"/>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a:solidFill>
                  <a:schemeClr val="bg1"/>
                </a:solidFill>
                <a:latin typeface="Calibri" panose="020F0502020204030204" pitchFamily="34" charset="0"/>
                <a:cs typeface="Arial" panose="020B0604020202020204" pitchFamily="34" charset="0"/>
              </a:rPr>
              <a:t>3</a:t>
            </a:r>
          </a:p>
        </p:txBody>
      </p:sp>
      <p:sp>
        <p:nvSpPr>
          <p:cNvPr id="99" name="5 CuadroTexto"/>
          <p:cNvSpPr txBox="1"/>
          <p:nvPr/>
        </p:nvSpPr>
        <p:spPr>
          <a:xfrm>
            <a:off x="526998" y="4736986"/>
            <a:ext cx="977245" cy="662981"/>
          </a:xfrm>
          <a:prstGeom prst="rect">
            <a:avLst/>
          </a:prstGeom>
          <a:noFill/>
          <a:ln>
            <a:noFill/>
          </a:ln>
        </p:spPr>
        <p:txBody>
          <a:bodyPr wrap="square">
            <a:spAutoFit/>
          </a:bodyPr>
          <a:lstStyle/>
          <a:p>
            <a:pPr algn="just">
              <a:buSzPct val="99000"/>
              <a:defRPr/>
            </a:pPr>
            <a:r>
              <a:rPr lang="es-PE" altLang="es-PE" sz="1200" noProof="1" smtClean="0">
                <a:solidFill>
                  <a:schemeClr val="tx1">
                    <a:lumMod val="75000"/>
                    <a:lumOff val="25000"/>
                  </a:schemeClr>
                </a:solidFill>
                <a:latin typeface="Calibri" panose="020F0502020204030204" pitchFamily="34" charset="0"/>
                <a:cs typeface="Arial" charset="0"/>
              </a:rPr>
              <a:t>Buena Pro consentida o firme </a:t>
            </a:r>
            <a:endParaRPr lang="es-PE" altLang="es-PE" sz="1200" dirty="0">
              <a:solidFill>
                <a:schemeClr val="tx1">
                  <a:lumMod val="75000"/>
                  <a:lumOff val="25000"/>
                </a:schemeClr>
              </a:solidFill>
              <a:latin typeface="Calibri" panose="020F0502020204030204" pitchFamily="34" charset="0"/>
              <a:cs typeface="Arial" charset="0"/>
            </a:endParaRPr>
          </a:p>
        </p:txBody>
      </p:sp>
      <p:sp>
        <p:nvSpPr>
          <p:cNvPr id="100" name="Rectángulo 99"/>
          <p:cNvSpPr/>
          <p:nvPr/>
        </p:nvSpPr>
        <p:spPr>
          <a:xfrm>
            <a:off x="1211637" y="5735395"/>
            <a:ext cx="1435395" cy="25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8 días hábiles</a:t>
            </a:r>
            <a:endParaRPr lang="es-ES" sz="1500" dirty="0"/>
          </a:p>
        </p:txBody>
      </p:sp>
      <p:sp>
        <p:nvSpPr>
          <p:cNvPr id="101" name="Rectángulo 100"/>
          <p:cNvSpPr/>
          <p:nvPr/>
        </p:nvSpPr>
        <p:spPr>
          <a:xfrm>
            <a:off x="2984335" y="5737401"/>
            <a:ext cx="1435395" cy="25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3 días hábiles</a:t>
            </a:r>
            <a:endParaRPr lang="es-ES" sz="1500" dirty="0"/>
          </a:p>
        </p:txBody>
      </p:sp>
      <p:sp>
        <p:nvSpPr>
          <p:cNvPr id="102" name="Rectángulo 101"/>
          <p:cNvSpPr/>
          <p:nvPr/>
        </p:nvSpPr>
        <p:spPr>
          <a:xfrm>
            <a:off x="4613307" y="5736845"/>
            <a:ext cx="1235396" cy="25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5 días hábiles</a:t>
            </a:r>
            <a:endParaRPr lang="es-ES" sz="1500" dirty="0"/>
          </a:p>
        </p:txBody>
      </p:sp>
      <p:sp>
        <p:nvSpPr>
          <p:cNvPr id="103" name="Rectángulo 102"/>
          <p:cNvSpPr/>
          <p:nvPr/>
        </p:nvSpPr>
        <p:spPr>
          <a:xfrm>
            <a:off x="6094949" y="5741848"/>
            <a:ext cx="1435395" cy="256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1 día hábil</a:t>
            </a:r>
            <a:endParaRPr lang="es-ES" sz="1500" dirty="0"/>
          </a:p>
        </p:txBody>
      </p:sp>
      <p:sp>
        <p:nvSpPr>
          <p:cNvPr id="104" name="26 CuadroTexto"/>
          <p:cNvSpPr txBox="1"/>
          <p:nvPr/>
        </p:nvSpPr>
        <p:spPr>
          <a:xfrm>
            <a:off x="1810727" y="4651845"/>
            <a:ext cx="1777088" cy="646331"/>
          </a:xfrm>
          <a:prstGeom prst="rect">
            <a:avLst/>
          </a:prstGeom>
          <a:noFill/>
          <a:ln>
            <a:noFill/>
          </a:ln>
        </p:spPr>
        <p:txBody>
          <a:bodyPr wrap="square">
            <a:spAutoFit/>
          </a:bodyPr>
          <a:lstStyle/>
          <a:p>
            <a:pPr algn="just">
              <a:buSzPct val="99000"/>
              <a:defRPr/>
            </a:pPr>
            <a:r>
              <a:rPr lang="es-PE" altLang="es-PE" sz="1200" noProof="1" smtClean="0">
                <a:solidFill>
                  <a:schemeClr val="tx1">
                    <a:lumMod val="75000"/>
                    <a:lumOff val="25000"/>
                  </a:schemeClr>
                </a:solidFill>
                <a:latin typeface="Calibri" panose="020F0502020204030204" pitchFamily="34" charset="0"/>
                <a:cs typeface="Arial" charset="0"/>
              </a:rPr>
              <a:t>Postor ganador presenta requisitos para perfeccionar contrato</a:t>
            </a:r>
            <a:endParaRPr lang="es-PE" altLang="es-PE" sz="1200" dirty="0">
              <a:solidFill>
                <a:schemeClr val="tx1">
                  <a:lumMod val="75000"/>
                  <a:lumOff val="25000"/>
                </a:schemeClr>
              </a:solidFill>
              <a:latin typeface="Calibri" panose="020F0502020204030204" pitchFamily="34" charset="0"/>
              <a:cs typeface="Arial" charset="0"/>
            </a:endParaRPr>
          </a:p>
        </p:txBody>
      </p:sp>
      <p:sp>
        <p:nvSpPr>
          <p:cNvPr id="105" name="26 CuadroTexto"/>
          <p:cNvSpPr txBox="1"/>
          <p:nvPr/>
        </p:nvSpPr>
        <p:spPr>
          <a:xfrm>
            <a:off x="3851090" y="4711059"/>
            <a:ext cx="1231273" cy="646331"/>
          </a:xfrm>
          <a:prstGeom prst="rect">
            <a:avLst/>
          </a:prstGeom>
          <a:noFill/>
          <a:ln>
            <a:noFill/>
          </a:ln>
        </p:spPr>
        <p:txBody>
          <a:bodyPr wrap="square">
            <a:spAutoFit/>
          </a:bodyPr>
          <a:lstStyle/>
          <a:p>
            <a:pPr algn="just">
              <a:buSzPct val="99000"/>
              <a:defRPr/>
            </a:pPr>
            <a:r>
              <a:rPr lang="es-PE" altLang="es-PE" sz="1200" noProof="1" smtClean="0">
                <a:solidFill>
                  <a:schemeClr val="tx1">
                    <a:lumMod val="75000"/>
                    <a:lumOff val="25000"/>
                  </a:schemeClr>
                </a:solidFill>
                <a:latin typeface="Calibri" panose="020F0502020204030204" pitchFamily="34" charset="0"/>
                <a:cs typeface="Arial" charset="0"/>
              </a:rPr>
              <a:t>Entidad notifica observaciones a postor ganador</a:t>
            </a:r>
            <a:endParaRPr lang="es-PE" altLang="es-PE" sz="1200" dirty="0">
              <a:solidFill>
                <a:schemeClr val="tx1">
                  <a:lumMod val="75000"/>
                  <a:lumOff val="25000"/>
                </a:schemeClr>
              </a:solidFill>
              <a:latin typeface="Calibri" panose="020F0502020204030204" pitchFamily="34" charset="0"/>
              <a:cs typeface="Arial" charset="0"/>
            </a:endParaRPr>
          </a:p>
        </p:txBody>
      </p:sp>
      <p:sp>
        <p:nvSpPr>
          <p:cNvPr id="106" name="30 CuadroTexto"/>
          <p:cNvSpPr txBox="1"/>
          <p:nvPr/>
        </p:nvSpPr>
        <p:spPr>
          <a:xfrm>
            <a:off x="6791727" y="4626304"/>
            <a:ext cx="1618063" cy="830997"/>
          </a:xfrm>
          <a:prstGeom prst="rect">
            <a:avLst/>
          </a:prstGeom>
          <a:noFill/>
          <a:ln>
            <a:noFill/>
          </a:ln>
        </p:spPr>
        <p:txBody>
          <a:bodyPr wrap="square">
            <a:spAutoFit/>
          </a:bodyPr>
          <a:lstStyle/>
          <a:p>
            <a:pPr algn="just">
              <a:buSzPct val="99000"/>
              <a:defRPr/>
            </a:pPr>
            <a:r>
              <a:rPr lang="es-PE" altLang="es-PE" sz="1200" dirty="0" smtClean="0">
                <a:solidFill>
                  <a:schemeClr val="tx1">
                    <a:lumMod val="75000"/>
                    <a:lumOff val="25000"/>
                  </a:schemeClr>
                </a:solidFill>
                <a:latin typeface="Calibri" panose="020F0502020204030204" pitchFamily="34" charset="0"/>
                <a:cs typeface="Arial" charset="0"/>
              </a:rPr>
              <a:t>Suscripción de contrato o notificación de orden de compra o de servicio</a:t>
            </a:r>
            <a:endParaRPr lang="es-PE" altLang="es-PE" sz="1200" dirty="0">
              <a:solidFill>
                <a:schemeClr val="tx1">
                  <a:lumMod val="75000"/>
                  <a:lumOff val="25000"/>
                </a:schemeClr>
              </a:solidFill>
              <a:latin typeface="Calibri" panose="020F0502020204030204" pitchFamily="34" charset="0"/>
              <a:cs typeface="Arial" charset="0"/>
            </a:endParaRPr>
          </a:p>
        </p:txBody>
      </p:sp>
      <p:cxnSp>
        <p:nvCxnSpPr>
          <p:cNvPr id="107" name="2 Conector recto de flecha"/>
          <p:cNvCxnSpPr/>
          <p:nvPr/>
        </p:nvCxnSpPr>
        <p:spPr>
          <a:xfrm>
            <a:off x="1087216" y="2702510"/>
            <a:ext cx="0" cy="481807"/>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8" name="4 Elipse"/>
          <p:cNvSpPr/>
          <p:nvPr/>
        </p:nvSpPr>
        <p:spPr>
          <a:xfrm>
            <a:off x="1045942" y="3260517"/>
            <a:ext cx="84137" cy="1095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cxnSp>
        <p:nvCxnSpPr>
          <p:cNvPr id="109" name="2 Conector recto de flecha"/>
          <p:cNvCxnSpPr/>
          <p:nvPr/>
        </p:nvCxnSpPr>
        <p:spPr>
          <a:xfrm>
            <a:off x="4283252" y="2732240"/>
            <a:ext cx="0" cy="481807"/>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0" name="4 Elipse"/>
          <p:cNvSpPr/>
          <p:nvPr/>
        </p:nvSpPr>
        <p:spPr>
          <a:xfrm>
            <a:off x="4252611" y="3279614"/>
            <a:ext cx="84137" cy="1095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cxnSp>
        <p:nvCxnSpPr>
          <p:cNvPr id="111" name="2 Conector recto de flecha"/>
          <p:cNvCxnSpPr/>
          <p:nvPr/>
        </p:nvCxnSpPr>
        <p:spPr>
          <a:xfrm>
            <a:off x="7076243" y="2737524"/>
            <a:ext cx="0" cy="481807"/>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2" name="4 Elipse"/>
          <p:cNvSpPr/>
          <p:nvPr/>
        </p:nvSpPr>
        <p:spPr>
          <a:xfrm>
            <a:off x="7045602" y="3274265"/>
            <a:ext cx="84137" cy="1095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771991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306486608"/>
              </p:ext>
            </p:extLst>
          </p:nvPr>
        </p:nvGraphicFramePr>
        <p:xfrm>
          <a:off x="1566529" y="10591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4876800" y="5228492"/>
            <a:ext cx="3446585" cy="113572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CÓMPUTO DEL PLAZO DE VIGENCIA DEL CONTRATO</a:t>
            </a:r>
          </a:p>
          <a:p>
            <a:pPr algn="ctr"/>
            <a:r>
              <a:rPr lang="es-ES" dirty="0" smtClean="0"/>
              <a:t>Días calendarios</a:t>
            </a:r>
          </a:p>
        </p:txBody>
      </p:sp>
      <p:sp>
        <p:nvSpPr>
          <p:cNvPr id="8" name="Rectángulo redondeado 7"/>
          <p:cNvSpPr/>
          <p:nvPr/>
        </p:nvSpPr>
        <p:spPr>
          <a:xfrm>
            <a:off x="785447" y="492369"/>
            <a:ext cx="3552092" cy="123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VIGENCIA DEL CONTRATO</a:t>
            </a:r>
          </a:p>
          <a:p>
            <a:pPr algn="ctr"/>
            <a:r>
              <a:rPr lang="es-ES" b="1" dirty="0" smtClean="0"/>
              <a:t> </a:t>
            </a:r>
            <a:r>
              <a:rPr lang="es-ES" dirty="0" smtClean="0"/>
              <a:t>Máximo 3 ejercicios presupuestales</a:t>
            </a:r>
            <a:endParaRPr lang="es-ES" dirty="0"/>
          </a:p>
        </p:txBody>
      </p:sp>
    </p:spTree>
    <p:extLst>
      <p:ext uri="{BB962C8B-B14F-4D97-AF65-F5344CB8AC3E}">
        <p14:creationId xmlns:p14="http://schemas.microsoft.com/office/powerpoint/2010/main" val="3577430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7755" y="1200522"/>
            <a:ext cx="7886700" cy="491691"/>
          </a:xfrm>
        </p:spPr>
        <p:txBody>
          <a:bodyPr/>
          <a:lstStyle/>
          <a:p>
            <a:r>
              <a:rPr lang="es-ES" b="1" dirty="0" smtClean="0"/>
              <a:t>Adicionales y reducciones en bienes, servicios y consultorías</a:t>
            </a:r>
            <a:endParaRPr lang="es-ES" b="1" dirty="0"/>
          </a:p>
        </p:txBody>
      </p:sp>
      <p:sp>
        <p:nvSpPr>
          <p:cNvPr id="4" name="Título 1"/>
          <p:cNvSpPr txBox="1">
            <a:spLocks/>
          </p:cNvSpPr>
          <p:nvPr/>
        </p:nvSpPr>
        <p:spPr>
          <a:xfrm>
            <a:off x="352753" y="576832"/>
            <a:ext cx="8399952" cy="4678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ES" sz="3200" b="1" dirty="0" smtClean="0">
                <a:latin typeface="+mn-lt"/>
                <a:ea typeface="+mn-ea"/>
                <a:cs typeface="+mn-cs"/>
              </a:rPr>
              <a:t>MODIFICACIONES AL CONTRATO</a:t>
            </a:r>
            <a:endParaRPr lang="es-ES" sz="3200" b="1" dirty="0">
              <a:latin typeface="+mn-lt"/>
              <a:ea typeface="+mn-ea"/>
              <a:cs typeface="+mn-cs"/>
            </a:endParaRPr>
          </a:p>
        </p:txBody>
      </p:sp>
      <p:sp>
        <p:nvSpPr>
          <p:cNvPr id="5" name="Marcador de texto 2"/>
          <p:cNvSpPr txBox="1">
            <a:spLocks/>
          </p:cNvSpPr>
          <p:nvPr/>
        </p:nvSpPr>
        <p:spPr>
          <a:xfrm>
            <a:off x="737755" y="4184005"/>
            <a:ext cx="7886700" cy="4916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b="1" dirty="0" smtClean="0"/>
              <a:t>Adicionales y reducciones en obras</a:t>
            </a:r>
            <a:endParaRPr lang="es-ES" b="1"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82" y="4630825"/>
            <a:ext cx="1598036" cy="1516550"/>
          </a:xfrm>
          <a:prstGeom prst="rect">
            <a:avLst/>
          </a:prstGeom>
        </p:spPr>
      </p:pic>
      <p:sp>
        <p:nvSpPr>
          <p:cNvPr id="7" name="Rectángulo redondeado 6"/>
          <p:cNvSpPr/>
          <p:nvPr/>
        </p:nvSpPr>
        <p:spPr>
          <a:xfrm>
            <a:off x="737755" y="1814359"/>
            <a:ext cx="2545773" cy="847245"/>
          </a:xfrm>
          <a:prstGeom prst="roundRect">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Límite</a:t>
            </a:r>
          </a:p>
          <a:p>
            <a:pPr algn="ctr"/>
            <a:r>
              <a:rPr lang="es-ES" dirty="0" smtClean="0"/>
              <a:t>25% del monto del contrato original</a:t>
            </a:r>
            <a:endParaRPr lang="es-ES" dirty="0"/>
          </a:p>
        </p:txBody>
      </p:sp>
      <p:sp>
        <p:nvSpPr>
          <p:cNvPr id="9" name="Rectángulo redondeado 8"/>
          <p:cNvSpPr/>
          <p:nvPr/>
        </p:nvSpPr>
        <p:spPr>
          <a:xfrm>
            <a:off x="3470564" y="1789016"/>
            <a:ext cx="2369127" cy="84724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Para alcanzar la finalidad del contrato</a:t>
            </a:r>
            <a:endParaRPr lang="es-ES" dirty="0"/>
          </a:p>
        </p:txBody>
      </p:sp>
      <p:sp>
        <p:nvSpPr>
          <p:cNvPr id="10" name="Rectángulo redondeado 9"/>
          <p:cNvSpPr/>
          <p:nvPr/>
        </p:nvSpPr>
        <p:spPr>
          <a:xfrm>
            <a:off x="5998797" y="1789017"/>
            <a:ext cx="2230803" cy="847245"/>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Asignación presupuestal</a:t>
            </a:r>
            <a:endParaRPr lang="es-ES" dirty="0"/>
          </a:p>
        </p:txBody>
      </p:sp>
      <p:sp>
        <p:nvSpPr>
          <p:cNvPr id="11" name="Rectángulo redondeado 10"/>
          <p:cNvSpPr/>
          <p:nvPr/>
        </p:nvSpPr>
        <p:spPr>
          <a:xfrm>
            <a:off x="737755" y="2805544"/>
            <a:ext cx="7491845" cy="10358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t>En caso de adicionales, el contratista debe aumentar de forma proporcional las garantías que hubiese otorgado, en caso de reducciones, puede solicitar la disminución en la misma proporción.</a:t>
            </a:r>
            <a:endParaRPr lang="es-ES" sz="1600" dirty="0"/>
          </a:p>
        </p:txBody>
      </p:sp>
      <p:sp>
        <p:nvSpPr>
          <p:cNvPr id="12" name="Rectángulo redondeado 11"/>
          <p:cNvSpPr/>
          <p:nvPr/>
        </p:nvSpPr>
        <p:spPr>
          <a:xfrm>
            <a:off x="2691245" y="4675696"/>
            <a:ext cx="5538355" cy="847245"/>
          </a:xfrm>
          <a:prstGeom prst="roundRect">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Límite</a:t>
            </a:r>
          </a:p>
          <a:p>
            <a:pPr algn="ctr"/>
            <a:r>
              <a:rPr lang="es-ES" dirty="0" smtClean="0"/>
              <a:t>15% del monto del contrato original, restándole los presupuestos deductivos vinculados</a:t>
            </a:r>
            <a:endParaRPr lang="es-ES" dirty="0"/>
          </a:p>
        </p:txBody>
      </p:sp>
      <p:sp>
        <p:nvSpPr>
          <p:cNvPr id="14" name="Rectángulo redondeado 13"/>
          <p:cNvSpPr/>
          <p:nvPr/>
        </p:nvSpPr>
        <p:spPr>
          <a:xfrm>
            <a:off x="2691245" y="5591010"/>
            <a:ext cx="5538355" cy="63243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Pagos aprobados por el Titular de la entidad</a:t>
            </a:r>
            <a:endParaRPr lang="es-ES" dirty="0"/>
          </a:p>
        </p:txBody>
      </p:sp>
    </p:spTree>
    <p:extLst>
      <p:ext uri="{BB962C8B-B14F-4D97-AF65-F5344CB8AC3E}">
        <p14:creationId xmlns:p14="http://schemas.microsoft.com/office/powerpoint/2010/main" val="3043733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txBox="1">
            <a:spLocks/>
          </p:cNvSpPr>
          <p:nvPr/>
        </p:nvSpPr>
        <p:spPr>
          <a:xfrm>
            <a:off x="1247755" y="379893"/>
            <a:ext cx="2836719" cy="41006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b="1" dirty="0" smtClean="0"/>
              <a:t>Ampliación de plazo</a:t>
            </a:r>
            <a:endParaRPr lang="es-ES" b="1" dirty="0"/>
          </a:p>
        </p:txBody>
      </p:sp>
      <p:graphicFrame>
        <p:nvGraphicFramePr>
          <p:cNvPr id="8" name="Diagrama 7"/>
          <p:cNvGraphicFramePr/>
          <p:nvPr>
            <p:extLst>
              <p:ext uri="{D42A27DB-BD31-4B8C-83A1-F6EECF244321}">
                <p14:modId xmlns:p14="http://schemas.microsoft.com/office/powerpoint/2010/main" val="919223146"/>
              </p:ext>
            </p:extLst>
          </p:nvPr>
        </p:nvGraphicFramePr>
        <p:xfrm>
          <a:off x="805423" y="574617"/>
          <a:ext cx="7401791" cy="271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texto 2"/>
          <p:cNvSpPr txBox="1">
            <a:spLocks/>
          </p:cNvSpPr>
          <p:nvPr/>
        </p:nvSpPr>
        <p:spPr>
          <a:xfrm>
            <a:off x="1247755" y="3286644"/>
            <a:ext cx="6870333" cy="4100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b="1" dirty="0" smtClean="0"/>
              <a:t>Modificaciones convencionales al contrato</a:t>
            </a:r>
            <a:endParaRPr lang="es-ES" b="1" dirty="0"/>
          </a:p>
        </p:txBody>
      </p:sp>
      <p:graphicFrame>
        <p:nvGraphicFramePr>
          <p:cNvPr id="7" name="Diagrama 6"/>
          <p:cNvGraphicFramePr/>
          <p:nvPr>
            <p:extLst>
              <p:ext uri="{D42A27DB-BD31-4B8C-83A1-F6EECF244321}">
                <p14:modId xmlns:p14="http://schemas.microsoft.com/office/powerpoint/2010/main" val="1737272555"/>
              </p:ext>
            </p:extLst>
          </p:nvPr>
        </p:nvGraphicFramePr>
        <p:xfrm>
          <a:off x="1205008" y="3443172"/>
          <a:ext cx="6955826" cy="3414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15792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936725175"/>
              </p:ext>
            </p:extLst>
          </p:nvPr>
        </p:nvGraphicFramePr>
        <p:xfrm>
          <a:off x="684270" y="1319645"/>
          <a:ext cx="5440325" cy="413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errar llave 1"/>
          <p:cNvSpPr/>
          <p:nvPr/>
        </p:nvSpPr>
        <p:spPr>
          <a:xfrm>
            <a:off x="5996762" y="1319645"/>
            <a:ext cx="476773" cy="4305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3" name="Diagrama 2"/>
          <p:cNvGraphicFramePr/>
          <p:nvPr>
            <p:extLst>
              <p:ext uri="{D42A27DB-BD31-4B8C-83A1-F6EECF244321}">
                <p14:modId xmlns:p14="http://schemas.microsoft.com/office/powerpoint/2010/main" val="3539907963"/>
              </p:ext>
            </p:extLst>
          </p:nvPr>
        </p:nvGraphicFramePr>
        <p:xfrm>
          <a:off x="4951389" y="1699304"/>
          <a:ext cx="5334000" cy="38235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Elipse 4"/>
          <p:cNvSpPr/>
          <p:nvPr/>
        </p:nvSpPr>
        <p:spPr>
          <a:xfrm>
            <a:off x="6800418" y="4441935"/>
            <a:ext cx="70560" cy="70560"/>
          </a:xfrm>
          <a:prstGeom prst="ellipse">
            <a:avLst/>
          </a:prstGeom>
          <a:blipFill rotWithShape="0">
            <a:blip r:embed="rId12"/>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Tree>
    <p:extLst>
      <p:ext uri="{BB962C8B-B14F-4D97-AF65-F5344CB8AC3E}">
        <p14:creationId xmlns:p14="http://schemas.microsoft.com/office/powerpoint/2010/main" val="5196455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188" y="2213264"/>
            <a:ext cx="7886700" cy="1975140"/>
          </a:xfrm>
        </p:spPr>
        <p:txBody>
          <a:bodyPr>
            <a:normAutofit/>
          </a:bodyPr>
          <a:lstStyle/>
          <a:p>
            <a:pPr algn="ctr"/>
            <a:r>
              <a:rPr lang="es-ES" sz="3500" b="1" dirty="0" smtClean="0">
                <a:latin typeface="Calibri" panose="020F0502020204030204" pitchFamily="34" charset="0"/>
              </a:rPr>
              <a:t>2. OBLIGACIONES Y RESPONSABILIDADES DE LOS ACTORES DEL PROCESO DE CONTRATACIÓN</a:t>
            </a:r>
            <a:endParaRPr lang="es-ES" sz="3500" b="1" dirty="0">
              <a:latin typeface="Calibri" panose="020F0502020204030204" pitchFamily="34" charset="0"/>
            </a:endParaRPr>
          </a:p>
        </p:txBody>
      </p:sp>
    </p:spTree>
    <p:extLst>
      <p:ext uri="{BB962C8B-B14F-4D97-AF65-F5344CB8AC3E}">
        <p14:creationId xmlns:p14="http://schemas.microsoft.com/office/powerpoint/2010/main" val="86990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37992131"/>
              </p:ext>
            </p:extLst>
          </p:nvPr>
        </p:nvGraphicFramePr>
        <p:xfrm>
          <a:off x="733648" y="1319645"/>
          <a:ext cx="7868333" cy="410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3 CuadroTexto"/>
          <p:cNvSpPr txBox="1">
            <a:spLocks noChangeArrowheads="1"/>
          </p:cNvSpPr>
          <p:nvPr/>
        </p:nvSpPr>
        <p:spPr bwMode="auto">
          <a:xfrm>
            <a:off x="755037" y="5524884"/>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algn="ctr"/>
            <a:r>
              <a:rPr lang="es-ES" altLang="es-PE" sz="2000" dirty="0"/>
              <a:t>Responsabilidad de acuerdo al régimen jurídico que los </a:t>
            </a:r>
            <a:r>
              <a:rPr lang="es-ES" altLang="es-PE" sz="2000" dirty="0" smtClean="0"/>
              <a:t>vincule: administrativo, </a:t>
            </a:r>
            <a:r>
              <a:rPr lang="es-ES" altLang="es-PE" sz="2000" dirty="0"/>
              <a:t>civil y penal</a:t>
            </a:r>
          </a:p>
        </p:txBody>
      </p:sp>
      <p:sp>
        <p:nvSpPr>
          <p:cNvPr id="12" name="Rectángulo redondeado 11"/>
          <p:cNvSpPr/>
          <p:nvPr/>
        </p:nvSpPr>
        <p:spPr>
          <a:xfrm>
            <a:off x="755037" y="726157"/>
            <a:ext cx="7846944" cy="669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Actores del proceso de contratación</a:t>
            </a:r>
            <a:endParaRPr lang="es-ES" sz="2000" b="1" dirty="0"/>
          </a:p>
        </p:txBody>
      </p:sp>
    </p:spTree>
    <p:extLst>
      <p:ext uri="{BB962C8B-B14F-4D97-AF65-F5344CB8AC3E}">
        <p14:creationId xmlns:p14="http://schemas.microsoft.com/office/powerpoint/2010/main" val="9450961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360" y="2501553"/>
            <a:ext cx="8219440" cy="1844733"/>
          </a:xfrm>
        </p:spPr>
        <p:txBody>
          <a:bodyPr>
            <a:noAutofit/>
          </a:bodyPr>
          <a:lstStyle/>
          <a:p>
            <a:pPr algn="ctr"/>
            <a:r>
              <a:rPr lang="es-ES" sz="4000" b="1" dirty="0" smtClean="0">
                <a:latin typeface="Calibri" panose="020F0502020204030204" pitchFamily="34" charset="0"/>
              </a:rPr>
              <a:t>CONTRATACIÓN PÚBLICA EN EL MARCO DE LA TRANSFERENCIA DE GESTIÓN</a:t>
            </a:r>
            <a:endParaRPr lang="es-ES" sz="4000" b="1" dirty="0">
              <a:latin typeface="Calibri" panose="020F050202020403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845" y="564714"/>
            <a:ext cx="2847996" cy="600927"/>
          </a:xfrm>
          <a:prstGeom prst="rect">
            <a:avLst/>
          </a:prstGeom>
        </p:spPr>
      </p:pic>
      <p:sp>
        <p:nvSpPr>
          <p:cNvPr id="12" name="Rectángulo 11"/>
          <p:cNvSpPr/>
          <p:nvPr/>
        </p:nvSpPr>
        <p:spPr>
          <a:xfrm>
            <a:off x="0" y="2245360"/>
            <a:ext cx="467360" cy="23571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8686800" y="2245360"/>
            <a:ext cx="467360" cy="23571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534" y="5452846"/>
            <a:ext cx="2621482" cy="593347"/>
          </a:xfrm>
          <a:prstGeom prst="rect">
            <a:avLst/>
          </a:prstGeom>
        </p:spPr>
      </p:pic>
    </p:spTree>
    <p:extLst>
      <p:ext uri="{BB962C8B-B14F-4D97-AF65-F5344CB8AC3E}">
        <p14:creationId xmlns:p14="http://schemas.microsoft.com/office/powerpoint/2010/main" val="84459303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86455854"/>
              </p:ext>
            </p:extLst>
          </p:nvPr>
        </p:nvGraphicFramePr>
        <p:xfrm>
          <a:off x="-322118" y="1598345"/>
          <a:ext cx="9328876" cy="4760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p:cNvGrpSpPr/>
          <p:nvPr/>
        </p:nvGrpSpPr>
        <p:grpSpPr>
          <a:xfrm>
            <a:off x="1067011" y="466719"/>
            <a:ext cx="2589804" cy="1264274"/>
            <a:chOff x="7611" y="484981"/>
            <a:chExt cx="7966184" cy="660418"/>
          </a:xfrm>
        </p:grpSpPr>
        <p:sp>
          <p:nvSpPr>
            <p:cNvPr id="6" name="Rectángulo redondeado 5"/>
            <p:cNvSpPr/>
            <p:nvPr/>
          </p:nvSpPr>
          <p:spPr>
            <a:xfrm>
              <a:off x="7611" y="484981"/>
              <a:ext cx="7897433" cy="66041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6"/>
            <p:cNvSpPr/>
            <p:nvPr/>
          </p:nvSpPr>
          <p:spPr>
            <a:xfrm>
              <a:off x="115048" y="506657"/>
              <a:ext cx="7858747" cy="621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ES" sz="2000" b="1" dirty="0" smtClean="0"/>
                <a:t>FACULTAD DE DELEGACIÓN DEL ALCALDE</a:t>
              </a:r>
              <a:endParaRPr lang="es-ES" sz="2000" b="1" kern="1200" dirty="0" smtClean="0"/>
            </a:p>
          </p:txBody>
        </p:sp>
      </p:grpSp>
      <p:grpSp>
        <p:nvGrpSpPr>
          <p:cNvPr id="8" name="Grupo 7"/>
          <p:cNvGrpSpPr/>
          <p:nvPr/>
        </p:nvGrpSpPr>
        <p:grpSpPr>
          <a:xfrm>
            <a:off x="3667991" y="466719"/>
            <a:ext cx="4562479" cy="1264274"/>
            <a:chOff x="-59468" y="523667"/>
            <a:chExt cx="7897433" cy="660418"/>
          </a:xfrm>
        </p:grpSpPr>
        <p:sp>
          <p:nvSpPr>
            <p:cNvPr id="9" name="Rectángulo redondeado 8"/>
            <p:cNvSpPr/>
            <p:nvPr/>
          </p:nvSpPr>
          <p:spPr>
            <a:xfrm>
              <a:off x="-59468" y="523667"/>
              <a:ext cx="7897433" cy="660418"/>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40126" y="544766"/>
              <a:ext cx="7858747" cy="621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s-ES" dirty="0" smtClean="0"/>
                <a:t>Regla general: </a:t>
              </a:r>
            </a:p>
            <a:p>
              <a:pPr lvl="0" algn="ctr" defTabSz="889000">
                <a:lnSpc>
                  <a:spcPct val="100000"/>
                </a:lnSpc>
                <a:spcBef>
                  <a:spcPct val="0"/>
                </a:spcBef>
                <a:spcAft>
                  <a:spcPts val="0"/>
                </a:spcAft>
              </a:pPr>
              <a:r>
                <a:rPr lang="es-ES" sz="1600" dirty="0" smtClean="0"/>
                <a:t>El alcalde puede delegar mediante resolución la autoridad que la norma le otorga, salvo excepciones </a:t>
              </a:r>
              <a:endParaRPr lang="es-ES" sz="1600" kern="1200" dirty="0" smtClean="0"/>
            </a:p>
          </p:txBody>
        </p:sp>
      </p:grpSp>
      <p:sp>
        <p:nvSpPr>
          <p:cNvPr id="3" name="CuadroTexto 2"/>
          <p:cNvSpPr txBox="1"/>
          <p:nvPr/>
        </p:nvSpPr>
        <p:spPr>
          <a:xfrm>
            <a:off x="1558636" y="2369128"/>
            <a:ext cx="2410691" cy="369332"/>
          </a:xfrm>
          <a:prstGeom prst="rect">
            <a:avLst/>
          </a:prstGeom>
          <a:noFill/>
        </p:spPr>
        <p:txBody>
          <a:bodyPr wrap="square" rtlCol="0">
            <a:spAutoFit/>
          </a:bodyPr>
          <a:lstStyle/>
          <a:p>
            <a:r>
              <a:rPr lang="es-ES" dirty="0" smtClean="0"/>
              <a:t>Ejemplos</a:t>
            </a:r>
            <a:endParaRPr lang="es-ES" dirty="0"/>
          </a:p>
        </p:txBody>
      </p:sp>
      <p:sp>
        <p:nvSpPr>
          <p:cNvPr id="14" name="CuadroTexto 13"/>
          <p:cNvSpPr txBox="1"/>
          <p:nvPr/>
        </p:nvSpPr>
        <p:spPr>
          <a:xfrm>
            <a:off x="4413095" y="3024208"/>
            <a:ext cx="348476" cy="307777"/>
          </a:xfrm>
          <a:prstGeom prst="rect">
            <a:avLst/>
          </a:prstGeom>
          <a:noFill/>
        </p:spPr>
        <p:txBody>
          <a:bodyPr wrap="square" rtlCol="0">
            <a:spAutoFit/>
          </a:bodyPr>
          <a:lstStyle/>
          <a:p>
            <a:r>
              <a:rPr lang="es-ES" sz="1400" b="1" dirty="0"/>
              <a:t>X</a:t>
            </a:r>
          </a:p>
        </p:txBody>
      </p:sp>
      <p:pic>
        <p:nvPicPr>
          <p:cNvPr id="15" name="Imagen 14"/>
          <p:cNvPicPr>
            <a:picLocks noChangeAspect="1"/>
          </p:cNvPicPr>
          <p:nvPr/>
        </p:nvPicPr>
        <p:blipFill rotWithShape="1">
          <a:blip r:embed="rId8"/>
          <a:srcRect l="29920" t="23528" r="68454" b="74130"/>
          <a:stretch/>
        </p:blipFill>
        <p:spPr>
          <a:xfrm>
            <a:off x="893618" y="3066585"/>
            <a:ext cx="223024" cy="200722"/>
          </a:xfrm>
          <a:prstGeom prst="rect">
            <a:avLst/>
          </a:prstGeom>
        </p:spPr>
      </p:pic>
      <p:pic>
        <p:nvPicPr>
          <p:cNvPr id="16" name="Imagen 15"/>
          <p:cNvPicPr>
            <a:picLocks noChangeAspect="1"/>
          </p:cNvPicPr>
          <p:nvPr/>
        </p:nvPicPr>
        <p:blipFill rotWithShape="1">
          <a:blip r:embed="rId8"/>
          <a:srcRect l="29920" t="23528" r="68454" b="74130"/>
          <a:stretch/>
        </p:blipFill>
        <p:spPr>
          <a:xfrm>
            <a:off x="890066" y="3654398"/>
            <a:ext cx="223024" cy="200722"/>
          </a:xfrm>
          <a:prstGeom prst="rect">
            <a:avLst/>
          </a:prstGeom>
        </p:spPr>
      </p:pic>
      <p:pic>
        <p:nvPicPr>
          <p:cNvPr id="17" name="Imagen 16"/>
          <p:cNvPicPr>
            <a:picLocks noChangeAspect="1"/>
          </p:cNvPicPr>
          <p:nvPr/>
        </p:nvPicPr>
        <p:blipFill rotWithShape="1">
          <a:blip r:embed="rId8"/>
          <a:srcRect l="29920" t="23528" r="68454" b="74130"/>
          <a:stretch/>
        </p:blipFill>
        <p:spPr>
          <a:xfrm>
            <a:off x="888034" y="4230170"/>
            <a:ext cx="223024" cy="200722"/>
          </a:xfrm>
          <a:prstGeom prst="rect">
            <a:avLst/>
          </a:prstGeom>
        </p:spPr>
      </p:pic>
      <p:pic>
        <p:nvPicPr>
          <p:cNvPr id="18" name="Imagen 17"/>
          <p:cNvPicPr>
            <a:picLocks noChangeAspect="1"/>
          </p:cNvPicPr>
          <p:nvPr/>
        </p:nvPicPr>
        <p:blipFill rotWithShape="1">
          <a:blip r:embed="rId8"/>
          <a:srcRect l="29920" t="23528" r="68454" b="74130"/>
          <a:stretch/>
        </p:blipFill>
        <p:spPr>
          <a:xfrm>
            <a:off x="890066" y="4817093"/>
            <a:ext cx="223024" cy="200722"/>
          </a:xfrm>
          <a:prstGeom prst="rect">
            <a:avLst/>
          </a:prstGeom>
        </p:spPr>
      </p:pic>
      <p:pic>
        <p:nvPicPr>
          <p:cNvPr id="19" name="Imagen 18"/>
          <p:cNvPicPr>
            <a:picLocks noChangeAspect="1"/>
          </p:cNvPicPr>
          <p:nvPr/>
        </p:nvPicPr>
        <p:blipFill rotWithShape="1">
          <a:blip r:embed="rId8"/>
          <a:srcRect l="29920" t="23528" r="68454" b="74130"/>
          <a:stretch/>
        </p:blipFill>
        <p:spPr>
          <a:xfrm>
            <a:off x="888034" y="5381714"/>
            <a:ext cx="223024" cy="200722"/>
          </a:xfrm>
          <a:prstGeom prst="rect">
            <a:avLst/>
          </a:prstGeom>
        </p:spPr>
      </p:pic>
      <p:pic>
        <p:nvPicPr>
          <p:cNvPr id="20" name="Imagen 19"/>
          <p:cNvPicPr>
            <a:picLocks noChangeAspect="1"/>
          </p:cNvPicPr>
          <p:nvPr/>
        </p:nvPicPr>
        <p:blipFill rotWithShape="1">
          <a:blip r:embed="rId8"/>
          <a:srcRect l="29920" t="23528" r="68454" b="74130"/>
          <a:stretch/>
        </p:blipFill>
        <p:spPr>
          <a:xfrm>
            <a:off x="888034" y="5968637"/>
            <a:ext cx="223024" cy="200722"/>
          </a:xfrm>
          <a:prstGeom prst="rect">
            <a:avLst/>
          </a:prstGeom>
        </p:spPr>
      </p:pic>
      <p:sp>
        <p:nvSpPr>
          <p:cNvPr id="21" name="CuadroTexto 20"/>
          <p:cNvSpPr txBox="1"/>
          <p:nvPr/>
        </p:nvSpPr>
        <p:spPr>
          <a:xfrm>
            <a:off x="4413095" y="3600870"/>
            <a:ext cx="348476" cy="307777"/>
          </a:xfrm>
          <a:prstGeom prst="rect">
            <a:avLst/>
          </a:prstGeom>
          <a:noFill/>
        </p:spPr>
        <p:txBody>
          <a:bodyPr wrap="square" rtlCol="0">
            <a:spAutoFit/>
          </a:bodyPr>
          <a:lstStyle/>
          <a:p>
            <a:r>
              <a:rPr lang="es-ES" sz="1400" b="1" dirty="0"/>
              <a:t>X</a:t>
            </a:r>
          </a:p>
        </p:txBody>
      </p:sp>
      <p:sp>
        <p:nvSpPr>
          <p:cNvPr id="22" name="CuadroTexto 21"/>
          <p:cNvSpPr txBox="1"/>
          <p:nvPr/>
        </p:nvSpPr>
        <p:spPr>
          <a:xfrm>
            <a:off x="4413095" y="4177532"/>
            <a:ext cx="348476" cy="307777"/>
          </a:xfrm>
          <a:prstGeom prst="rect">
            <a:avLst/>
          </a:prstGeom>
          <a:noFill/>
        </p:spPr>
        <p:txBody>
          <a:bodyPr wrap="square" rtlCol="0">
            <a:spAutoFit/>
          </a:bodyPr>
          <a:lstStyle/>
          <a:p>
            <a:r>
              <a:rPr lang="es-ES" sz="1400" b="1" dirty="0"/>
              <a:t>X</a:t>
            </a:r>
          </a:p>
        </p:txBody>
      </p:sp>
      <p:sp>
        <p:nvSpPr>
          <p:cNvPr id="23" name="CuadroTexto 22"/>
          <p:cNvSpPr txBox="1"/>
          <p:nvPr/>
        </p:nvSpPr>
        <p:spPr>
          <a:xfrm>
            <a:off x="4413095" y="4754194"/>
            <a:ext cx="348476" cy="307777"/>
          </a:xfrm>
          <a:prstGeom prst="rect">
            <a:avLst/>
          </a:prstGeom>
          <a:noFill/>
        </p:spPr>
        <p:txBody>
          <a:bodyPr wrap="square" rtlCol="0">
            <a:spAutoFit/>
          </a:bodyPr>
          <a:lstStyle/>
          <a:p>
            <a:r>
              <a:rPr lang="es-ES" sz="1400" b="1" dirty="0"/>
              <a:t>X</a:t>
            </a:r>
          </a:p>
        </p:txBody>
      </p:sp>
      <p:sp>
        <p:nvSpPr>
          <p:cNvPr id="24" name="CuadroTexto 23"/>
          <p:cNvSpPr txBox="1"/>
          <p:nvPr/>
        </p:nvSpPr>
        <p:spPr>
          <a:xfrm>
            <a:off x="4413095" y="5328186"/>
            <a:ext cx="348476" cy="307777"/>
          </a:xfrm>
          <a:prstGeom prst="rect">
            <a:avLst/>
          </a:prstGeom>
          <a:noFill/>
        </p:spPr>
        <p:txBody>
          <a:bodyPr wrap="square" rtlCol="0">
            <a:spAutoFit/>
          </a:bodyPr>
          <a:lstStyle/>
          <a:p>
            <a:r>
              <a:rPr lang="es-ES" sz="1400" b="1" dirty="0"/>
              <a:t>X</a:t>
            </a:r>
          </a:p>
        </p:txBody>
      </p:sp>
      <p:sp>
        <p:nvSpPr>
          <p:cNvPr id="25" name="CuadroTexto 24"/>
          <p:cNvSpPr txBox="1"/>
          <p:nvPr/>
        </p:nvSpPr>
        <p:spPr>
          <a:xfrm>
            <a:off x="4413095" y="5917337"/>
            <a:ext cx="348476" cy="307777"/>
          </a:xfrm>
          <a:prstGeom prst="rect">
            <a:avLst/>
          </a:prstGeom>
          <a:noFill/>
        </p:spPr>
        <p:txBody>
          <a:bodyPr wrap="square" rtlCol="0">
            <a:spAutoFit/>
          </a:bodyPr>
          <a:lstStyle/>
          <a:p>
            <a:r>
              <a:rPr lang="es-ES" sz="1400" b="1" dirty="0"/>
              <a:t>X</a:t>
            </a:r>
          </a:p>
        </p:txBody>
      </p:sp>
      <p:pic>
        <p:nvPicPr>
          <p:cNvPr id="26" name="Imagen 25"/>
          <p:cNvPicPr>
            <a:picLocks noChangeAspect="1"/>
          </p:cNvPicPr>
          <p:nvPr/>
        </p:nvPicPr>
        <p:blipFill rotWithShape="1">
          <a:blip r:embed="rId8"/>
          <a:srcRect l="29920" t="23528" r="68454" b="74130"/>
          <a:stretch/>
        </p:blipFill>
        <p:spPr>
          <a:xfrm>
            <a:off x="888034" y="2484793"/>
            <a:ext cx="223024" cy="200722"/>
          </a:xfrm>
          <a:prstGeom prst="rect">
            <a:avLst/>
          </a:prstGeom>
        </p:spPr>
      </p:pic>
      <p:sp>
        <p:nvSpPr>
          <p:cNvPr id="27" name="CuadroTexto 26"/>
          <p:cNvSpPr txBox="1"/>
          <p:nvPr/>
        </p:nvSpPr>
        <p:spPr>
          <a:xfrm>
            <a:off x="4413095" y="2418282"/>
            <a:ext cx="348476" cy="307777"/>
          </a:xfrm>
          <a:prstGeom prst="rect">
            <a:avLst/>
          </a:prstGeom>
          <a:noFill/>
        </p:spPr>
        <p:txBody>
          <a:bodyPr wrap="square" rtlCol="0">
            <a:spAutoFit/>
          </a:bodyPr>
          <a:lstStyle/>
          <a:p>
            <a:r>
              <a:rPr lang="es-ES" sz="1400" b="1" dirty="0"/>
              <a:t>X</a:t>
            </a:r>
          </a:p>
        </p:txBody>
      </p:sp>
    </p:spTree>
    <p:extLst>
      <p:ext uri="{BB962C8B-B14F-4D97-AF65-F5344CB8AC3E}">
        <p14:creationId xmlns:p14="http://schemas.microsoft.com/office/powerpoint/2010/main" val="234683032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624" y="2597726"/>
            <a:ext cx="7886700" cy="977613"/>
          </a:xfrm>
        </p:spPr>
        <p:txBody>
          <a:bodyPr>
            <a:normAutofit/>
          </a:bodyPr>
          <a:lstStyle/>
          <a:p>
            <a:pPr algn="ctr"/>
            <a:r>
              <a:rPr lang="es-ES" sz="3500" b="1" dirty="0" smtClean="0">
                <a:latin typeface="Calibri" panose="020F0502020204030204" pitchFamily="34" charset="0"/>
              </a:rPr>
              <a:t>3. IMPEDIMENTOS PARA CONTRATAR</a:t>
            </a:r>
            <a:endParaRPr lang="es-ES" sz="3500" b="1" dirty="0">
              <a:latin typeface="Calibri" panose="020F0502020204030204" pitchFamily="34" charset="0"/>
            </a:endParaRPr>
          </a:p>
        </p:txBody>
      </p:sp>
    </p:spTree>
    <p:extLst>
      <p:ext uri="{BB962C8B-B14F-4D97-AF65-F5344CB8AC3E}">
        <p14:creationId xmlns:p14="http://schemas.microsoft.com/office/powerpoint/2010/main" val="52329390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912" y="2531644"/>
            <a:ext cx="3283526" cy="1603110"/>
          </a:xfrm>
        </p:spPr>
        <p:txBody>
          <a:bodyPr>
            <a:noAutofit/>
          </a:bodyPr>
          <a:lstStyle/>
          <a:p>
            <a:pPr algn="ctr"/>
            <a:r>
              <a:rPr lang="es-ES" sz="2500" b="1" dirty="0" smtClean="0">
                <a:latin typeface="+mn-lt"/>
              </a:rPr>
              <a:t>IMPEDIMENTOS DE ALCALDES Y REGIDORES</a:t>
            </a:r>
            <a:br>
              <a:rPr lang="es-ES" sz="2500" b="1" dirty="0" smtClean="0">
                <a:latin typeface="+mn-lt"/>
              </a:rPr>
            </a:br>
            <a:r>
              <a:rPr lang="es-ES" sz="2500" dirty="0" smtClean="0">
                <a:latin typeface="+mn-lt"/>
              </a:rPr>
              <a:t>(Normativa vigente)</a:t>
            </a:r>
            <a:endParaRPr lang="es-ES" sz="2500" dirty="0"/>
          </a:p>
        </p:txBody>
      </p:sp>
      <p:sp>
        <p:nvSpPr>
          <p:cNvPr id="8" name="Elipse 7"/>
          <p:cNvSpPr/>
          <p:nvPr/>
        </p:nvSpPr>
        <p:spPr>
          <a:xfrm>
            <a:off x="3335480" y="491441"/>
            <a:ext cx="5440530" cy="488344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graphicFrame>
        <p:nvGraphicFramePr>
          <p:cNvPr id="6" name="Marcador de contenido 5"/>
          <p:cNvGraphicFramePr>
            <a:graphicFrameLocks noGrp="1"/>
          </p:cNvGraphicFramePr>
          <p:nvPr>
            <p:ph sz="half" idx="4294967295"/>
            <p:extLst>
              <p:ext uri="{D42A27DB-BD31-4B8C-83A1-F6EECF244321}">
                <p14:modId xmlns:p14="http://schemas.microsoft.com/office/powerpoint/2010/main" val="1865610715"/>
              </p:ext>
            </p:extLst>
          </p:nvPr>
        </p:nvGraphicFramePr>
        <p:xfrm>
          <a:off x="3978945" y="2428361"/>
          <a:ext cx="4251557" cy="1706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4470845" y="1454983"/>
            <a:ext cx="3300953" cy="707886"/>
          </a:xfrm>
          <a:prstGeom prst="rect">
            <a:avLst/>
          </a:prstGeom>
          <a:noFill/>
        </p:spPr>
        <p:txBody>
          <a:bodyPr wrap="square" rtlCol="0">
            <a:spAutoFit/>
          </a:bodyPr>
          <a:lstStyle/>
          <a:p>
            <a:pPr algn="ctr"/>
            <a:r>
              <a:rPr lang="es-ES" sz="2000" b="1" dirty="0" smtClean="0">
                <a:solidFill>
                  <a:schemeClr val="bg1">
                    <a:lumMod val="95000"/>
                  </a:schemeClr>
                </a:solidFill>
              </a:rPr>
              <a:t>ÁMBITO NACIONAL:</a:t>
            </a:r>
          </a:p>
          <a:p>
            <a:pPr algn="ctr"/>
            <a:r>
              <a:rPr lang="es-ES" sz="2000" b="1" dirty="0" smtClean="0">
                <a:solidFill>
                  <a:schemeClr val="bg1">
                    <a:lumMod val="95000"/>
                  </a:schemeClr>
                </a:solidFill>
              </a:rPr>
              <a:t> Durante el ejercicio del cargo</a:t>
            </a:r>
            <a:endParaRPr lang="es-ES" sz="2000" b="1" dirty="0">
              <a:solidFill>
                <a:schemeClr val="bg1">
                  <a:lumMod val="95000"/>
                </a:schemeClr>
              </a:solidFill>
            </a:endParaRPr>
          </a:p>
        </p:txBody>
      </p:sp>
      <p:sp>
        <p:nvSpPr>
          <p:cNvPr id="3" name="Rectángulo redondeado 2"/>
          <p:cNvSpPr/>
          <p:nvPr/>
        </p:nvSpPr>
        <p:spPr>
          <a:xfrm>
            <a:off x="557561" y="5508702"/>
            <a:ext cx="8006576" cy="568712"/>
          </a:xfrm>
          <a:prstGeom prst="roundRect">
            <a:avLst/>
          </a:prstGeom>
          <a:solidFill>
            <a:srgbClr val="FFC0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Alcanza al cónyuge, conviviente o los parientes hasta el segundo grado de consanguinidad o </a:t>
            </a:r>
            <a:r>
              <a:rPr lang="es-ES" b="1" dirty="0" smtClean="0"/>
              <a:t>afinidad, en el mismo ámbito y plazo.</a:t>
            </a:r>
            <a:endParaRPr lang="es-ES" b="1" dirty="0"/>
          </a:p>
        </p:txBody>
      </p:sp>
    </p:spTree>
    <p:extLst>
      <p:ext uri="{BB962C8B-B14F-4D97-AF65-F5344CB8AC3E}">
        <p14:creationId xmlns:p14="http://schemas.microsoft.com/office/powerpoint/2010/main" val="937975962"/>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426" y="438365"/>
            <a:ext cx="8360242" cy="852603"/>
          </a:xfrm>
        </p:spPr>
        <p:txBody>
          <a:bodyPr>
            <a:noAutofit/>
          </a:bodyPr>
          <a:lstStyle/>
          <a:p>
            <a:pPr algn="ctr"/>
            <a:r>
              <a:rPr lang="es-ES" sz="2500" b="1" dirty="0" smtClean="0">
                <a:latin typeface="+mn-lt"/>
              </a:rPr>
              <a:t>IMPEDIMENTOS DE ALCALDES Y REGIDORES</a:t>
            </a:r>
            <a:br>
              <a:rPr lang="es-ES" sz="2500" b="1" dirty="0" smtClean="0">
                <a:latin typeface="+mn-lt"/>
              </a:rPr>
            </a:br>
            <a:r>
              <a:rPr lang="es-ES" sz="2500" dirty="0" smtClean="0">
                <a:latin typeface="+mn-lt"/>
              </a:rPr>
              <a:t>(Decreto Legislativo N° 1444)</a:t>
            </a:r>
            <a:endParaRPr lang="es-ES" sz="2500" dirty="0"/>
          </a:p>
        </p:txBody>
      </p:sp>
      <p:graphicFrame>
        <p:nvGraphicFramePr>
          <p:cNvPr id="6" name="Marcador de contenido 5"/>
          <p:cNvGraphicFramePr>
            <a:graphicFrameLocks noGrp="1"/>
          </p:cNvGraphicFramePr>
          <p:nvPr>
            <p:ph sz="half" idx="4294967295"/>
            <p:extLst>
              <p:ext uri="{D42A27DB-BD31-4B8C-83A1-F6EECF244321}">
                <p14:modId xmlns:p14="http://schemas.microsoft.com/office/powerpoint/2010/main" val="271196691"/>
              </p:ext>
            </p:extLst>
          </p:nvPr>
        </p:nvGraphicFramePr>
        <p:xfrm>
          <a:off x="4966303" y="2239166"/>
          <a:ext cx="3606747" cy="2622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e 6"/>
          <p:cNvSpPr/>
          <p:nvPr/>
        </p:nvSpPr>
        <p:spPr>
          <a:xfrm>
            <a:off x="222129" y="1651745"/>
            <a:ext cx="4489938" cy="403054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graphicFrame>
        <p:nvGraphicFramePr>
          <p:cNvPr id="11" name="Marcador de contenido 5"/>
          <p:cNvGraphicFramePr>
            <a:graphicFrameLocks/>
          </p:cNvGraphicFramePr>
          <p:nvPr>
            <p:extLst>
              <p:ext uri="{D42A27DB-BD31-4B8C-83A1-F6EECF244321}">
                <p14:modId xmlns:p14="http://schemas.microsoft.com/office/powerpoint/2010/main" val="1347126642"/>
              </p:ext>
            </p:extLst>
          </p:nvPr>
        </p:nvGraphicFramePr>
        <p:xfrm>
          <a:off x="587340" y="3322206"/>
          <a:ext cx="3620476" cy="12677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uadroTexto 11"/>
          <p:cNvSpPr txBox="1"/>
          <p:nvPr/>
        </p:nvSpPr>
        <p:spPr>
          <a:xfrm>
            <a:off x="747101" y="2579476"/>
            <a:ext cx="3300953" cy="646331"/>
          </a:xfrm>
          <a:prstGeom prst="rect">
            <a:avLst/>
          </a:prstGeom>
          <a:noFill/>
        </p:spPr>
        <p:txBody>
          <a:bodyPr wrap="square" rtlCol="0">
            <a:spAutoFit/>
          </a:bodyPr>
          <a:lstStyle/>
          <a:p>
            <a:pPr algn="ctr"/>
            <a:r>
              <a:rPr lang="es-ES" b="1" dirty="0" smtClean="0">
                <a:solidFill>
                  <a:schemeClr val="bg1">
                    <a:lumMod val="95000"/>
                  </a:schemeClr>
                </a:solidFill>
              </a:rPr>
              <a:t>ÁMBITO NACIONAL:</a:t>
            </a:r>
          </a:p>
          <a:p>
            <a:pPr algn="ctr"/>
            <a:r>
              <a:rPr lang="es-ES" b="1" dirty="0" smtClean="0">
                <a:solidFill>
                  <a:schemeClr val="bg1">
                    <a:lumMod val="95000"/>
                  </a:schemeClr>
                </a:solidFill>
              </a:rPr>
              <a:t> Durante el ejercicio del cargo</a:t>
            </a:r>
            <a:endParaRPr lang="es-ES" b="1" dirty="0">
              <a:solidFill>
                <a:schemeClr val="bg1">
                  <a:lumMod val="95000"/>
                </a:schemeClr>
              </a:solidFill>
            </a:endParaRPr>
          </a:p>
        </p:txBody>
      </p:sp>
      <p:sp>
        <p:nvSpPr>
          <p:cNvPr id="3" name="CuadroTexto 2"/>
          <p:cNvSpPr txBox="1"/>
          <p:nvPr/>
        </p:nvSpPr>
        <p:spPr>
          <a:xfrm>
            <a:off x="1877409" y="1377945"/>
            <a:ext cx="1465384" cy="369332"/>
          </a:xfrm>
          <a:prstGeom prst="rect">
            <a:avLst/>
          </a:prstGeom>
          <a:noFill/>
        </p:spPr>
        <p:txBody>
          <a:bodyPr wrap="square" rtlCol="0">
            <a:spAutoFit/>
          </a:bodyPr>
          <a:lstStyle/>
          <a:p>
            <a:r>
              <a:rPr lang="es-ES" b="1" dirty="0" smtClean="0"/>
              <a:t>ALCALDES</a:t>
            </a:r>
            <a:endParaRPr lang="es-ES" b="1" dirty="0"/>
          </a:p>
        </p:txBody>
      </p:sp>
      <p:sp>
        <p:nvSpPr>
          <p:cNvPr id="13" name="CuadroTexto 12"/>
          <p:cNvSpPr txBox="1"/>
          <p:nvPr/>
        </p:nvSpPr>
        <p:spPr>
          <a:xfrm>
            <a:off x="6191530" y="1377945"/>
            <a:ext cx="1364108" cy="369332"/>
          </a:xfrm>
          <a:prstGeom prst="rect">
            <a:avLst/>
          </a:prstGeom>
          <a:noFill/>
        </p:spPr>
        <p:txBody>
          <a:bodyPr wrap="square" rtlCol="0">
            <a:spAutoFit/>
          </a:bodyPr>
          <a:lstStyle/>
          <a:p>
            <a:r>
              <a:rPr lang="es-ES" b="1" dirty="0" smtClean="0"/>
              <a:t>REGIDORES</a:t>
            </a:r>
            <a:endParaRPr lang="es-ES" b="1" dirty="0"/>
          </a:p>
        </p:txBody>
      </p:sp>
      <p:sp>
        <p:nvSpPr>
          <p:cNvPr id="9" name="Rectángulo redondeado 8"/>
          <p:cNvSpPr/>
          <p:nvPr/>
        </p:nvSpPr>
        <p:spPr>
          <a:xfrm>
            <a:off x="462426" y="5786593"/>
            <a:ext cx="7889837" cy="727900"/>
          </a:xfrm>
          <a:prstGeom prst="roundRect">
            <a:avLst/>
          </a:prstGeom>
          <a:solidFill>
            <a:srgbClr val="FFC0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Alcanza al cónyuge, conviviente o los parientes hasta el segundo grado de consanguinidad o </a:t>
            </a:r>
            <a:r>
              <a:rPr lang="es-ES" b="1" dirty="0" smtClean="0"/>
              <a:t>afinidad, por el mismo plazo, pero solo en el ámbito de competencia territorial</a:t>
            </a:r>
            <a:endParaRPr lang="es-ES" b="1" dirty="0"/>
          </a:p>
        </p:txBody>
      </p:sp>
    </p:spTree>
    <p:extLst>
      <p:ext uri="{BB962C8B-B14F-4D97-AF65-F5344CB8AC3E}">
        <p14:creationId xmlns:p14="http://schemas.microsoft.com/office/powerpoint/2010/main" val="4183115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875874" y="394853"/>
            <a:ext cx="5934657" cy="218563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t>Aquellos que </a:t>
            </a:r>
            <a:r>
              <a:rPr lang="es-ES" b="1" dirty="0"/>
              <a:t>tengan intervención directa en la determinación de las características técnicas y valor referencial, elaboración de Bases, selección y evaluación de ofertas de un proceso de selección y en la autorización de pagos de los contratos derivados de dicho proceso, salvo en el caso de los contratos de supervisión.</a:t>
            </a:r>
          </a:p>
        </p:txBody>
      </p:sp>
      <p:sp>
        <p:nvSpPr>
          <p:cNvPr id="5" name="Rectángulo redondeado 4"/>
          <p:cNvSpPr/>
          <p:nvPr/>
        </p:nvSpPr>
        <p:spPr>
          <a:xfrm>
            <a:off x="2875873" y="2748653"/>
            <a:ext cx="5934657" cy="3345366"/>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solidFill>
                  <a:schemeClr val="tx1"/>
                </a:solidFill>
              </a:rPr>
              <a:t>Aquellos que </a:t>
            </a:r>
            <a:r>
              <a:rPr lang="es-ES" b="1" dirty="0">
                <a:solidFill>
                  <a:schemeClr val="tx1"/>
                </a:solidFill>
              </a:rPr>
              <a:t>tengan intervención directa en cualquiera de las siguientes actuaciones: i) determinación de las características técnicas y/o valor referencial o valor estimado, ii) elaboración de documentos del procedimiento de selección, iii) calificación y evaluación de ofertas, y iv) la conformidad de los contratos derivados de dicho procedimiento, salvo en el caso de los contratos de supervisión. Tratándose de personas jurídicas el impedimento le alcanza si la referida intervención se produce a través de personas que se vinculan a esta.</a:t>
            </a:r>
          </a:p>
        </p:txBody>
      </p:sp>
      <p:sp>
        <p:nvSpPr>
          <p:cNvPr id="6" name="Título 1"/>
          <p:cNvSpPr txBox="1">
            <a:spLocks/>
          </p:cNvSpPr>
          <p:nvPr/>
        </p:nvSpPr>
        <p:spPr>
          <a:xfrm>
            <a:off x="108697" y="497880"/>
            <a:ext cx="2686887" cy="17730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ES" sz="2200" b="1" dirty="0" smtClean="0">
                <a:latin typeface="+mn-lt"/>
              </a:rPr>
              <a:t>IMPEDIMENTOS DE SERVIDORES PÚBLICOS</a:t>
            </a:r>
            <a:br>
              <a:rPr lang="es-ES" sz="2200" b="1" dirty="0" smtClean="0">
                <a:latin typeface="+mn-lt"/>
              </a:rPr>
            </a:br>
            <a:r>
              <a:rPr lang="es-ES" sz="2000" dirty="0" smtClean="0">
                <a:latin typeface="+mn-lt"/>
              </a:rPr>
              <a:t>(Normativa vigente)</a:t>
            </a:r>
            <a:endParaRPr lang="es-ES" sz="2000" dirty="0"/>
          </a:p>
        </p:txBody>
      </p:sp>
      <p:sp>
        <p:nvSpPr>
          <p:cNvPr id="8" name="Título 1"/>
          <p:cNvSpPr txBox="1">
            <a:spLocks/>
          </p:cNvSpPr>
          <p:nvPr/>
        </p:nvSpPr>
        <p:spPr>
          <a:xfrm>
            <a:off x="164921" y="3373732"/>
            <a:ext cx="2686887" cy="17730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ES" sz="2200" b="1" dirty="0" smtClean="0">
                <a:latin typeface="+mn-lt"/>
              </a:rPr>
              <a:t>IMPEDIMENTOS DE SERVIDORES PÚBLICOS</a:t>
            </a:r>
            <a:br>
              <a:rPr lang="es-ES" sz="2200" b="1" dirty="0" smtClean="0">
                <a:latin typeface="+mn-lt"/>
              </a:rPr>
            </a:br>
            <a:r>
              <a:rPr lang="es-ES" sz="2000" dirty="0" smtClean="0">
                <a:latin typeface="+mn-lt"/>
              </a:rPr>
              <a:t>(Decreto Legislativo N°1444)</a:t>
            </a:r>
            <a:endParaRPr lang="es-ES" sz="2000" dirty="0"/>
          </a:p>
        </p:txBody>
      </p:sp>
      <p:sp>
        <p:nvSpPr>
          <p:cNvPr id="10" name="Pergamino vertical 9"/>
          <p:cNvSpPr/>
          <p:nvPr/>
        </p:nvSpPr>
        <p:spPr>
          <a:xfrm>
            <a:off x="369788" y="5317958"/>
            <a:ext cx="2482020" cy="1200184"/>
          </a:xfrm>
          <a:prstGeom prst="verticalScroll">
            <a:avLst/>
          </a:prstGeom>
          <a:solidFill>
            <a:srgbClr val="FFC0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En ambos casos, alcanza </a:t>
            </a:r>
            <a:r>
              <a:rPr lang="es-ES" sz="1400" b="1" dirty="0">
                <a:solidFill>
                  <a:schemeClr val="tx1"/>
                </a:solidFill>
              </a:rPr>
              <a:t>al cónyuge, conviviente o los parientes hasta el segundo grado de consanguinidad o afinidad</a:t>
            </a:r>
          </a:p>
        </p:txBody>
      </p:sp>
    </p:spTree>
    <p:extLst>
      <p:ext uri="{BB962C8B-B14F-4D97-AF65-F5344CB8AC3E}">
        <p14:creationId xmlns:p14="http://schemas.microsoft.com/office/powerpoint/2010/main" val="2044350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624" y="2597726"/>
            <a:ext cx="7886700" cy="977613"/>
          </a:xfrm>
        </p:spPr>
        <p:txBody>
          <a:bodyPr>
            <a:normAutofit/>
          </a:bodyPr>
          <a:lstStyle/>
          <a:p>
            <a:pPr algn="ctr"/>
            <a:r>
              <a:rPr lang="es-ES" sz="3500" b="1" dirty="0" smtClean="0">
                <a:latin typeface="Calibri" panose="020F0502020204030204" pitchFamily="34" charset="0"/>
              </a:rPr>
              <a:t>4. ASPECTOS A RECORDAR</a:t>
            </a:r>
            <a:endParaRPr lang="es-ES" sz="3500" b="1" dirty="0">
              <a:latin typeface="Calibri" panose="020F0502020204030204" pitchFamily="34" charset="0"/>
            </a:endParaRPr>
          </a:p>
        </p:txBody>
      </p:sp>
    </p:spTree>
    <p:extLst>
      <p:ext uri="{BB962C8B-B14F-4D97-AF65-F5344CB8AC3E}">
        <p14:creationId xmlns:p14="http://schemas.microsoft.com/office/powerpoint/2010/main" val="6084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lamada de nube 5"/>
          <p:cNvSpPr/>
          <p:nvPr/>
        </p:nvSpPr>
        <p:spPr>
          <a:xfrm>
            <a:off x="3096491" y="2909455"/>
            <a:ext cx="4769427" cy="2919845"/>
          </a:xfrm>
          <a:prstGeom prst="cloudCallout">
            <a:avLst>
              <a:gd name="adj1" fmla="val -67238"/>
              <a:gd name="adj2" fmla="val -4568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Las entidades están obligadas a registrar en el SEACE todos los documentos vinculados a las contrataciones que realicen, independientemente que se sujeten al ámbito de aplicación de la Ley, su cuantía o fuente de financiamiento.</a:t>
            </a:r>
            <a:endParaRPr lang="es-ES" b="1" dirty="0"/>
          </a:p>
        </p:txBody>
      </p:sp>
      <p:pic>
        <p:nvPicPr>
          <p:cNvPr id="9" name="Imagen 8"/>
          <p:cNvPicPr>
            <a:picLocks noChangeAspect="1"/>
          </p:cNvPicPr>
          <p:nvPr/>
        </p:nvPicPr>
        <p:blipFill rotWithShape="1">
          <a:blip r:embed="rId2"/>
          <a:srcRect l="16140" t="2713" r="12598" b="45732"/>
          <a:stretch/>
        </p:blipFill>
        <p:spPr>
          <a:xfrm>
            <a:off x="768932" y="1246909"/>
            <a:ext cx="3387434" cy="1464002"/>
          </a:xfrm>
          <a:prstGeom prst="rect">
            <a:avLst/>
          </a:prstGeom>
        </p:spPr>
      </p:pic>
    </p:spTree>
    <p:extLst>
      <p:ext uri="{BB962C8B-B14F-4D97-AF65-F5344CB8AC3E}">
        <p14:creationId xmlns:p14="http://schemas.microsoft.com/office/powerpoint/2010/main" val="3991361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de nube 3"/>
          <p:cNvSpPr/>
          <p:nvPr/>
        </p:nvSpPr>
        <p:spPr>
          <a:xfrm>
            <a:off x="3470565" y="2836718"/>
            <a:ext cx="4835236" cy="2628900"/>
          </a:xfrm>
          <a:prstGeom prst="cloudCallout">
            <a:avLst>
              <a:gd name="adj1" fmla="val -64083"/>
              <a:gd name="adj2" fmla="val -6112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Los proveedores de bienes, de servicios, ejecutores de obras y consultores de obras deben contar con inscripción vigente en el RNP.</a:t>
            </a:r>
            <a:endParaRPr lang="es-ES" b="1"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872" t="46123" r="50436" b="17428"/>
          <a:stretch/>
        </p:blipFill>
        <p:spPr>
          <a:xfrm>
            <a:off x="841663" y="758536"/>
            <a:ext cx="3335482" cy="1465119"/>
          </a:xfrm>
          <a:prstGeom prst="rect">
            <a:avLst/>
          </a:prstGeom>
        </p:spPr>
      </p:pic>
    </p:spTree>
    <p:extLst>
      <p:ext uri="{BB962C8B-B14F-4D97-AF65-F5344CB8AC3E}">
        <p14:creationId xmlns:p14="http://schemas.microsoft.com/office/powerpoint/2010/main" val="311019389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58" y="1808883"/>
            <a:ext cx="2562225" cy="3333750"/>
          </a:xfrm>
          <a:prstGeom prst="rect">
            <a:avLst/>
          </a:prstGeom>
        </p:spPr>
      </p:pic>
      <p:sp>
        <p:nvSpPr>
          <p:cNvPr id="9" name="Rectángulo redondeado 8"/>
          <p:cNvSpPr/>
          <p:nvPr/>
        </p:nvSpPr>
        <p:spPr>
          <a:xfrm>
            <a:off x="3546329" y="1216601"/>
            <a:ext cx="4249882" cy="59228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a:solidFill>
                    <a:schemeClr val="bg1"/>
                  </a:solidFill>
                </a:ln>
              </a:rPr>
              <a:t>DEBER DE SUPERVISIÓN DE LA ENTIDAD</a:t>
            </a:r>
            <a:endParaRPr lang="es-ES" b="1" dirty="0">
              <a:ln>
                <a:solidFill>
                  <a:schemeClr val="bg1"/>
                </a:solidFill>
              </a:ln>
            </a:endParaRPr>
          </a:p>
        </p:txBody>
      </p:sp>
      <p:sp>
        <p:nvSpPr>
          <p:cNvPr id="10" name="Rectángulo redondeado 9"/>
          <p:cNvSpPr/>
          <p:nvPr/>
        </p:nvSpPr>
        <p:spPr>
          <a:xfrm>
            <a:off x="3546329" y="2050039"/>
            <a:ext cx="4249882" cy="15317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deber de supervisión se extiende a todos los niveles de la entidad y se aplica respecto de todo el proceso </a:t>
            </a:r>
            <a:r>
              <a:rPr lang="es-ES" dirty="0" smtClean="0"/>
              <a:t>de contratación </a:t>
            </a:r>
            <a:r>
              <a:rPr lang="es-ES" dirty="0" smtClean="0"/>
              <a:t>(bienes</a:t>
            </a:r>
            <a:r>
              <a:rPr lang="es-ES" dirty="0" smtClean="0"/>
              <a:t>, servicios y </a:t>
            </a:r>
            <a:r>
              <a:rPr lang="es-ES" dirty="0" smtClean="0"/>
              <a:t>obras)</a:t>
            </a:r>
            <a:endParaRPr lang="es-ES" dirty="0"/>
          </a:p>
        </p:txBody>
      </p:sp>
      <p:graphicFrame>
        <p:nvGraphicFramePr>
          <p:cNvPr id="11" name="Diagrama 10"/>
          <p:cNvGraphicFramePr/>
          <p:nvPr>
            <p:extLst>
              <p:ext uri="{D42A27DB-BD31-4B8C-83A1-F6EECF244321}">
                <p14:modId xmlns:p14="http://schemas.microsoft.com/office/powerpoint/2010/main" val="3795152195"/>
              </p:ext>
            </p:extLst>
          </p:nvPr>
        </p:nvGraphicFramePr>
        <p:xfrm>
          <a:off x="3750636" y="3717763"/>
          <a:ext cx="4125673" cy="2205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4916864"/>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190511542"/>
              </p:ext>
            </p:extLst>
          </p:nvPr>
        </p:nvGraphicFramePr>
        <p:xfrm>
          <a:off x="3624263" y="829108"/>
          <a:ext cx="4844328" cy="5226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469" y="1910577"/>
            <a:ext cx="2943922" cy="2739482"/>
          </a:xfrm>
          <a:prstGeom prst="rect">
            <a:avLst/>
          </a:prstGeom>
        </p:spPr>
      </p:pic>
    </p:spTree>
    <p:extLst>
      <p:ext uri="{BB962C8B-B14F-4D97-AF65-F5344CB8AC3E}">
        <p14:creationId xmlns:p14="http://schemas.microsoft.com/office/powerpoint/2010/main" val="171048623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81990820"/>
              </p:ext>
            </p:extLst>
          </p:nvPr>
        </p:nvGraphicFramePr>
        <p:xfrm>
          <a:off x="1539471" y="16269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848134" y="2034181"/>
            <a:ext cx="342900" cy="430887"/>
          </a:xfrm>
          <a:prstGeom prst="rect">
            <a:avLst/>
          </a:prstGeom>
          <a:noFill/>
        </p:spPr>
        <p:txBody>
          <a:bodyPr wrap="square" rtlCol="0">
            <a:spAutoFit/>
          </a:bodyPr>
          <a:lstStyle/>
          <a:p>
            <a:r>
              <a:rPr lang="es-ES" sz="2200" dirty="0" smtClean="0">
                <a:hlinkClick r:id="rId7" action="ppaction://hlinksldjump"/>
              </a:rPr>
              <a:t>1</a:t>
            </a:r>
            <a:endParaRPr lang="es-ES" sz="2200" dirty="0"/>
          </a:p>
        </p:txBody>
      </p:sp>
      <p:sp>
        <p:nvSpPr>
          <p:cNvPr id="6" name="CuadroTexto 5">
            <a:hlinkClick r:id="rId8" action="ppaction://hlinksldjump"/>
          </p:cNvPr>
          <p:cNvSpPr txBox="1"/>
          <p:nvPr/>
        </p:nvSpPr>
        <p:spPr>
          <a:xfrm>
            <a:off x="2191034" y="3004995"/>
            <a:ext cx="313174" cy="430887"/>
          </a:xfrm>
          <a:prstGeom prst="rect">
            <a:avLst/>
          </a:prstGeom>
          <a:noFill/>
        </p:spPr>
        <p:txBody>
          <a:bodyPr wrap="square" rtlCol="0">
            <a:spAutoFit/>
          </a:bodyPr>
          <a:lstStyle/>
          <a:p>
            <a:r>
              <a:rPr lang="es-ES" sz="2200" dirty="0">
                <a:hlinkClick r:id="rId8" action="ppaction://hlinksldjump"/>
              </a:rPr>
              <a:t>2</a:t>
            </a:r>
            <a:endParaRPr lang="es-ES" sz="2200" dirty="0"/>
          </a:p>
        </p:txBody>
      </p:sp>
      <p:sp>
        <p:nvSpPr>
          <p:cNvPr id="8" name="Título 1"/>
          <p:cNvSpPr>
            <a:spLocks noGrp="1"/>
          </p:cNvSpPr>
          <p:nvPr>
            <p:ph type="title"/>
          </p:nvPr>
        </p:nvSpPr>
        <p:spPr>
          <a:xfrm>
            <a:off x="456969" y="608779"/>
            <a:ext cx="8219440" cy="827382"/>
          </a:xfrm>
        </p:spPr>
        <p:txBody>
          <a:bodyPr>
            <a:normAutofit fontScale="90000"/>
          </a:bodyPr>
          <a:lstStyle/>
          <a:p>
            <a:pPr lvl="0" algn="ctr"/>
            <a:r>
              <a:rPr lang="es-ES" sz="3200" b="1" dirty="0" smtClean="0">
                <a:latin typeface="+mn-lt"/>
                <a:cs typeface="Aharoni" panose="02010803020104030203" pitchFamily="2" charset="-79"/>
              </a:rPr>
              <a:t>PRINCIPALES ASPECTOS DEL RÉGIMEN GENERAL DE CONTRATACIÓN PÚBLICA</a:t>
            </a:r>
            <a:endParaRPr lang="es-ES" sz="3200" b="1" dirty="0">
              <a:latin typeface="+mn-lt"/>
              <a:cs typeface="Aharoni" panose="02010803020104030203" pitchFamily="2" charset="-79"/>
            </a:endParaRPr>
          </a:p>
        </p:txBody>
      </p:sp>
      <p:sp>
        <p:nvSpPr>
          <p:cNvPr id="10" name="CuadroTexto 9">
            <a:hlinkClick r:id="rId9" action="ppaction://hlinksldjump"/>
          </p:cNvPr>
          <p:cNvSpPr txBox="1"/>
          <p:nvPr/>
        </p:nvSpPr>
        <p:spPr>
          <a:xfrm>
            <a:off x="2191034" y="3917108"/>
            <a:ext cx="342900" cy="430887"/>
          </a:xfrm>
          <a:prstGeom prst="rect">
            <a:avLst/>
          </a:prstGeom>
          <a:noFill/>
        </p:spPr>
        <p:txBody>
          <a:bodyPr wrap="square" rtlCol="0">
            <a:spAutoFit/>
          </a:bodyPr>
          <a:lstStyle/>
          <a:p>
            <a:r>
              <a:rPr lang="es-ES" sz="2200" dirty="0" smtClean="0">
                <a:hlinkClick r:id="rId10" action="ppaction://hlinksldjump"/>
              </a:rPr>
              <a:t>3</a:t>
            </a:r>
            <a:endParaRPr lang="es-ES" sz="2200" dirty="0"/>
          </a:p>
        </p:txBody>
      </p:sp>
      <p:sp>
        <p:nvSpPr>
          <p:cNvPr id="7" name="CuadroTexto 6">
            <a:hlinkClick r:id="rId9" action="ppaction://hlinksldjump"/>
          </p:cNvPr>
          <p:cNvSpPr txBox="1"/>
          <p:nvPr/>
        </p:nvSpPr>
        <p:spPr>
          <a:xfrm>
            <a:off x="1848134" y="4867754"/>
            <a:ext cx="342900" cy="430887"/>
          </a:xfrm>
          <a:prstGeom prst="rect">
            <a:avLst/>
          </a:prstGeom>
          <a:noFill/>
        </p:spPr>
        <p:txBody>
          <a:bodyPr wrap="square" rtlCol="0">
            <a:spAutoFit/>
          </a:bodyPr>
          <a:lstStyle/>
          <a:p>
            <a:r>
              <a:rPr lang="es-ES" sz="2200" dirty="0" smtClean="0">
                <a:hlinkClick r:id="rId11" action="ppaction://hlinksldjump"/>
              </a:rPr>
              <a:t>4</a:t>
            </a:r>
            <a:endParaRPr lang="es-ES" sz="2200" dirty="0"/>
          </a:p>
        </p:txBody>
      </p:sp>
    </p:spTree>
    <p:extLst>
      <p:ext uri="{BB962C8B-B14F-4D97-AF65-F5344CB8AC3E}">
        <p14:creationId xmlns:p14="http://schemas.microsoft.com/office/powerpoint/2010/main" val="1010366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255" y="643415"/>
            <a:ext cx="2785634" cy="2785634"/>
          </a:xfrm>
          <a:prstGeom prst="rect">
            <a:avLst/>
          </a:prstGeom>
        </p:spPr>
      </p:pic>
      <p:sp>
        <p:nvSpPr>
          <p:cNvPr id="6" name="Rectángulo redondeado 5"/>
          <p:cNvSpPr/>
          <p:nvPr/>
        </p:nvSpPr>
        <p:spPr>
          <a:xfrm>
            <a:off x="1234763" y="1521882"/>
            <a:ext cx="3560619" cy="1028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Aharoni" panose="02010803020104030203" pitchFamily="2" charset="-79"/>
                <a:cs typeface="Aharoni" panose="02010803020104030203" pitchFamily="2" charset="-79"/>
              </a:rPr>
              <a:t>FRACCIONAMIENTO</a:t>
            </a:r>
            <a:endParaRPr lang="es-ES" b="1" dirty="0">
              <a:solidFill>
                <a:schemeClr val="tx1"/>
              </a:solidFill>
              <a:latin typeface="Aharoni" panose="02010803020104030203" pitchFamily="2" charset="-79"/>
              <a:cs typeface="Aharoni" panose="02010803020104030203" pitchFamily="2" charset="-79"/>
            </a:endParaRPr>
          </a:p>
        </p:txBody>
      </p:sp>
      <p:sp>
        <p:nvSpPr>
          <p:cNvPr id="7" name="Rectángulo redondeado 6"/>
          <p:cNvSpPr/>
          <p:nvPr/>
        </p:nvSpPr>
        <p:spPr>
          <a:xfrm>
            <a:off x="1851290" y="373253"/>
            <a:ext cx="2348345" cy="405245"/>
          </a:xfrm>
          <a:prstGeom prst="roundRect">
            <a:avLst/>
          </a:prstGeom>
          <a:solidFill>
            <a:srgbClr val="FA3636"/>
          </a:solidFill>
          <a:ln>
            <a:solidFill>
              <a:srgbClr val="F7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22225">
                  <a:solidFill>
                    <a:schemeClr val="bg1"/>
                  </a:solidFill>
                  <a:prstDash val="solid"/>
                </a:ln>
                <a:solidFill>
                  <a:schemeClr val="bg1"/>
                </a:solidFill>
                <a:effectLst>
                  <a:outerShdw blurRad="50800" dist="38100" dir="8100000" algn="tr" rotWithShape="0">
                    <a:prstClr val="black">
                      <a:alpha val="40000"/>
                    </a:prstClr>
                  </a:outerShdw>
                </a:effectLst>
              </a:rPr>
              <a:t>PROHIBIDO</a:t>
            </a:r>
            <a:endParaRPr lang="es-ES" b="1" dirty="0">
              <a:ln w="22225">
                <a:solidFill>
                  <a:schemeClr val="bg1"/>
                </a:solidFill>
                <a:prstDash val="solid"/>
              </a:ln>
              <a:solidFill>
                <a:schemeClr val="bg1"/>
              </a:solidFill>
              <a:effectLst>
                <a:outerShdw blurRad="50800" dist="38100" dir="8100000" algn="tr" rotWithShape="0">
                  <a:prstClr val="black">
                    <a:alpha val="40000"/>
                  </a:prstClr>
                </a:outerShdw>
              </a:effectLst>
            </a:endParaRPr>
          </a:p>
        </p:txBody>
      </p:sp>
      <p:cxnSp>
        <p:nvCxnSpPr>
          <p:cNvPr id="10" name="Conector recto 9"/>
          <p:cNvCxnSpPr/>
          <p:nvPr/>
        </p:nvCxnSpPr>
        <p:spPr>
          <a:xfrm flipH="1">
            <a:off x="4312200" y="1317526"/>
            <a:ext cx="1087585" cy="745548"/>
          </a:xfrm>
          <a:prstGeom prst="line">
            <a:avLst/>
          </a:prstGeom>
          <a:ln>
            <a:solidFill>
              <a:srgbClr val="FA3636"/>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a:off x="4301809" y="2070433"/>
            <a:ext cx="1087585" cy="1"/>
          </a:xfrm>
          <a:prstGeom prst="line">
            <a:avLst/>
          </a:prstGeom>
          <a:ln>
            <a:solidFill>
              <a:srgbClr val="FA3636"/>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a:stCxn id="22" idx="1"/>
          </p:cNvCxnSpPr>
          <p:nvPr/>
        </p:nvCxnSpPr>
        <p:spPr>
          <a:xfrm flipH="1" flipV="1">
            <a:off x="4308300" y="2073465"/>
            <a:ext cx="1104465" cy="721303"/>
          </a:xfrm>
          <a:prstGeom prst="line">
            <a:avLst/>
          </a:prstGeom>
          <a:ln>
            <a:solidFill>
              <a:srgbClr val="FA3636"/>
            </a:solidFill>
          </a:ln>
        </p:spPr>
        <p:style>
          <a:lnRef idx="1">
            <a:schemeClr val="accent1"/>
          </a:lnRef>
          <a:fillRef idx="0">
            <a:schemeClr val="accent1"/>
          </a:fillRef>
          <a:effectRef idx="0">
            <a:schemeClr val="accent1"/>
          </a:effectRef>
          <a:fontRef idx="minor">
            <a:schemeClr val="tx1"/>
          </a:fontRef>
        </p:style>
      </p:cxnSp>
      <p:sp>
        <p:nvSpPr>
          <p:cNvPr id="20" name="Rectángulo redondeado 19"/>
          <p:cNvSpPr/>
          <p:nvPr/>
        </p:nvSpPr>
        <p:spPr>
          <a:xfrm>
            <a:off x="5395884" y="1056455"/>
            <a:ext cx="1163781" cy="633845"/>
          </a:xfrm>
          <a:prstGeom prst="roundRect">
            <a:avLst/>
          </a:prstGeom>
          <a:solidFill>
            <a:srgbClr val="FF7C80"/>
          </a:solidFill>
          <a:ln>
            <a:solidFill>
              <a:srgbClr val="FA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Bienes</a:t>
            </a:r>
            <a:endParaRPr lang="es-ES" b="1" dirty="0">
              <a:solidFill>
                <a:schemeClr val="tx1"/>
              </a:solidFill>
            </a:endParaRPr>
          </a:p>
        </p:txBody>
      </p:sp>
      <p:sp>
        <p:nvSpPr>
          <p:cNvPr id="21" name="Rectángulo redondeado 20"/>
          <p:cNvSpPr/>
          <p:nvPr/>
        </p:nvSpPr>
        <p:spPr>
          <a:xfrm>
            <a:off x="5402374" y="1759142"/>
            <a:ext cx="1163781" cy="633845"/>
          </a:xfrm>
          <a:prstGeom prst="roundRect">
            <a:avLst/>
          </a:prstGeom>
          <a:solidFill>
            <a:srgbClr val="FF7C80"/>
          </a:solidFill>
          <a:ln>
            <a:solidFill>
              <a:srgbClr val="FA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Servicios</a:t>
            </a:r>
            <a:endParaRPr lang="es-ES" b="1" dirty="0">
              <a:solidFill>
                <a:schemeClr val="tx1"/>
              </a:solidFill>
            </a:endParaRPr>
          </a:p>
        </p:txBody>
      </p:sp>
      <p:sp>
        <p:nvSpPr>
          <p:cNvPr id="22" name="Rectángulo redondeado 21"/>
          <p:cNvSpPr/>
          <p:nvPr/>
        </p:nvSpPr>
        <p:spPr>
          <a:xfrm>
            <a:off x="5412765" y="2477845"/>
            <a:ext cx="1163781" cy="633845"/>
          </a:xfrm>
          <a:prstGeom prst="roundRect">
            <a:avLst/>
          </a:prstGeom>
          <a:solidFill>
            <a:srgbClr val="FF7C80"/>
          </a:solidFill>
          <a:ln>
            <a:solidFill>
              <a:srgbClr val="FA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Obras</a:t>
            </a:r>
            <a:endParaRPr lang="es-ES" b="1" dirty="0">
              <a:solidFill>
                <a:schemeClr val="tx1"/>
              </a:solidFill>
            </a:endParaRPr>
          </a:p>
        </p:txBody>
      </p:sp>
      <p:sp>
        <p:nvSpPr>
          <p:cNvPr id="26" name="Rectángulo redondeado 25"/>
          <p:cNvSpPr/>
          <p:nvPr/>
        </p:nvSpPr>
        <p:spPr>
          <a:xfrm>
            <a:off x="795292" y="4435774"/>
            <a:ext cx="2328021" cy="906694"/>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Con la finalidad de:</a:t>
            </a:r>
            <a:endParaRPr lang="es-ES" b="1" dirty="0">
              <a:solidFill>
                <a:schemeClr val="tx1"/>
              </a:solidFill>
            </a:endParaRPr>
          </a:p>
        </p:txBody>
      </p:sp>
      <p:sp>
        <p:nvSpPr>
          <p:cNvPr id="27" name="Rectángulo redondeado 26"/>
          <p:cNvSpPr/>
          <p:nvPr/>
        </p:nvSpPr>
        <p:spPr>
          <a:xfrm>
            <a:off x="3214391" y="3429049"/>
            <a:ext cx="5171328" cy="56580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Evitar </a:t>
            </a:r>
            <a:r>
              <a:rPr lang="es-ES" sz="1700" dirty="0">
                <a:solidFill>
                  <a:schemeClr val="tx1"/>
                </a:solidFill>
              </a:rPr>
              <a:t>el tipo de procedimiento de selección que corresponda según la necesidad </a:t>
            </a:r>
            <a:r>
              <a:rPr lang="es-ES" sz="1700" dirty="0" smtClean="0">
                <a:solidFill>
                  <a:schemeClr val="tx1"/>
                </a:solidFill>
              </a:rPr>
              <a:t>anual</a:t>
            </a:r>
            <a:endParaRPr lang="es-ES" sz="1700" dirty="0">
              <a:solidFill>
                <a:schemeClr val="tx1"/>
              </a:solidFill>
            </a:endParaRPr>
          </a:p>
        </p:txBody>
      </p:sp>
      <p:sp>
        <p:nvSpPr>
          <p:cNvPr id="28" name="Rectángulo redondeado 27"/>
          <p:cNvSpPr/>
          <p:nvPr/>
        </p:nvSpPr>
        <p:spPr>
          <a:xfrm>
            <a:off x="3204641" y="4050359"/>
            <a:ext cx="5181344" cy="659646"/>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Dividir la contratación a través de la realización de dos o más procedimientos de selección</a:t>
            </a:r>
            <a:endParaRPr lang="es-ES" sz="1700" dirty="0">
              <a:solidFill>
                <a:schemeClr val="tx1"/>
              </a:solidFill>
            </a:endParaRPr>
          </a:p>
        </p:txBody>
      </p:sp>
      <p:sp>
        <p:nvSpPr>
          <p:cNvPr id="29" name="Rectángulo redondeado 28"/>
          <p:cNvSpPr/>
          <p:nvPr/>
        </p:nvSpPr>
        <p:spPr>
          <a:xfrm>
            <a:off x="3204641" y="4767365"/>
            <a:ext cx="5146436" cy="777361"/>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Evadir la aplicación de la normativa de contrataciones para dar lugar a contrataciones iguales o inferiores a ocho (8) UIT</a:t>
            </a:r>
            <a:endParaRPr lang="es-ES" sz="1700" dirty="0">
              <a:solidFill>
                <a:schemeClr val="tx1"/>
              </a:solidFill>
            </a:endParaRPr>
          </a:p>
        </p:txBody>
      </p:sp>
      <p:sp>
        <p:nvSpPr>
          <p:cNvPr id="30" name="Rectángulo redondeado 29"/>
          <p:cNvSpPr/>
          <p:nvPr/>
        </p:nvSpPr>
        <p:spPr>
          <a:xfrm>
            <a:off x="3204641" y="5640485"/>
            <a:ext cx="5146436" cy="715709"/>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rPr>
              <a:t>Evadir el cumplimiento de los tratados o compromisos internacionales que incluyan disposiciones sobre contratación pública</a:t>
            </a:r>
            <a:endParaRPr lang="es-ES" sz="1700" dirty="0">
              <a:solidFill>
                <a:schemeClr val="tx1"/>
              </a:solidFill>
            </a:endParaRPr>
          </a:p>
        </p:txBody>
      </p:sp>
      <p:cxnSp>
        <p:nvCxnSpPr>
          <p:cNvPr id="31" name="Conector recto 30"/>
          <p:cNvCxnSpPr/>
          <p:nvPr/>
        </p:nvCxnSpPr>
        <p:spPr>
          <a:xfrm flipH="1">
            <a:off x="2092886" y="3818290"/>
            <a:ext cx="1121509" cy="776096"/>
          </a:xfrm>
          <a:prstGeom prst="line">
            <a:avLst/>
          </a:prstGeom>
          <a:ln>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a:stCxn id="28" idx="1"/>
          </p:cNvCxnSpPr>
          <p:nvPr/>
        </p:nvCxnSpPr>
        <p:spPr>
          <a:xfrm flipH="1">
            <a:off x="2394219" y="4380182"/>
            <a:ext cx="810422" cy="209206"/>
          </a:xfrm>
          <a:prstGeom prst="line">
            <a:avLst/>
          </a:prstGeom>
          <a:ln>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a:stCxn id="30" idx="1"/>
          </p:cNvCxnSpPr>
          <p:nvPr/>
        </p:nvCxnSpPr>
        <p:spPr>
          <a:xfrm flipH="1" flipV="1">
            <a:off x="2092883" y="5314824"/>
            <a:ext cx="1111758" cy="683516"/>
          </a:xfrm>
          <a:prstGeom prst="line">
            <a:avLst/>
          </a:prstGeom>
          <a:ln>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flipV="1">
            <a:off x="2799431" y="5319820"/>
            <a:ext cx="405210" cy="110570"/>
          </a:xfrm>
          <a:prstGeom prst="line">
            <a:avLst/>
          </a:prstGeom>
          <a:ln>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3601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81" y="657310"/>
            <a:ext cx="3253274" cy="2327582"/>
          </a:xfrm>
          <a:prstGeom prst="rect">
            <a:avLst/>
          </a:prstGeom>
        </p:spPr>
      </p:pic>
      <p:graphicFrame>
        <p:nvGraphicFramePr>
          <p:cNvPr id="5" name="Diagrama 4"/>
          <p:cNvGraphicFramePr/>
          <p:nvPr>
            <p:extLst>
              <p:ext uri="{D42A27DB-BD31-4B8C-83A1-F6EECF244321}">
                <p14:modId xmlns:p14="http://schemas.microsoft.com/office/powerpoint/2010/main" val="131388975"/>
              </p:ext>
            </p:extLst>
          </p:nvPr>
        </p:nvGraphicFramePr>
        <p:xfrm>
          <a:off x="3631164" y="2467263"/>
          <a:ext cx="4775082" cy="3684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587567"/>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360" y="2501553"/>
            <a:ext cx="8219440" cy="1197611"/>
          </a:xfrm>
        </p:spPr>
        <p:txBody>
          <a:bodyPr>
            <a:noAutofit/>
          </a:bodyPr>
          <a:lstStyle/>
          <a:p>
            <a:pPr algn="ctr"/>
            <a:r>
              <a:rPr lang="es-ES" sz="4000" b="1" dirty="0" smtClean="0">
                <a:latin typeface="Calibri" panose="020F0502020204030204" pitchFamily="34" charset="0"/>
              </a:rPr>
              <a:t>GRACIAS</a:t>
            </a:r>
            <a:endParaRPr lang="es-ES" sz="4000" b="1" dirty="0">
              <a:latin typeface="Calibri" panose="020F050202020403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845" y="564714"/>
            <a:ext cx="2847996" cy="600927"/>
          </a:xfrm>
          <a:prstGeom prst="rect">
            <a:avLst/>
          </a:prstGeom>
        </p:spPr>
      </p:pic>
      <p:sp>
        <p:nvSpPr>
          <p:cNvPr id="12" name="Rectángulo 11"/>
          <p:cNvSpPr/>
          <p:nvPr/>
        </p:nvSpPr>
        <p:spPr>
          <a:xfrm>
            <a:off x="0" y="2245360"/>
            <a:ext cx="467360" cy="23571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8686800" y="2245360"/>
            <a:ext cx="467360" cy="23571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359" y="5463237"/>
            <a:ext cx="2621482" cy="593347"/>
          </a:xfrm>
          <a:prstGeom prst="rect">
            <a:avLst/>
          </a:prstGeom>
        </p:spPr>
      </p:pic>
    </p:spTree>
    <p:extLst>
      <p:ext uri="{BB962C8B-B14F-4D97-AF65-F5344CB8AC3E}">
        <p14:creationId xmlns:p14="http://schemas.microsoft.com/office/powerpoint/2010/main" val="25311558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1995054"/>
            <a:ext cx="7886700" cy="753773"/>
          </a:xfrm>
        </p:spPr>
        <p:txBody>
          <a:bodyPr>
            <a:normAutofit/>
          </a:bodyPr>
          <a:lstStyle/>
          <a:p>
            <a:pPr algn="ctr"/>
            <a:r>
              <a:rPr lang="es-ES" sz="4000" b="1" dirty="0" smtClean="0">
                <a:latin typeface="Calibri" panose="020F0502020204030204" pitchFamily="34" charset="0"/>
              </a:rPr>
              <a:t>PROCESO DE CONTRATACIÓN</a:t>
            </a:r>
            <a:endParaRPr lang="es-ES" sz="4000" b="1" dirty="0">
              <a:latin typeface="Calibri" panose="020F0502020204030204" pitchFamily="34" charset="0"/>
            </a:endParaRPr>
          </a:p>
        </p:txBody>
      </p:sp>
      <p:sp>
        <p:nvSpPr>
          <p:cNvPr id="3" name="2 Marcador de contenido"/>
          <p:cNvSpPr>
            <a:spLocks noGrp="1"/>
          </p:cNvSpPr>
          <p:nvPr>
            <p:ph type="body" idx="1"/>
          </p:nvPr>
        </p:nvSpPr>
        <p:spPr>
          <a:xfrm>
            <a:off x="623888" y="3488028"/>
            <a:ext cx="7886700" cy="1063191"/>
          </a:xfrm>
        </p:spPr>
        <p:txBody>
          <a:bodyPr>
            <a:normAutofit/>
          </a:bodyPr>
          <a:lstStyle/>
          <a:p>
            <a:pPr marL="0" indent="0" algn="ctr">
              <a:buNone/>
            </a:pPr>
            <a:r>
              <a:rPr lang="es-ES" sz="3200" b="1" dirty="0" smtClean="0">
                <a:latin typeface="Calibri" panose="020F0502020204030204" pitchFamily="34" charset="0"/>
              </a:rPr>
              <a:t>1. PLANIFICACIÓN</a:t>
            </a:r>
            <a:r>
              <a:rPr lang="es-ES" sz="3200" b="1" dirty="0">
                <a:latin typeface="Calibri" panose="020F0502020204030204" pitchFamily="34" charset="0"/>
              </a:rPr>
              <a:t>, CONTRATACIÓN Y EJECUCIÓN CONTRACTUAL </a:t>
            </a:r>
            <a:endParaRPr lang="es-PE" sz="3200" dirty="0"/>
          </a:p>
        </p:txBody>
      </p:sp>
    </p:spTree>
    <p:extLst>
      <p:ext uri="{BB962C8B-B14F-4D97-AF65-F5344CB8AC3E}">
        <p14:creationId xmlns:p14="http://schemas.microsoft.com/office/powerpoint/2010/main" val="3704159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502077" y="872474"/>
            <a:ext cx="8475667" cy="469806"/>
          </a:xfrm>
        </p:spPr>
        <p:txBody>
          <a:bodyPr>
            <a:noAutofit/>
          </a:bodyPr>
          <a:lstStyle/>
          <a:p>
            <a:pPr algn="ctr">
              <a:lnSpc>
                <a:spcPct val="100000"/>
              </a:lnSpc>
            </a:pPr>
            <a:r>
              <a:rPr lang="es-ES" sz="3200" b="1" dirty="0" smtClean="0">
                <a:latin typeface="Calibri" panose="020F0502020204030204" pitchFamily="34" charset="0"/>
              </a:rPr>
              <a:t>INTERACCIÓN DE SISTEMAS ADMINISTRATIVOS</a:t>
            </a:r>
            <a:endParaRPr lang="es-ES" sz="3200" b="1" baseline="30000" dirty="0">
              <a:latin typeface="Calibri" panose="020F0502020204030204" pitchFamily="34" charset="0"/>
            </a:endParaRPr>
          </a:p>
        </p:txBody>
      </p:sp>
      <p:graphicFrame>
        <p:nvGraphicFramePr>
          <p:cNvPr id="12" name="Diagrama 11"/>
          <p:cNvGraphicFramePr/>
          <p:nvPr>
            <p:extLst>
              <p:ext uri="{D42A27DB-BD31-4B8C-83A1-F6EECF244321}">
                <p14:modId xmlns:p14="http://schemas.microsoft.com/office/powerpoint/2010/main" val="1951053486"/>
              </p:ext>
            </p:extLst>
          </p:nvPr>
        </p:nvGraphicFramePr>
        <p:xfrm>
          <a:off x="1129144" y="1525655"/>
          <a:ext cx="71004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lecha doblada hacia arriba 12"/>
          <p:cNvSpPr/>
          <p:nvPr/>
        </p:nvSpPr>
        <p:spPr>
          <a:xfrm rot="10800000">
            <a:off x="4611797" y="2364473"/>
            <a:ext cx="1249475" cy="70593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o 13"/>
          <p:cNvGrpSpPr/>
          <p:nvPr/>
        </p:nvGrpSpPr>
        <p:grpSpPr>
          <a:xfrm>
            <a:off x="5861272" y="2103344"/>
            <a:ext cx="1298064" cy="730657"/>
            <a:chOff x="2526077" y="1666671"/>
            <a:chExt cx="1043845" cy="730657"/>
          </a:xfrm>
        </p:grpSpPr>
        <p:sp>
          <p:nvSpPr>
            <p:cNvPr id="15" name="Rectángulo redondeado 14"/>
            <p:cNvSpPr/>
            <p:nvPr/>
          </p:nvSpPr>
          <p:spPr>
            <a:xfrm>
              <a:off x="2526077" y="1666671"/>
              <a:ext cx="1043845" cy="730657"/>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ángulo 15"/>
            <p:cNvSpPr/>
            <p:nvPr/>
          </p:nvSpPr>
          <p:spPr>
            <a:xfrm>
              <a:off x="2561751" y="1702345"/>
              <a:ext cx="972497" cy="659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1200" b="1" kern="1200" dirty="0" smtClean="0"/>
                <a:t>PIA</a:t>
              </a:r>
              <a:endParaRPr lang="es-ES" sz="1200" b="1" kern="1200" dirty="0"/>
            </a:p>
          </p:txBody>
        </p:sp>
      </p:grpSp>
      <p:sp>
        <p:nvSpPr>
          <p:cNvPr id="19" name="Abrir llave 18"/>
          <p:cNvSpPr/>
          <p:nvPr/>
        </p:nvSpPr>
        <p:spPr>
          <a:xfrm>
            <a:off x="2897415" y="3307049"/>
            <a:ext cx="404279" cy="22826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Cerrar llave 19"/>
          <p:cNvSpPr/>
          <p:nvPr/>
        </p:nvSpPr>
        <p:spPr>
          <a:xfrm>
            <a:off x="7065821" y="1985139"/>
            <a:ext cx="384464" cy="967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Cerrar llave 20"/>
          <p:cNvSpPr/>
          <p:nvPr/>
        </p:nvSpPr>
        <p:spPr>
          <a:xfrm>
            <a:off x="7095262" y="4753988"/>
            <a:ext cx="384464" cy="967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Abrir llave 21"/>
          <p:cNvSpPr/>
          <p:nvPr/>
        </p:nvSpPr>
        <p:spPr>
          <a:xfrm>
            <a:off x="1757112" y="1581704"/>
            <a:ext cx="404279" cy="15655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Rectángulo redondeado 22"/>
          <p:cNvSpPr/>
          <p:nvPr/>
        </p:nvSpPr>
        <p:spPr>
          <a:xfrm>
            <a:off x="254660" y="2103343"/>
            <a:ext cx="1459839" cy="57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PLANEAMIENTO</a:t>
            </a:r>
            <a:endParaRPr lang="es-ES" sz="1400" b="1" dirty="0"/>
          </a:p>
        </p:txBody>
      </p:sp>
      <p:sp>
        <p:nvSpPr>
          <p:cNvPr id="25" name="Rectángulo redondeado 24"/>
          <p:cNvSpPr/>
          <p:nvPr/>
        </p:nvSpPr>
        <p:spPr>
          <a:xfrm>
            <a:off x="1007918" y="3908304"/>
            <a:ext cx="1703367" cy="824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ABASTECIMIENTO (Próximo a implementarse)</a:t>
            </a:r>
            <a:endParaRPr lang="es-ES" sz="1400" b="1" dirty="0"/>
          </a:p>
        </p:txBody>
      </p:sp>
      <p:sp>
        <p:nvSpPr>
          <p:cNvPr id="26" name="Rectángulo redondeado 25"/>
          <p:cNvSpPr/>
          <p:nvPr/>
        </p:nvSpPr>
        <p:spPr>
          <a:xfrm>
            <a:off x="7542292" y="2172937"/>
            <a:ext cx="1459839" cy="57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PRESUPUESTO</a:t>
            </a:r>
            <a:endParaRPr lang="es-ES" sz="1400" b="1" dirty="0"/>
          </a:p>
        </p:txBody>
      </p:sp>
      <p:sp>
        <p:nvSpPr>
          <p:cNvPr id="27" name="Rectángulo redondeado 26"/>
          <p:cNvSpPr/>
          <p:nvPr/>
        </p:nvSpPr>
        <p:spPr>
          <a:xfrm>
            <a:off x="7498090" y="4851377"/>
            <a:ext cx="1548242" cy="77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TESORERÍA/</a:t>
            </a:r>
          </a:p>
          <a:p>
            <a:pPr algn="ctr"/>
            <a:r>
              <a:rPr lang="es-ES" sz="1400" b="1" dirty="0" smtClean="0"/>
              <a:t>CONTABILIDAD</a:t>
            </a:r>
            <a:endParaRPr lang="es-ES" sz="1400" b="1" dirty="0"/>
          </a:p>
        </p:txBody>
      </p:sp>
    </p:spTree>
    <p:extLst>
      <p:ext uri="{BB962C8B-B14F-4D97-AF65-F5344CB8AC3E}">
        <p14:creationId xmlns:p14="http://schemas.microsoft.com/office/powerpoint/2010/main" val="129693332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1072053" y="1637391"/>
            <a:ext cx="7801655" cy="3866902"/>
          </a:xfrm>
        </p:spPr>
        <p:txBody>
          <a:bodyPr>
            <a:normAutofit/>
          </a:bodyPr>
          <a:lstStyle/>
          <a:p>
            <a:pPr algn="just">
              <a:lnSpc>
                <a:spcPct val="100000"/>
              </a:lnSpc>
              <a:spcBef>
                <a:spcPts val="0"/>
              </a:spcBef>
            </a:pPr>
            <a:endParaRPr lang="es-ES" dirty="0" smtClean="0"/>
          </a:p>
          <a:p>
            <a:pPr marL="457200" indent="-457200" algn="just">
              <a:lnSpc>
                <a:spcPct val="100000"/>
              </a:lnSpc>
              <a:spcBef>
                <a:spcPts val="0"/>
              </a:spcBef>
              <a:buAutoNum type="arabicPeriod"/>
            </a:pPr>
            <a:endParaRPr lang="es-ES" dirty="0"/>
          </a:p>
        </p:txBody>
      </p:sp>
      <p:sp>
        <p:nvSpPr>
          <p:cNvPr id="3" name="Título 1"/>
          <p:cNvSpPr>
            <a:spLocks noGrp="1"/>
          </p:cNvSpPr>
          <p:nvPr>
            <p:ph type="title"/>
          </p:nvPr>
        </p:nvSpPr>
        <p:spPr>
          <a:xfrm>
            <a:off x="502078" y="872474"/>
            <a:ext cx="8219440" cy="469806"/>
          </a:xfrm>
        </p:spPr>
        <p:txBody>
          <a:bodyPr>
            <a:noAutofit/>
          </a:bodyPr>
          <a:lstStyle/>
          <a:p>
            <a:pPr algn="ctr">
              <a:lnSpc>
                <a:spcPct val="100000"/>
              </a:lnSpc>
            </a:pPr>
            <a:r>
              <a:rPr lang="es-ES" sz="3200" b="1" dirty="0" smtClean="0">
                <a:latin typeface="Calibri" panose="020F0502020204030204" pitchFamily="34" charset="0"/>
              </a:rPr>
              <a:t>PLANIFICACIÓN BAJO ENFOQUE DE RESULTADOS</a:t>
            </a:r>
            <a:endParaRPr lang="es-ES" sz="3200" b="1" dirty="0">
              <a:latin typeface="Calibri" panose="020F0502020204030204" pitchFamily="34" charset="0"/>
            </a:endParaRPr>
          </a:p>
        </p:txBody>
      </p:sp>
      <p:graphicFrame>
        <p:nvGraphicFramePr>
          <p:cNvPr id="9" name="Diagrama 8"/>
          <p:cNvGraphicFramePr/>
          <p:nvPr>
            <p:extLst>
              <p:ext uri="{D42A27DB-BD31-4B8C-83A1-F6EECF244321}">
                <p14:modId xmlns:p14="http://schemas.microsoft.com/office/powerpoint/2010/main" val="2629380424"/>
              </p:ext>
            </p:extLst>
          </p:nvPr>
        </p:nvGraphicFramePr>
        <p:xfrm>
          <a:off x="881180" y="1731171"/>
          <a:ext cx="7211523" cy="4409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curvada hacia arriba 1"/>
          <p:cNvSpPr/>
          <p:nvPr/>
        </p:nvSpPr>
        <p:spPr>
          <a:xfrm>
            <a:off x="5079340" y="4539038"/>
            <a:ext cx="3013363" cy="9652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Elipse 5"/>
          <p:cNvSpPr/>
          <p:nvPr/>
        </p:nvSpPr>
        <p:spPr>
          <a:xfrm>
            <a:off x="7096979" y="2800775"/>
            <a:ext cx="1756065" cy="166441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u="sng" dirty="0" smtClean="0"/>
              <a:t>Fin</a:t>
            </a:r>
          </a:p>
          <a:p>
            <a:pPr algn="ctr"/>
            <a:r>
              <a:rPr lang="es-ES" sz="1400" dirty="0" smtClean="0"/>
              <a:t>Cumplir los objetivos y metas institucionales </a:t>
            </a:r>
            <a:endParaRPr lang="es-ES" sz="1400" dirty="0"/>
          </a:p>
        </p:txBody>
      </p:sp>
      <p:sp>
        <p:nvSpPr>
          <p:cNvPr id="7" name="67 CuadroTexto"/>
          <p:cNvSpPr txBox="1">
            <a:spLocks noChangeArrowheads="1"/>
          </p:cNvSpPr>
          <p:nvPr/>
        </p:nvSpPr>
        <p:spPr bwMode="auto">
          <a:xfrm>
            <a:off x="2461125" y="3007545"/>
            <a:ext cx="288862" cy="338554"/>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smtClean="0">
                <a:solidFill>
                  <a:schemeClr val="bg1"/>
                </a:solidFill>
                <a:latin typeface="Calibri" panose="020F0502020204030204" pitchFamily="34" charset="0"/>
                <a:cs typeface="Arial" panose="020B0604020202020204" pitchFamily="34" charset="0"/>
              </a:rPr>
              <a:t>1</a:t>
            </a:r>
            <a:endParaRPr lang="es-PE" altLang="es-ES" sz="1600" b="1" dirty="0">
              <a:solidFill>
                <a:schemeClr val="bg1"/>
              </a:solidFill>
              <a:latin typeface="Calibri" panose="020F0502020204030204" pitchFamily="34" charset="0"/>
              <a:cs typeface="Arial" panose="020B0604020202020204" pitchFamily="34" charset="0"/>
            </a:endParaRPr>
          </a:p>
        </p:txBody>
      </p:sp>
      <p:sp>
        <p:nvSpPr>
          <p:cNvPr id="8" name="67 CuadroTexto"/>
          <p:cNvSpPr txBox="1">
            <a:spLocks noChangeArrowheads="1"/>
          </p:cNvSpPr>
          <p:nvPr/>
        </p:nvSpPr>
        <p:spPr bwMode="auto">
          <a:xfrm>
            <a:off x="4322936" y="1392617"/>
            <a:ext cx="288862" cy="338554"/>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smtClean="0">
                <a:solidFill>
                  <a:schemeClr val="bg1"/>
                </a:solidFill>
                <a:latin typeface="Calibri" panose="020F0502020204030204" pitchFamily="34" charset="0"/>
                <a:cs typeface="Arial" panose="020B0604020202020204" pitchFamily="34" charset="0"/>
              </a:rPr>
              <a:t>2</a:t>
            </a:r>
            <a:endParaRPr lang="es-PE" altLang="es-ES" sz="1600" b="1" dirty="0">
              <a:solidFill>
                <a:schemeClr val="bg1"/>
              </a:solidFill>
              <a:latin typeface="Calibri" panose="020F0502020204030204" pitchFamily="34" charset="0"/>
              <a:cs typeface="Arial" panose="020B0604020202020204" pitchFamily="34" charset="0"/>
            </a:endParaRPr>
          </a:p>
        </p:txBody>
      </p:sp>
      <p:sp>
        <p:nvSpPr>
          <p:cNvPr id="10" name="67 CuadroTexto"/>
          <p:cNvSpPr txBox="1">
            <a:spLocks noChangeArrowheads="1"/>
          </p:cNvSpPr>
          <p:nvPr/>
        </p:nvSpPr>
        <p:spPr bwMode="auto">
          <a:xfrm>
            <a:off x="6171543" y="3046312"/>
            <a:ext cx="288862" cy="338554"/>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smtClean="0">
                <a:solidFill>
                  <a:schemeClr val="bg1"/>
                </a:solidFill>
                <a:latin typeface="Calibri" panose="020F0502020204030204" pitchFamily="34" charset="0"/>
                <a:cs typeface="Arial" panose="020B0604020202020204" pitchFamily="34" charset="0"/>
              </a:rPr>
              <a:t>3</a:t>
            </a:r>
            <a:endParaRPr lang="es-PE" altLang="es-ES" sz="1600" b="1" dirty="0">
              <a:solidFill>
                <a:schemeClr val="bg1"/>
              </a:solidFill>
              <a:latin typeface="Calibri" panose="020F0502020204030204" pitchFamily="34" charset="0"/>
              <a:cs typeface="Arial" panose="020B0604020202020204" pitchFamily="34" charset="0"/>
            </a:endParaRPr>
          </a:p>
        </p:txBody>
      </p:sp>
      <p:sp>
        <p:nvSpPr>
          <p:cNvPr id="11" name="67 CuadroTexto"/>
          <p:cNvSpPr txBox="1">
            <a:spLocks noChangeArrowheads="1"/>
          </p:cNvSpPr>
          <p:nvPr/>
        </p:nvSpPr>
        <p:spPr bwMode="auto">
          <a:xfrm>
            <a:off x="4342510" y="6213134"/>
            <a:ext cx="288862" cy="338554"/>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600" b="1" dirty="0" smtClean="0">
                <a:solidFill>
                  <a:schemeClr val="bg1"/>
                </a:solidFill>
                <a:latin typeface="Calibri" panose="020F0502020204030204" pitchFamily="34" charset="0"/>
                <a:cs typeface="Arial" panose="020B0604020202020204" pitchFamily="34" charset="0"/>
              </a:rPr>
              <a:t>4</a:t>
            </a:r>
            <a:endParaRPr lang="es-PE" altLang="es-ES" sz="1600" b="1"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002049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734358" y="3108139"/>
            <a:ext cx="7574972" cy="252373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200" dirty="0" smtClean="0"/>
              <a:t>Instrumento de gestión para planificar, ejecutar y evaluar las contrataciones, el cual se articula con el Plan Operativo Institucional (POI) y el Presupuesto Institucional de Apertura (PIA).  </a:t>
            </a:r>
            <a:endParaRPr lang="es-ES" sz="2200" dirty="0"/>
          </a:p>
        </p:txBody>
      </p:sp>
      <p:sp>
        <p:nvSpPr>
          <p:cNvPr id="6" name="Rectángulo redondeado 5"/>
          <p:cNvSpPr/>
          <p:nvPr/>
        </p:nvSpPr>
        <p:spPr>
          <a:xfrm>
            <a:off x="768927" y="1361209"/>
            <a:ext cx="7540403" cy="153785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smtClean="0"/>
              <a:t>PLAN ANUAL DE CONTRATACIONES</a:t>
            </a:r>
          </a:p>
          <a:p>
            <a:pPr algn="ctr"/>
            <a:r>
              <a:rPr lang="es-ES" sz="2500" b="1" dirty="0" smtClean="0"/>
              <a:t>(PAC)</a:t>
            </a:r>
            <a:endParaRPr lang="es-ES" sz="2500" dirty="0"/>
          </a:p>
        </p:txBody>
      </p:sp>
    </p:spTree>
    <p:extLst>
      <p:ext uri="{BB962C8B-B14F-4D97-AF65-F5344CB8AC3E}">
        <p14:creationId xmlns:p14="http://schemas.microsoft.com/office/powerpoint/2010/main" val="14481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0"/>
          <p:cNvSpPr txBox="1">
            <a:spLocks noChangeArrowheads="1"/>
          </p:cNvSpPr>
          <p:nvPr/>
        </p:nvSpPr>
        <p:spPr bwMode="auto">
          <a:xfrm>
            <a:off x="6827617" y="5162180"/>
            <a:ext cx="1790700" cy="102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987" tIns="48492" rIns="96987" bIns="48492">
            <a:spAutoFit/>
          </a:bodyPr>
          <a:lstStyle>
            <a:lvl1pPr defTabSz="866775">
              <a:defRPr>
                <a:solidFill>
                  <a:schemeClr val="tx1"/>
                </a:solidFill>
                <a:latin typeface="Arial" panose="020B0604020202020204" pitchFamily="34" charset="0"/>
              </a:defRPr>
            </a:lvl1pPr>
            <a:lvl2pPr marL="742950" indent="-285750" defTabSz="866775">
              <a:defRPr>
                <a:solidFill>
                  <a:schemeClr val="tx1"/>
                </a:solidFill>
                <a:latin typeface="Arial" panose="020B0604020202020204" pitchFamily="34" charset="0"/>
              </a:defRPr>
            </a:lvl2pPr>
            <a:lvl3pPr marL="1143000" indent="-228600" defTabSz="866775">
              <a:defRPr>
                <a:solidFill>
                  <a:schemeClr val="tx1"/>
                </a:solidFill>
                <a:latin typeface="Arial" panose="020B0604020202020204" pitchFamily="34" charset="0"/>
              </a:defRPr>
            </a:lvl3pPr>
            <a:lvl4pPr marL="1600200" indent="-228600" defTabSz="866775">
              <a:defRPr>
                <a:solidFill>
                  <a:schemeClr val="tx1"/>
                </a:solidFill>
                <a:latin typeface="Arial" panose="020B0604020202020204" pitchFamily="34" charset="0"/>
              </a:defRPr>
            </a:lvl4pPr>
            <a:lvl5pPr marL="2057400" indent="-228600" defTabSz="866775">
              <a:defRPr>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s-MX" altLang="es-PE" sz="1500" b="1" dirty="0">
                <a:latin typeface="Calibri" panose="020F0502020204030204" pitchFamily="34" charset="0"/>
                <a:cs typeface="Arial" panose="020B0604020202020204" pitchFamily="34" charset="0"/>
              </a:rPr>
              <a:t>Tercer momento</a:t>
            </a:r>
          </a:p>
          <a:p>
            <a:pPr algn="ctr" eaLnBrk="1" hangingPunct="1"/>
            <a:r>
              <a:rPr lang="es-MX" altLang="es-PE" sz="1500" dirty="0" smtClean="0">
                <a:latin typeface="Calibri" panose="020F0502020204030204" pitchFamily="34" charset="0"/>
                <a:cs typeface="Arial" panose="020B0604020202020204" pitchFamily="34" charset="0"/>
              </a:rPr>
              <a:t>(Dentro </a:t>
            </a:r>
            <a:r>
              <a:rPr lang="es-MX" altLang="es-PE" sz="1500" dirty="0">
                <a:latin typeface="Calibri" panose="020F0502020204030204" pitchFamily="34" charset="0"/>
                <a:cs typeface="Arial" panose="020B0604020202020204" pitchFamily="34" charset="0"/>
              </a:rPr>
              <a:t>de los 5 días hábiles de </a:t>
            </a:r>
            <a:r>
              <a:rPr lang="es-MX" altLang="es-PE" sz="1500" dirty="0" smtClean="0">
                <a:latin typeface="Calibri" panose="020F0502020204030204" pitchFamily="34" charset="0"/>
                <a:cs typeface="Arial" panose="020B0604020202020204" pitchFamily="34" charset="0"/>
              </a:rPr>
              <a:t>aprobado)</a:t>
            </a:r>
            <a:endParaRPr lang="es-PE" altLang="es-PE" sz="1500" dirty="0">
              <a:latin typeface="Calibri" panose="020F0502020204030204" pitchFamily="34" charset="0"/>
              <a:cs typeface="Arial" panose="020B0604020202020204" pitchFamily="34" charset="0"/>
            </a:endParaRPr>
          </a:p>
        </p:txBody>
      </p:sp>
      <p:cxnSp>
        <p:nvCxnSpPr>
          <p:cNvPr id="47" name="3 Conector recto de flecha"/>
          <p:cNvCxnSpPr/>
          <p:nvPr/>
        </p:nvCxnSpPr>
        <p:spPr>
          <a:xfrm>
            <a:off x="568104" y="4681865"/>
            <a:ext cx="7785100" cy="25400"/>
          </a:xfrm>
          <a:prstGeom prst="straightConnector1">
            <a:avLst/>
          </a:prstGeom>
          <a:ln>
            <a:solidFill>
              <a:schemeClr val="tx1">
                <a:lumMod val="85000"/>
                <a:lumOff val="1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 name="4 Elipse"/>
          <p:cNvSpPr/>
          <p:nvPr/>
        </p:nvSpPr>
        <p:spPr>
          <a:xfrm>
            <a:off x="1045942" y="4640590"/>
            <a:ext cx="84137" cy="1095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sp>
        <p:nvSpPr>
          <p:cNvPr id="52" name="28 Elipse"/>
          <p:cNvSpPr/>
          <p:nvPr/>
        </p:nvSpPr>
        <p:spPr>
          <a:xfrm>
            <a:off x="2779492" y="4648527"/>
            <a:ext cx="85725" cy="1095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cxnSp>
        <p:nvCxnSpPr>
          <p:cNvPr id="53" name="29 Conector recto de flecha"/>
          <p:cNvCxnSpPr/>
          <p:nvPr/>
        </p:nvCxnSpPr>
        <p:spPr>
          <a:xfrm>
            <a:off x="2812205" y="3935754"/>
            <a:ext cx="0" cy="704819"/>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32 Elipse"/>
          <p:cNvSpPr/>
          <p:nvPr/>
        </p:nvSpPr>
        <p:spPr>
          <a:xfrm>
            <a:off x="4509867" y="4650115"/>
            <a:ext cx="85725" cy="10953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cxnSp>
        <p:nvCxnSpPr>
          <p:cNvPr id="58" name="37 Conector recto de flecha"/>
          <p:cNvCxnSpPr/>
          <p:nvPr/>
        </p:nvCxnSpPr>
        <p:spPr>
          <a:xfrm flipH="1">
            <a:off x="5961266" y="4027993"/>
            <a:ext cx="2748" cy="393602"/>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9" name="38 Elipse"/>
          <p:cNvSpPr/>
          <p:nvPr/>
        </p:nvSpPr>
        <p:spPr>
          <a:xfrm>
            <a:off x="5900517" y="4642177"/>
            <a:ext cx="85725" cy="10953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cxnSp>
        <p:nvCxnSpPr>
          <p:cNvPr id="60" name="11 Conector recto"/>
          <p:cNvCxnSpPr/>
          <p:nvPr/>
        </p:nvCxnSpPr>
        <p:spPr>
          <a:xfrm flipV="1">
            <a:off x="1065951" y="4952997"/>
            <a:ext cx="1767036" cy="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13 Conector recto"/>
          <p:cNvCxnSpPr/>
          <p:nvPr/>
        </p:nvCxnSpPr>
        <p:spPr>
          <a:xfrm flipV="1">
            <a:off x="1070234" y="4803623"/>
            <a:ext cx="0"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50 Conector recto"/>
          <p:cNvCxnSpPr/>
          <p:nvPr/>
        </p:nvCxnSpPr>
        <p:spPr>
          <a:xfrm flipV="1">
            <a:off x="2832987" y="4810122"/>
            <a:ext cx="0"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14 Triángulo isósceles"/>
          <p:cNvSpPr/>
          <p:nvPr/>
        </p:nvSpPr>
        <p:spPr>
          <a:xfrm flipV="1">
            <a:off x="1931138" y="4962522"/>
            <a:ext cx="212725" cy="14446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sp>
        <p:nvSpPr>
          <p:cNvPr id="64" name="15 CuadroTexto"/>
          <p:cNvSpPr txBox="1">
            <a:spLocks noChangeArrowheads="1"/>
          </p:cNvSpPr>
          <p:nvPr/>
        </p:nvSpPr>
        <p:spPr bwMode="auto">
          <a:xfrm>
            <a:off x="1449331" y="5118813"/>
            <a:ext cx="11763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PE" altLang="es-ES" sz="1500" b="1">
                <a:latin typeface="Calibri" panose="020F0502020204030204" pitchFamily="34" charset="0"/>
                <a:cs typeface="Arial" panose="020B0604020202020204" pitchFamily="34" charset="0"/>
              </a:rPr>
              <a:t>Primer momento</a:t>
            </a:r>
          </a:p>
        </p:txBody>
      </p:sp>
      <p:cxnSp>
        <p:nvCxnSpPr>
          <p:cNvPr id="65" name="53 Conector recto"/>
          <p:cNvCxnSpPr/>
          <p:nvPr/>
        </p:nvCxnSpPr>
        <p:spPr>
          <a:xfrm>
            <a:off x="4546379" y="4927927"/>
            <a:ext cx="1395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54 Conector recto"/>
          <p:cNvCxnSpPr/>
          <p:nvPr/>
        </p:nvCxnSpPr>
        <p:spPr>
          <a:xfrm flipV="1">
            <a:off x="4538442" y="478346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55 Conector recto"/>
          <p:cNvCxnSpPr/>
          <p:nvPr/>
        </p:nvCxnSpPr>
        <p:spPr>
          <a:xfrm flipV="1">
            <a:off x="5942900" y="4792990"/>
            <a:ext cx="0"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56 Triángulo isósceles"/>
          <p:cNvSpPr/>
          <p:nvPr/>
        </p:nvSpPr>
        <p:spPr>
          <a:xfrm flipV="1">
            <a:off x="5165504" y="4935865"/>
            <a:ext cx="211138" cy="14605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sp>
        <p:nvSpPr>
          <p:cNvPr id="69" name="57 CuadroTexto"/>
          <p:cNvSpPr txBox="1">
            <a:spLocks noChangeArrowheads="1"/>
          </p:cNvSpPr>
          <p:nvPr/>
        </p:nvSpPr>
        <p:spPr bwMode="auto">
          <a:xfrm>
            <a:off x="4529710" y="5082100"/>
            <a:ext cx="1482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PE" altLang="es-ES" sz="1500" b="1" dirty="0">
                <a:latin typeface="Calibri" panose="020F0502020204030204" pitchFamily="34" charset="0"/>
                <a:cs typeface="Arial" panose="020B0604020202020204" pitchFamily="34" charset="0"/>
              </a:rPr>
              <a:t>Segundo momento</a:t>
            </a:r>
          </a:p>
          <a:p>
            <a:pPr algn="ctr"/>
            <a:r>
              <a:rPr lang="es-PE" altLang="es-ES" sz="1500" dirty="0">
                <a:latin typeface="Calibri" panose="020F0502020204030204" pitchFamily="34" charset="0"/>
                <a:cs typeface="Arial" panose="020B0604020202020204" pitchFamily="34" charset="0"/>
              </a:rPr>
              <a:t>(15 días hábiles siguientes)</a:t>
            </a:r>
          </a:p>
        </p:txBody>
      </p:sp>
      <p:sp>
        <p:nvSpPr>
          <p:cNvPr id="70" name="17 CuadroTexto"/>
          <p:cNvSpPr txBox="1">
            <a:spLocks noChangeArrowheads="1"/>
          </p:cNvSpPr>
          <p:nvPr/>
        </p:nvSpPr>
        <p:spPr bwMode="auto">
          <a:xfrm>
            <a:off x="5220272" y="4360416"/>
            <a:ext cx="15319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PE" altLang="es-ES" sz="1500" b="1" dirty="0" smtClean="0">
                <a:latin typeface="Calibri" panose="020F0502020204030204" pitchFamily="34" charset="0"/>
                <a:cs typeface="Arial" panose="020B0604020202020204" pitchFamily="34" charset="0"/>
              </a:rPr>
              <a:t>APROBACIÓN</a:t>
            </a:r>
            <a:endParaRPr lang="es-PE" altLang="es-ES" sz="1500" b="1" dirty="0">
              <a:latin typeface="Calibri" panose="020F0502020204030204" pitchFamily="34" charset="0"/>
              <a:cs typeface="Arial" panose="020B0604020202020204" pitchFamily="34" charset="0"/>
            </a:endParaRPr>
          </a:p>
        </p:txBody>
      </p:sp>
      <p:cxnSp>
        <p:nvCxnSpPr>
          <p:cNvPr id="72" name="61 Conector recto de flecha"/>
          <p:cNvCxnSpPr/>
          <p:nvPr/>
        </p:nvCxnSpPr>
        <p:spPr>
          <a:xfrm>
            <a:off x="7653116" y="3980859"/>
            <a:ext cx="0" cy="474662"/>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3" name="62 Elipse"/>
          <p:cNvSpPr/>
          <p:nvPr/>
        </p:nvSpPr>
        <p:spPr>
          <a:xfrm>
            <a:off x="7638829" y="4651702"/>
            <a:ext cx="84138" cy="1111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sp>
        <p:nvSpPr>
          <p:cNvPr id="76" name="67 CuadroTexto"/>
          <p:cNvSpPr txBox="1">
            <a:spLocks noChangeArrowheads="1"/>
          </p:cNvSpPr>
          <p:nvPr/>
        </p:nvSpPr>
        <p:spPr bwMode="auto">
          <a:xfrm>
            <a:off x="2691762" y="3689692"/>
            <a:ext cx="282450" cy="323165"/>
          </a:xfrm>
          <a:prstGeom prst="rect">
            <a:avLst/>
          </a:prstGeom>
          <a:solidFill>
            <a:schemeClr val="accent2">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500" b="1" dirty="0">
                <a:solidFill>
                  <a:schemeClr val="bg1"/>
                </a:solidFill>
                <a:latin typeface="Calibri" panose="020F0502020204030204" pitchFamily="34" charset="0"/>
                <a:cs typeface="Arial" panose="020B0604020202020204" pitchFamily="34" charset="0"/>
              </a:rPr>
              <a:t>2</a:t>
            </a:r>
          </a:p>
        </p:txBody>
      </p:sp>
      <p:sp>
        <p:nvSpPr>
          <p:cNvPr id="78" name="70 CuadroTexto"/>
          <p:cNvSpPr txBox="1">
            <a:spLocks noChangeArrowheads="1"/>
          </p:cNvSpPr>
          <p:nvPr/>
        </p:nvSpPr>
        <p:spPr bwMode="auto">
          <a:xfrm>
            <a:off x="4392752" y="3700685"/>
            <a:ext cx="282450" cy="323165"/>
          </a:xfrm>
          <a:prstGeom prst="rect">
            <a:avLst/>
          </a:prstGeom>
          <a:solidFill>
            <a:schemeClr val="accent4">
              <a:lumMod val="60000"/>
              <a:lumOff val="40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500" b="1" dirty="0">
                <a:solidFill>
                  <a:schemeClr val="bg1"/>
                </a:solidFill>
                <a:latin typeface="Calibri" panose="020F0502020204030204" pitchFamily="34" charset="0"/>
                <a:cs typeface="Arial" panose="020B0604020202020204" pitchFamily="34" charset="0"/>
              </a:rPr>
              <a:t>3</a:t>
            </a:r>
          </a:p>
        </p:txBody>
      </p:sp>
      <p:sp>
        <p:nvSpPr>
          <p:cNvPr id="80" name="72 CuadroTexto"/>
          <p:cNvSpPr txBox="1">
            <a:spLocks noChangeArrowheads="1"/>
          </p:cNvSpPr>
          <p:nvPr/>
        </p:nvSpPr>
        <p:spPr bwMode="auto">
          <a:xfrm>
            <a:off x="5820041" y="3697728"/>
            <a:ext cx="282450" cy="323165"/>
          </a:xfrm>
          <a:prstGeom prst="rect">
            <a:avLst/>
          </a:prstGeom>
          <a:solidFill>
            <a:schemeClr val="accent3">
              <a:lumMod val="75000"/>
            </a:schemeClr>
          </a:solidFill>
          <a:ln>
            <a:solidFill>
              <a:schemeClr val="accent3">
                <a:lumMod val="75000"/>
              </a:schemeClr>
            </a:solid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500" b="1" dirty="0">
                <a:solidFill>
                  <a:schemeClr val="bg1"/>
                </a:solidFill>
                <a:latin typeface="Calibri" panose="020F0502020204030204" pitchFamily="34" charset="0"/>
                <a:cs typeface="Arial" panose="020B0604020202020204" pitchFamily="34" charset="0"/>
              </a:rPr>
              <a:t>4</a:t>
            </a:r>
          </a:p>
        </p:txBody>
      </p:sp>
      <p:sp>
        <p:nvSpPr>
          <p:cNvPr id="82" name="76 CuadroTexto"/>
          <p:cNvSpPr txBox="1">
            <a:spLocks noChangeArrowheads="1"/>
          </p:cNvSpPr>
          <p:nvPr/>
        </p:nvSpPr>
        <p:spPr bwMode="auto">
          <a:xfrm>
            <a:off x="7497604" y="3694576"/>
            <a:ext cx="282450" cy="323165"/>
          </a:xfrm>
          <a:prstGeom prst="rect">
            <a:avLst/>
          </a:prstGeom>
          <a:solidFill>
            <a:schemeClr val="accent6">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500" b="1" dirty="0">
                <a:solidFill>
                  <a:schemeClr val="bg1"/>
                </a:solidFill>
                <a:latin typeface="Calibri" panose="020F0502020204030204" pitchFamily="34" charset="0"/>
                <a:cs typeface="Arial" panose="020B0604020202020204" pitchFamily="34" charset="0"/>
              </a:rPr>
              <a:t>5</a:t>
            </a:r>
          </a:p>
        </p:txBody>
      </p:sp>
      <p:sp>
        <p:nvSpPr>
          <p:cNvPr id="83" name="82 Triángulo isósceles"/>
          <p:cNvSpPr/>
          <p:nvPr/>
        </p:nvSpPr>
        <p:spPr>
          <a:xfrm flipV="1">
            <a:off x="7584854" y="4953327"/>
            <a:ext cx="212725" cy="14605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500"/>
          </a:p>
        </p:txBody>
      </p:sp>
      <p:sp>
        <p:nvSpPr>
          <p:cNvPr id="89" name="CuadroTexto 88"/>
          <p:cNvSpPr txBox="1"/>
          <p:nvPr/>
        </p:nvSpPr>
        <p:spPr>
          <a:xfrm>
            <a:off x="722790" y="802407"/>
            <a:ext cx="7475728" cy="584775"/>
          </a:xfrm>
          <a:prstGeom prst="rect">
            <a:avLst/>
          </a:prstGeom>
          <a:noFill/>
        </p:spPr>
        <p:txBody>
          <a:bodyPr wrap="square" rtlCol="0">
            <a:spAutoFit/>
          </a:bodyPr>
          <a:lstStyle/>
          <a:p>
            <a:pPr algn="ctr"/>
            <a:r>
              <a:rPr lang="es-ES" sz="3200" b="1" dirty="0" smtClean="0"/>
              <a:t>FORMULACIÓN DEL PAC</a:t>
            </a:r>
            <a:endParaRPr lang="es-ES" sz="3200" b="1" dirty="0"/>
          </a:p>
        </p:txBody>
      </p:sp>
      <p:sp>
        <p:nvSpPr>
          <p:cNvPr id="91" name="67 CuadroTexto"/>
          <p:cNvSpPr txBox="1">
            <a:spLocks noChangeArrowheads="1"/>
          </p:cNvSpPr>
          <p:nvPr/>
        </p:nvSpPr>
        <p:spPr bwMode="auto">
          <a:xfrm>
            <a:off x="938384" y="3698643"/>
            <a:ext cx="282450" cy="323165"/>
          </a:xfrm>
          <a:prstGeom prst="rect">
            <a:avLst/>
          </a:prstGeom>
          <a:solidFill>
            <a:schemeClr val="accent1">
              <a:lumMod val="75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500" b="1" dirty="0" smtClean="0">
                <a:solidFill>
                  <a:schemeClr val="bg1"/>
                </a:solidFill>
                <a:latin typeface="Calibri" panose="020F0502020204030204" pitchFamily="34" charset="0"/>
                <a:cs typeface="Arial" panose="020B0604020202020204" pitchFamily="34" charset="0"/>
              </a:rPr>
              <a:t>1</a:t>
            </a:r>
            <a:endParaRPr lang="es-PE" altLang="es-ES" sz="1500" b="1" dirty="0">
              <a:solidFill>
                <a:schemeClr val="bg1"/>
              </a:solidFill>
              <a:latin typeface="Calibri" panose="020F0502020204030204" pitchFamily="34" charset="0"/>
              <a:cs typeface="Arial" panose="020B0604020202020204" pitchFamily="34" charset="0"/>
            </a:endParaRPr>
          </a:p>
        </p:txBody>
      </p:sp>
      <p:sp>
        <p:nvSpPr>
          <p:cNvPr id="3" name="Rectángulo 2"/>
          <p:cNvSpPr/>
          <p:nvPr/>
        </p:nvSpPr>
        <p:spPr>
          <a:xfrm>
            <a:off x="7231505" y="4368244"/>
            <a:ext cx="970137" cy="323165"/>
          </a:xfrm>
          <a:prstGeom prst="rect">
            <a:avLst/>
          </a:prstGeom>
        </p:spPr>
        <p:txBody>
          <a:bodyPr wrap="none">
            <a:spAutoFit/>
          </a:bodyPr>
          <a:lstStyle/>
          <a:p>
            <a:r>
              <a:rPr lang="es-ES" sz="1500" b="1" dirty="0"/>
              <a:t>DIFUSIÓN</a:t>
            </a:r>
          </a:p>
        </p:txBody>
      </p:sp>
      <p:cxnSp>
        <p:nvCxnSpPr>
          <p:cNvPr id="74" name="29 Conector recto de flecha"/>
          <p:cNvCxnSpPr>
            <a:stCxn id="91" idx="2"/>
          </p:cNvCxnSpPr>
          <p:nvPr/>
        </p:nvCxnSpPr>
        <p:spPr>
          <a:xfrm>
            <a:off x="1079609" y="4021808"/>
            <a:ext cx="1643" cy="636714"/>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4" name="29 Conector recto de flecha"/>
          <p:cNvCxnSpPr/>
          <p:nvPr/>
        </p:nvCxnSpPr>
        <p:spPr>
          <a:xfrm flipH="1">
            <a:off x="4544802" y="4066361"/>
            <a:ext cx="2541" cy="582166"/>
          </a:xfrm>
          <a:prstGeom prst="straightConnector1">
            <a:avLst/>
          </a:prstGeom>
          <a:ln>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Rectángulo redondeado 10"/>
          <p:cNvSpPr/>
          <p:nvPr/>
        </p:nvSpPr>
        <p:spPr>
          <a:xfrm>
            <a:off x="219498" y="2324849"/>
            <a:ext cx="1532310" cy="129686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99000"/>
              <a:defRPr/>
            </a:pPr>
            <a:r>
              <a:rPr lang="es-PE" altLang="es-PE" sz="1500" b="1" noProof="1" smtClean="0">
                <a:latin typeface="Calibri" panose="020F0502020204030204" pitchFamily="34" charset="0"/>
                <a:cs typeface="Arial" charset="0"/>
              </a:rPr>
              <a:t>Definición</a:t>
            </a:r>
            <a:r>
              <a:rPr lang="es-PE" altLang="es-PE" sz="1500" b="1" dirty="0" smtClean="0">
                <a:latin typeface="Calibri" panose="020F0502020204030204" pitchFamily="34" charset="0"/>
                <a:cs typeface="Arial" charset="0"/>
              </a:rPr>
              <a:t> de requerimientos y elaboración de cuadro de necesidades </a:t>
            </a:r>
            <a:endParaRPr lang="es-PE" altLang="es-PE" sz="1500" b="1" dirty="0">
              <a:latin typeface="Calibri" panose="020F0502020204030204" pitchFamily="34" charset="0"/>
              <a:cs typeface="Arial" charset="0"/>
            </a:endParaRPr>
          </a:p>
        </p:txBody>
      </p:sp>
      <p:sp>
        <p:nvSpPr>
          <p:cNvPr id="85" name="Rectángulo redondeado 84"/>
          <p:cNvSpPr/>
          <p:nvPr/>
        </p:nvSpPr>
        <p:spPr>
          <a:xfrm>
            <a:off x="1803162" y="1699413"/>
            <a:ext cx="1905801" cy="19223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99000"/>
              <a:defRPr/>
            </a:pPr>
            <a:r>
              <a:rPr lang="es-PE" altLang="es-PE" sz="1500" b="1" noProof="1">
                <a:latin typeface="Calibri" panose="020F0502020204030204" pitchFamily="34" charset="0"/>
                <a:cs typeface="Arial" charset="0"/>
              </a:rPr>
              <a:t>Consolidación y valorización en el </a:t>
            </a:r>
            <a:r>
              <a:rPr lang="es-PE" altLang="es-PE" sz="1500" b="1" noProof="1" smtClean="0">
                <a:latin typeface="Calibri" panose="020F0502020204030204" pitchFamily="34" charset="0"/>
                <a:cs typeface="Arial" charset="0"/>
              </a:rPr>
              <a:t>CN, </a:t>
            </a:r>
            <a:r>
              <a:rPr lang="es-PE" altLang="es-PE" sz="1500" b="1" noProof="1">
                <a:latin typeface="Calibri" panose="020F0502020204030204" pitchFamily="34" charset="0"/>
                <a:cs typeface="Arial" charset="0"/>
              </a:rPr>
              <a:t>ajuste de los requerimientos y </a:t>
            </a:r>
            <a:r>
              <a:rPr lang="es-PE" altLang="es-PE" sz="1500" b="1" noProof="1" smtClean="0">
                <a:latin typeface="Calibri" panose="020F0502020204030204" pitchFamily="34" charset="0"/>
                <a:cs typeface="Arial" charset="0"/>
              </a:rPr>
              <a:t>CCN según </a:t>
            </a:r>
            <a:r>
              <a:rPr lang="es-PE" altLang="es-PE" sz="1500" b="1" noProof="1">
                <a:latin typeface="Calibri" panose="020F0502020204030204" pitchFamily="34" charset="0"/>
                <a:cs typeface="Arial" charset="0"/>
              </a:rPr>
              <a:t>poyecto de presupuesto,  y elaboración del proyecto PAC</a:t>
            </a:r>
            <a:endParaRPr lang="es-PE" altLang="es-PE" sz="1500" b="1" dirty="0">
              <a:latin typeface="Calibri" panose="020F0502020204030204" pitchFamily="34" charset="0"/>
              <a:cs typeface="Arial" charset="0"/>
            </a:endParaRPr>
          </a:p>
        </p:txBody>
      </p:sp>
      <p:sp>
        <p:nvSpPr>
          <p:cNvPr id="87" name="Rectángulo redondeado 86"/>
          <p:cNvSpPr/>
          <p:nvPr/>
        </p:nvSpPr>
        <p:spPr>
          <a:xfrm>
            <a:off x="3786605" y="2303076"/>
            <a:ext cx="1532310" cy="129686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99000"/>
              <a:defRPr/>
            </a:pPr>
            <a:r>
              <a:rPr lang="es-PE" altLang="es-PE" sz="1500" b="1" noProof="1">
                <a:latin typeface="Calibri" panose="020F0502020204030204" pitchFamily="34" charset="0"/>
                <a:cs typeface="Arial" charset="0"/>
              </a:rPr>
              <a:t>Aprobación del PIA y ajuste del proyecto del PAC</a:t>
            </a:r>
            <a:endParaRPr lang="es-PE" altLang="es-PE" sz="1500" b="1" dirty="0">
              <a:latin typeface="Calibri" panose="020F0502020204030204" pitchFamily="34" charset="0"/>
              <a:cs typeface="Arial" charset="0"/>
            </a:endParaRPr>
          </a:p>
        </p:txBody>
      </p:sp>
      <p:sp>
        <p:nvSpPr>
          <p:cNvPr id="92" name="Rectángulo redondeado 91"/>
          <p:cNvSpPr/>
          <p:nvPr/>
        </p:nvSpPr>
        <p:spPr>
          <a:xfrm>
            <a:off x="5393910" y="2303075"/>
            <a:ext cx="1245881" cy="12676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99000"/>
              <a:defRPr/>
            </a:pPr>
            <a:r>
              <a:rPr lang="es-PE" altLang="es-PE" sz="1500" b="1" noProof="1" smtClean="0">
                <a:latin typeface="Calibri" panose="020F0502020204030204" pitchFamily="34" charset="0"/>
                <a:cs typeface="Arial" charset="0"/>
              </a:rPr>
              <a:t>PAC</a:t>
            </a:r>
            <a:endParaRPr lang="es-PE" altLang="es-PE" sz="1500" b="1" dirty="0">
              <a:latin typeface="Calibri" panose="020F0502020204030204" pitchFamily="34" charset="0"/>
              <a:cs typeface="Arial" charset="0"/>
            </a:endParaRPr>
          </a:p>
        </p:txBody>
      </p:sp>
      <p:sp>
        <p:nvSpPr>
          <p:cNvPr id="93" name="Rectángulo redondeado 92"/>
          <p:cNvSpPr/>
          <p:nvPr/>
        </p:nvSpPr>
        <p:spPr>
          <a:xfrm>
            <a:off x="6742499" y="2309934"/>
            <a:ext cx="1696430" cy="12968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ct val="99000"/>
              <a:defRPr/>
            </a:pPr>
            <a:r>
              <a:rPr lang="es-PE" sz="1500" b="1" dirty="0">
                <a:cs typeface="Arial" charset="0"/>
              </a:rPr>
              <a:t>El PAC se publica en el SEACE adjuntando documento de aprobación</a:t>
            </a:r>
            <a:endParaRPr lang="es-PE" altLang="es-PE" sz="1500" b="1" dirty="0">
              <a:cs typeface="Arial" charset="0"/>
            </a:endParaRPr>
          </a:p>
        </p:txBody>
      </p:sp>
    </p:spTree>
    <p:extLst>
      <p:ext uri="{BB962C8B-B14F-4D97-AF65-F5344CB8AC3E}">
        <p14:creationId xmlns:p14="http://schemas.microsoft.com/office/powerpoint/2010/main" val="162357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10693" y="842107"/>
            <a:ext cx="8219440" cy="469806"/>
          </a:xfrm>
        </p:spPr>
        <p:txBody>
          <a:bodyPr>
            <a:noAutofit/>
          </a:bodyPr>
          <a:lstStyle/>
          <a:p>
            <a:pPr algn="ctr">
              <a:lnSpc>
                <a:spcPct val="100000"/>
              </a:lnSpc>
            </a:pPr>
            <a:r>
              <a:rPr lang="es-ES" sz="3200" b="1" dirty="0" smtClean="0">
                <a:latin typeface="Calibri" panose="020F0502020204030204" pitchFamily="34" charset="0"/>
              </a:rPr>
              <a:t>CONTRATACIÓN</a:t>
            </a:r>
            <a:endParaRPr lang="es-ES" sz="3200" b="1" dirty="0">
              <a:latin typeface="Calibri" panose="020F0502020204030204" pitchFamily="34" charset="0"/>
            </a:endParaRPr>
          </a:p>
        </p:txBody>
      </p:sp>
      <p:graphicFrame>
        <p:nvGraphicFramePr>
          <p:cNvPr id="8" name="Diagrama 7"/>
          <p:cNvGraphicFramePr/>
          <p:nvPr>
            <p:extLst>
              <p:ext uri="{D42A27DB-BD31-4B8C-83A1-F6EECF244321}">
                <p14:modId xmlns:p14="http://schemas.microsoft.com/office/powerpoint/2010/main" val="1876479353"/>
              </p:ext>
            </p:extLst>
          </p:nvPr>
        </p:nvGraphicFramePr>
        <p:xfrm>
          <a:off x="893135" y="1535223"/>
          <a:ext cx="6907619" cy="3993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517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1347</TotalTime>
  <Words>1701</Words>
  <Application>Microsoft Office PowerPoint</Application>
  <PresentationFormat>Presentación en pantalla (4:3)</PresentationFormat>
  <Paragraphs>239</Paragraphs>
  <Slides>32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Aharoni</vt:lpstr>
      <vt:lpstr>Arial</vt:lpstr>
      <vt:lpstr>Calibri</vt:lpstr>
      <vt:lpstr>Calibri Light</vt:lpstr>
      <vt:lpstr>Century Gothic</vt:lpstr>
      <vt:lpstr>Tema de Office</vt:lpstr>
      <vt:lpstr>CONTRATACIÓN PÚBLICA </vt:lpstr>
      <vt:lpstr>CONTRATACIÓN PÚBLICA EN EL MARCO DE LA TRANSFERENCIA DE GESTIÓN</vt:lpstr>
      <vt:lpstr>PRINCIPALES ASPECTOS DEL RÉGIMEN GENERAL DE CONTRATACIÓN PÚBLICA</vt:lpstr>
      <vt:lpstr>PROCESO DE CONTRATACIÓN</vt:lpstr>
      <vt:lpstr>INTERACCIÓN DE SISTEMAS ADMINISTRATIVOS</vt:lpstr>
      <vt:lpstr>PLANIFICACIÓN BAJO ENFOQUE DE RESULTADOS</vt:lpstr>
      <vt:lpstr>Presentación de PowerPoint</vt:lpstr>
      <vt:lpstr>Presentación de PowerPoint</vt:lpstr>
      <vt:lpstr>CONTRATACIÓN</vt:lpstr>
      <vt:lpstr>FLUJO DE LAS ACTUACIONES PREPARATORIAS</vt:lpstr>
      <vt:lpstr>Presentación de PowerPoint</vt:lpstr>
      <vt:lpstr>DETERMINACIÓN DEL TIPO DE  PROCEDIMIENTO DE SELECCIÓN  (AÑO FISCAL 2018)</vt:lpstr>
      <vt:lpstr>EJECUCIÓN CONTRACTUAL</vt:lpstr>
      <vt:lpstr>Presentación de PowerPoint</vt:lpstr>
      <vt:lpstr>Presentación de PowerPoint</vt:lpstr>
      <vt:lpstr>Presentación de PowerPoint</vt:lpstr>
      <vt:lpstr>Presentación de PowerPoint</vt:lpstr>
      <vt:lpstr>2. OBLIGACIONES Y RESPONSABILIDADES DE LOS ACTORES DEL PROCESO DE CONTRATACIÓN</vt:lpstr>
      <vt:lpstr>Presentación de PowerPoint</vt:lpstr>
      <vt:lpstr>Presentación de PowerPoint</vt:lpstr>
      <vt:lpstr>3. IMPEDIMENTOS PARA CONTRATAR</vt:lpstr>
      <vt:lpstr>IMPEDIMENTOS DE ALCALDES Y REGIDORES (Normativa vigente)</vt:lpstr>
      <vt:lpstr>IMPEDIMENTOS DE ALCALDES Y REGIDORES (Decreto Legislativo N° 1444)</vt:lpstr>
      <vt:lpstr>Presentación de PowerPoint</vt:lpstr>
      <vt:lpstr>4. ASPECTOS A RECORDAR</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Figueroa Cajamarca, Francisco Lorenzo</dc:creator>
  <cp:lastModifiedBy>Riofrio Espinoza, Rosario</cp:lastModifiedBy>
  <cp:revision>197</cp:revision>
  <cp:lastPrinted>2018-07-02T22:54:48Z</cp:lastPrinted>
  <dcterms:created xsi:type="dcterms:W3CDTF">2016-04-11T20:10:07Z</dcterms:created>
  <dcterms:modified xsi:type="dcterms:W3CDTF">2018-11-23T17:47:20Z</dcterms:modified>
</cp:coreProperties>
</file>